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1990" r:id="rId8"/>
    <p:sldId id="1939" r:id="rId9"/>
    <p:sldId id="2008" r:id="rId10"/>
    <p:sldId id="2040" r:id="rId11"/>
    <p:sldId id="2009" r:id="rId12"/>
    <p:sldId id="2011" r:id="rId13"/>
    <p:sldId id="2010" r:id="rId14"/>
    <p:sldId id="509" r:id="rId15"/>
    <p:sldId id="2053" r:id="rId16"/>
    <p:sldId id="1284" r:id="rId17"/>
    <p:sldId id="1908" r:id="rId18"/>
    <p:sldId id="1909" r:id="rId19"/>
    <p:sldId id="1414" r:id="rId20"/>
    <p:sldId id="1481" r:id="rId21"/>
    <p:sldId id="372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148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30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tags" Target="../tags/tag135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image" Target="../media/image34.png"/><Relationship Id="rId2" Type="http://schemas.openxmlformats.org/officeDocument/2006/relationships/tags" Target="../tags/tag138.xml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5.xml"/><Relationship Id="rId10" Type="http://schemas.openxmlformats.org/officeDocument/2006/relationships/image" Target="../media/image35.png"/><Relationship Id="rId1" Type="http://schemas.openxmlformats.org/officeDocument/2006/relationships/tags" Target="../tags/tag13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36.pn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0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19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2024 .12.11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量大机会多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85825"/>
            <a:ext cx="5810250" cy="52578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365" y="1337945"/>
            <a:ext cx="6644640" cy="43535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" y="1105535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235" y="3395345"/>
            <a:ext cx="5869940" cy="2585085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70280" y="970280"/>
            <a:ext cx="9693275" cy="63246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大盘修复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3400</a:t>
            </a:r>
            <a:r>
              <a:rPr lang="zh-CN" sz="1600" b="1">
                <a:solidFill>
                  <a:srgbClr val="FF0000"/>
                </a:solidFill>
                <a:sym typeface="+mn-ea"/>
              </a:rPr>
              <a:t>，向上突破长期整理形态的下趋势线，也突破了短期整理三角形的趋势线，回档震荡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 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但不跌破是大概率事件，期待本周日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 k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和周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k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的金叉共振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970280" y="1865630"/>
            <a:ext cx="9834880" cy="41668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972560" y="62230"/>
            <a:ext cx="4224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2490" y="1003300"/>
            <a:ext cx="5367020" cy="505142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6883400" y="1003300"/>
            <a:ext cx="4785360" cy="51765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16755" y="6223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chemeClr val="bg1"/>
                </a:solidFill>
                <a:sym typeface="+mn-ea"/>
              </a:rPr>
              <a:t>期待周</a:t>
            </a:r>
            <a:r>
              <a:rPr lang="en-US" altLang="zh-CN" sz="3600" b="1">
                <a:solidFill>
                  <a:schemeClr val="bg1"/>
                </a:solidFill>
                <a:sym typeface="+mn-ea"/>
              </a:rPr>
              <a:t>k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日</a:t>
            </a:r>
            <a:r>
              <a:rPr lang="en-US" altLang="zh-CN" sz="3600" b="1">
                <a:solidFill>
                  <a:schemeClr val="bg1"/>
                </a:solidFill>
                <a:sym typeface="+mn-ea"/>
              </a:rPr>
              <a:t>k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金叉共振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22220" y="970280"/>
            <a:ext cx="7004050" cy="36195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272" t="2082" r="1160" b="3191"/>
          <a:stretch>
            <a:fillRect/>
          </a:stretch>
        </p:blipFill>
        <p:spPr>
          <a:xfrm>
            <a:off x="624840" y="1555115"/>
            <a:ext cx="7505700" cy="401129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1912" t="1351" r="2247" b="1769"/>
          <a:stretch>
            <a:fillRect/>
          </a:stretch>
        </p:blipFill>
        <p:spPr>
          <a:xfrm>
            <a:off x="8348980" y="1555115"/>
            <a:ext cx="3236595" cy="44792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4410" y="1396365"/>
            <a:ext cx="4751705" cy="4055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①谷歌视频刺激量子计算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②国企改革刺激爆发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③消费股继续发酵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商业零售、食品饮料、酿酒、酒店餐饮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④地产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应用端分化加剧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机器人阶段整理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券商、大金融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④国产软件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25870" y="2101215"/>
            <a:ext cx="4522470" cy="23475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①</a:t>
            </a:r>
            <a:r>
              <a:rPr lang="zh-CN" sz="1600">
                <a:solidFill>
                  <a:schemeClr val="tx1"/>
                </a:solidFill>
                <a:sym typeface="+mn-ea"/>
              </a:rPr>
              <a:t>轮动补涨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 b="1">
                <a:solidFill>
                  <a:srgbClr val="FF0000"/>
                </a:solidFill>
                <a:sym typeface="+mn-ea"/>
              </a:rPr>
              <a:t>②分时异动跟庄擒牛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       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 b="1">
                <a:solidFill>
                  <a:srgbClr val="FF0000"/>
                </a:solidFill>
                <a:sym typeface="+mn-ea"/>
              </a:rPr>
              <a:t>③风口爆量回档</a:t>
            </a:r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今天舆情消息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465455" y="1471295"/>
            <a:ext cx="5203825" cy="391541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5768340" y="1044575"/>
            <a:ext cx="5682615" cy="260286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5768340" y="3965575"/>
            <a:ext cx="5777865" cy="18542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30" y="92900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6100" y="1372870"/>
            <a:ext cx="6096000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6100" y="3429000"/>
            <a:ext cx="377253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12.12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限时加码活动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21445" y="5601335"/>
            <a:ext cx="2642870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" y="1221740"/>
            <a:ext cx="8318500" cy="46793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780" y="1221740"/>
            <a:ext cx="3010535" cy="46786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1190</Words>
  <Application>WPS 演示</Application>
  <PresentationFormat>宽屏</PresentationFormat>
  <Paragraphs>142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华文细黑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1726</cp:revision>
  <dcterms:created xsi:type="dcterms:W3CDTF">2019-06-19T02:08:00Z</dcterms:created>
  <dcterms:modified xsi:type="dcterms:W3CDTF">2024-12-11T02:21:32Z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67F8E99CA25843CDBAFD0150A9FB820A</vt:lpwstr>
  </property>
</Properties>
</file>