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008" r:id="rId9"/>
    <p:sldId id="2129" r:id="rId10"/>
    <p:sldId id="2009" r:id="rId11"/>
    <p:sldId id="2011" r:id="rId12"/>
    <p:sldId id="2071" r:id="rId13"/>
    <p:sldId id="2072" r:id="rId14"/>
    <p:sldId id="2010" r:id="rId15"/>
    <p:sldId id="509" r:id="rId16"/>
    <p:sldId id="2053" r:id="rId17"/>
    <p:sldId id="1284" r:id="rId18"/>
    <p:sldId id="1908" r:id="rId19"/>
    <p:sldId id="1909" r:id="rId20"/>
    <p:sldId id="1414" r:id="rId21"/>
    <p:sldId id="1481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0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3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6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137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35.png"/><Relationship Id="rId2" Type="http://schemas.openxmlformats.org/officeDocument/2006/relationships/tags" Target="../tags/tag140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7.xml"/><Relationship Id="rId10" Type="http://schemas.openxmlformats.org/officeDocument/2006/relationships/image" Target="../media/image36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37.png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9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2024 .12.26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zh-CN" altLang="en-US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缩量反弹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sz="3600" b="0" u="none" spc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超跌修复</a:t>
            </a:r>
            <a:endParaRPr lang="en-US" altLang="zh-CN"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60" y="909955"/>
            <a:ext cx="7327900" cy="51714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65" y="908050"/>
            <a:ext cx="8100060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714500"/>
            <a:ext cx="4867910" cy="4091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70" y="2388235"/>
            <a:ext cx="5983605" cy="2743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大盘状态：机构行情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70305" y="1007110"/>
            <a:ext cx="9693275" cy="655955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本周注意绩优股的趋势行情，中证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2000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阶段超跌，短线超跌数值向上，平均股价跌至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60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天生命线，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KDJ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低位挣扎，市场短期超跌，关注修复</a:t>
            </a:r>
            <a:endParaRPr lang="en-US" altLang="zh-CN" sz="1600" b="1">
              <a:solidFill>
                <a:srgbClr val="FF0000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en-US" altLang="zh-CN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305" y="1866265"/>
            <a:ext cx="7515225" cy="387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135" y="2499360"/>
            <a:ext cx="4763135" cy="287591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4869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1026"/>
          <a:stretch>
            <a:fillRect/>
          </a:stretch>
        </p:blipFill>
        <p:spPr>
          <a:xfrm>
            <a:off x="716280" y="1733550"/>
            <a:ext cx="6110605" cy="39528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1511935"/>
            <a:ext cx="4605020" cy="43954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5860" y="1472565"/>
            <a:ext cx="4751705" cy="43637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①超跌方向：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传媒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②消息刺激：数据要素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③活跃方向：半导体、机器人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银行、电力、保险、医药、证券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76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-859790" y="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《好股严选》栏目回顾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90" y="1017905"/>
            <a:ext cx="6498590" cy="2337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815" y="1152525"/>
            <a:ext cx="2571750" cy="876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24067"/>
          <a:stretch>
            <a:fillRect/>
          </a:stretch>
        </p:blipFill>
        <p:spPr>
          <a:xfrm>
            <a:off x="7575550" y="2257425"/>
            <a:ext cx="4006850" cy="3238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90" y="3728085"/>
            <a:ext cx="3581400" cy="13430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18872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6565" y="3502025"/>
            <a:ext cx="3772535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《好股研选》双旦活动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" y="1073150"/>
            <a:ext cx="7898130" cy="4442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010" y="1181735"/>
            <a:ext cx="2620010" cy="4060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《好股研选》季度版赠送策略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" y="81280"/>
            <a:ext cx="11997690" cy="67487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1214</Words>
  <Application>WPS 演示</Application>
  <PresentationFormat>宽屏</PresentationFormat>
  <Paragraphs>135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1803</cp:revision>
  <dcterms:created xsi:type="dcterms:W3CDTF">2019-06-19T02:08:00Z</dcterms:created>
  <dcterms:modified xsi:type="dcterms:W3CDTF">2024-12-26T02:22:28Z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