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008" r:id="rId9"/>
    <p:sldId id="2009" r:id="rId10"/>
    <p:sldId id="2011" r:id="rId11"/>
    <p:sldId id="2071" r:id="rId12"/>
    <p:sldId id="2072" r:id="rId13"/>
    <p:sldId id="2010" r:id="rId14"/>
    <p:sldId id="509" r:id="rId15"/>
    <p:sldId id="2053" r:id="rId16"/>
    <p:sldId id="1284" r:id="rId17"/>
    <p:sldId id="1908" r:id="rId18"/>
    <p:sldId id="1909" r:id="rId19"/>
    <p:sldId id="1414" r:id="rId20"/>
    <p:sldId id="1481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7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135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1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2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3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8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2024 .12.27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反弹</a:t>
            </a:r>
            <a:r>
              <a:rPr sz="3600" b="0" u="none" spc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分化轮动</a:t>
            </a:r>
            <a:endParaRPr lang="en-US" altLang="zh-CN"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65" y="908050"/>
            <a:ext cx="8100060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14500"/>
            <a:ext cx="4867910" cy="4091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2388235"/>
            <a:ext cx="5983605" cy="2743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51915" y="1007110"/>
            <a:ext cx="9693275" cy="655955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本周注意绩优股的趋势行情，中证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2000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超跌修复，市场普涨后分化，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60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分钟级别死叉震荡，轮动反弹，不追涨杀跌。</a:t>
            </a:r>
            <a:endParaRPr lang="en-US" altLang="zh-CN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95" y="1826895"/>
            <a:ext cx="5659755" cy="4219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45" y="2581275"/>
            <a:ext cx="5346700" cy="1550035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4869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0179"/>
          <a:stretch>
            <a:fillRect/>
          </a:stretch>
        </p:blipFill>
        <p:spPr>
          <a:xfrm>
            <a:off x="666750" y="1649730"/>
            <a:ext cx="6005830" cy="4000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815" y="1550670"/>
            <a:ext cx="4509135" cy="44234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5860" y="1472565"/>
            <a:ext cx="4751705" cy="43637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①年货概念：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商业零售、百货店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②消息刺激：军工、大飞机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③强者很强：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硬件（半导体芯片、传感器、机器人、智能穿戴）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④轮动反弹：医药、景点旅游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银行、保险、医药、证券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76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18872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6565" y="3502025"/>
            <a:ext cx="3772535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《好股研选》双旦活动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181735"/>
            <a:ext cx="8223250" cy="4625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010" y="1181735"/>
            <a:ext cx="2620010" cy="4060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" y="81280"/>
            <a:ext cx="11997690" cy="67487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909955"/>
            <a:ext cx="7327900" cy="51714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1194</Words>
  <Application>WPS 演示</Application>
  <PresentationFormat>宽屏</PresentationFormat>
  <Paragraphs>133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华文细黑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1810</cp:revision>
  <dcterms:created xsi:type="dcterms:W3CDTF">2019-06-19T02:08:00Z</dcterms:created>
  <dcterms:modified xsi:type="dcterms:W3CDTF">2024-12-27T02:29:45Z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