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939" r:id="rId8"/>
    <p:sldId id="2008" r:id="rId9"/>
    <p:sldId id="2009" r:id="rId10"/>
    <p:sldId id="2082" r:id="rId11"/>
    <p:sldId id="2011" r:id="rId12"/>
    <p:sldId id="2071" r:id="rId13"/>
    <p:sldId id="2072" r:id="rId14"/>
    <p:sldId id="2010" r:id="rId15"/>
    <p:sldId id="509" r:id="rId16"/>
    <p:sldId id="2053" r:id="rId17"/>
    <p:sldId id="1284" r:id="rId18"/>
    <p:sldId id="1908" r:id="rId19"/>
    <p:sldId id="1909" r:id="rId20"/>
    <p:sldId id="1414" r:id="rId21"/>
    <p:sldId id="1481" r:id="rId22"/>
    <p:sldId id="372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50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3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6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1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tags" Target="../tags/tag137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image" Target="../media/image35.png"/><Relationship Id="rId2" Type="http://schemas.openxmlformats.org/officeDocument/2006/relationships/tags" Target="../tags/tag140.xml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7.xml"/><Relationship Id="rId10" Type="http://schemas.openxmlformats.org/officeDocument/2006/relationships/image" Target="../media/image36.png"/><Relationship Id="rId1" Type="http://schemas.openxmlformats.org/officeDocument/2006/relationships/tags" Target="../tags/tag13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image" Target="../media/image37.png"/><Relationship Id="rId1" Type="http://schemas.openxmlformats.org/officeDocument/2006/relationships/tags" Target="../tags/tag1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5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2024 .12.30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月末收官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震荡轮动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《好股研选》季度版赠送策略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660" y="909955"/>
            <a:ext cx="7327900" cy="51714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665" y="908050"/>
            <a:ext cx="8100060" cy="52203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10" y="1714500"/>
            <a:ext cx="4867910" cy="4091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070" y="2388235"/>
            <a:ext cx="5983605" cy="27432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40" y="1010920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64" t="2841" r="2101" b="82241"/>
          <a:stretch>
            <a:fillRect/>
          </a:stretch>
        </p:blipFill>
        <p:spPr>
          <a:xfrm>
            <a:off x="1522730" y="5194300"/>
            <a:ext cx="9756140" cy="8089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51915" y="1007110"/>
            <a:ext cx="9693275" cy="44069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本周月末行情，权重维稳，中证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2000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继续修复，轮动反弹，波动加剧，不追涨仅潜伏。</a:t>
            </a:r>
            <a:endParaRPr lang="en-US" altLang="zh-CN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" y="1831975"/>
            <a:ext cx="5651500" cy="40189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940" y="1657985"/>
            <a:ext cx="5342255" cy="43668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22220" y="948690"/>
            <a:ext cx="7004050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260" y="1586865"/>
            <a:ext cx="3678555" cy="4353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25959"/>
          <a:stretch>
            <a:fillRect/>
          </a:stretch>
        </p:blipFill>
        <p:spPr>
          <a:xfrm>
            <a:off x="718185" y="1586865"/>
            <a:ext cx="6610350" cy="421386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5860" y="1472565"/>
            <a:ext cx="4751705" cy="43637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①年货概念：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商业零售、百货店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②人工智能：算力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眼镜、铜缆链接器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大金融：银行、保险、券商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消费电子：智能穿戴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房地产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农林牧渔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景点旅游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美容护理</a:t>
            </a: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77660" y="2101215"/>
            <a:ext cx="430403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①控盘回档趋势股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③风口爆量回档</a:t>
            </a:r>
            <a:endParaRPr 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92900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6100" y="1188720"/>
            <a:ext cx="6096000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1980" y="35020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《好股研选》栏目内参回顾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" y="1183005"/>
            <a:ext cx="6905625" cy="47269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r="14596"/>
          <a:stretch>
            <a:fillRect/>
          </a:stretch>
        </p:blipFill>
        <p:spPr>
          <a:xfrm>
            <a:off x="7828915" y="1861820"/>
            <a:ext cx="3823335" cy="1076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r="23152"/>
          <a:stretch>
            <a:fillRect/>
          </a:stretch>
        </p:blipFill>
        <p:spPr>
          <a:xfrm>
            <a:off x="7828915" y="930275"/>
            <a:ext cx="3714115" cy="10769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945" y="3056890"/>
            <a:ext cx="3837305" cy="26155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《好股研选》双旦活动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19210" y="5698490"/>
            <a:ext cx="2642870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0" y="1181735"/>
            <a:ext cx="8223250" cy="46253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010" y="1181735"/>
            <a:ext cx="2620010" cy="40608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《好股研选》季度版赠送策略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" y="81280"/>
            <a:ext cx="11997690" cy="67487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1203</Words>
  <Application>WPS 演示</Application>
  <PresentationFormat>宽屏</PresentationFormat>
  <Paragraphs>136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华文细黑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1813</cp:revision>
  <dcterms:created xsi:type="dcterms:W3CDTF">2019-06-19T02:08:00Z</dcterms:created>
  <dcterms:modified xsi:type="dcterms:W3CDTF">2024-12-30T02:24:08Z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67F8E99CA25843CDBAFD0150A9FB820A</vt:lpwstr>
  </property>
</Properties>
</file>