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39" r:id="rId8"/>
    <p:sldId id="2009" r:id="rId9"/>
    <p:sldId id="2111" r:id="rId10"/>
    <p:sldId id="2123" r:id="rId11"/>
    <p:sldId id="2134" r:id="rId12"/>
    <p:sldId id="2011" r:id="rId13"/>
    <p:sldId id="2010" r:id="rId14"/>
    <p:sldId id="509" r:id="rId15"/>
    <p:sldId id="2145" r:id="rId16"/>
    <p:sldId id="2053" r:id="rId17"/>
    <p:sldId id="1284" r:id="rId18"/>
    <p:sldId id="1908" r:id="rId19"/>
    <p:sldId id="1909" r:id="rId20"/>
    <p:sldId id="1414" r:id="rId21"/>
    <p:sldId id="1481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9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137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33.png"/><Relationship Id="rId2" Type="http://schemas.openxmlformats.org/officeDocument/2006/relationships/tags" Target="../tags/tag140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7.xml"/><Relationship Id="rId10" Type="http://schemas.openxmlformats.org/officeDocument/2006/relationships/image" Target="../media/image34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5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hyperlink" Target="https://neican.n8n8.cn/details/strategy/3325" TargetMode="External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2025 .01.08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60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分钟级别的死叉震荡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三板斧防御选股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733425" y="1308101"/>
            <a:ext cx="10725150" cy="3962399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65" y="908050"/>
            <a:ext cx="8100060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14500"/>
            <a:ext cx="4867910" cy="4091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070" y="2388235"/>
            <a:ext cx="5983605" cy="2743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80540" y="1127125"/>
            <a:ext cx="923861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市场超跌反弹，情绪面小幅回暖，普涨后分化，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60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分钟图上考验回档确认</a:t>
            </a:r>
            <a:endParaRPr lang="en-US" altLang="zh-CN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778" t="2422" r="730" b="2479"/>
          <a:stretch>
            <a:fillRect/>
          </a:stretch>
        </p:blipFill>
        <p:spPr>
          <a:xfrm>
            <a:off x="514350" y="1708150"/>
            <a:ext cx="6616700" cy="423926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540" y="2284095"/>
            <a:ext cx="5585460" cy="34417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10325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062" t="2780" r="1507" b="3456"/>
          <a:stretch>
            <a:fillRect/>
          </a:stretch>
        </p:blipFill>
        <p:spPr>
          <a:xfrm>
            <a:off x="514985" y="1679575"/>
            <a:ext cx="6527800" cy="39624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683" t="4539" r="2952" b="841"/>
          <a:stretch>
            <a:fillRect/>
          </a:stretch>
        </p:blipFill>
        <p:spPr>
          <a:xfrm>
            <a:off x="7314565" y="1679575"/>
            <a:ext cx="4445000" cy="4143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景气方向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6900" y="1142365"/>
            <a:ext cx="676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600" b="1">
                <a:solidFill>
                  <a:schemeClr val="tx2"/>
                </a:solidFill>
                <a:sym typeface="+mn-ea"/>
              </a:rPr>
              <a:t>仓位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3-4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成，策略是防御稳健为主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+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部分灵动仓位跟风口做短线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5030" y="3429000"/>
            <a:ext cx="3200400" cy="2188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、人工智能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1400">
                <a:sym typeface="+mn-ea"/>
              </a:rPr>
              <a:t>数据要素、</a:t>
            </a:r>
            <a:r>
              <a:rPr lang="zh-CN" sz="1400" b="1">
                <a:solidFill>
                  <a:srgbClr val="FF0000"/>
                </a:solidFill>
                <a:sym typeface="+mn-ea"/>
              </a:rPr>
              <a:t>数据</a:t>
            </a:r>
            <a:r>
              <a:rPr lang="zh-CN" sz="1400">
                <a:sym typeface="+mn-ea"/>
              </a:rPr>
              <a:t>中心、机器人</a:t>
            </a:r>
            <a:endParaRPr 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sz="1600" b="1">
                <a:solidFill>
                  <a:schemeClr val="tx2"/>
                </a:solidFill>
                <a:sym typeface="+mn-ea"/>
              </a:rPr>
              <a:t>3、大消费：</a:t>
            </a:r>
            <a:endParaRPr lang="en-US" sz="1600" b="1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预制菜、休闲零食、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医药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7730" y="1725930"/>
            <a:ext cx="43973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、消费电子</a:t>
            </a:r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endParaRPr lang="zh-CN" altLang="en-US" sz="1600" b="1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3c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成品传统旺季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以旧换新促销费政策预期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zh-CN" altLang="en-US" sz="1600">
                <a:solidFill>
                  <a:schemeClr val="tx2"/>
                </a:solidFill>
                <a:sym typeface="+mn-ea"/>
              </a:rPr>
              <a:t>全球消费电子展会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7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-1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10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日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智能终端（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眼镜、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手环、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AI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手表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....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）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l="2101" t="5182" r="2101" b="25361"/>
          <a:stretch>
            <a:fillRect/>
          </a:stretch>
        </p:blipFill>
        <p:spPr>
          <a:xfrm>
            <a:off x="4794250" y="1649730"/>
            <a:ext cx="6515100" cy="4187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资金流入（防御）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①景气成长：芯片、机器人、消费电子、家电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③消息刺激：银发经济、黄金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防御轮动：石油化工、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银行、电力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、传统中药、西药制药（昨日下跌的几大方向）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铜缆连接器、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②昨日强势的科技分化：消费电子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81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815" y="43148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6430" y="4947920"/>
            <a:ext cx="5721350" cy="11068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ts val="1200"/>
              </a:spcAft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【好股研选】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短线机会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微软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年斥巨资投建数据中心，政策持续加码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IDC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基建。这家数据中心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绿色电源佼佼者低位突破后有效回档，资金蠢蠢欲动，反弹一触即发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2"/>
              </a:rPr>
              <a:t>https://neican.n8n8.cn/details/strategy/3325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16310" t="2002" b="54869"/>
          <a:stretch>
            <a:fillRect/>
          </a:stretch>
        </p:blipFill>
        <p:spPr>
          <a:xfrm>
            <a:off x="776605" y="1187450"/>
            <a:ext cx="5490210" cy="346011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 l="28658" t="5096" r="1547" b="4840"/>
          <a:stretch>
            <a:fillRect/>
          </a:stretch>
        </p:blipFill>
        <p:spPr>
          <a:xfrm>
            <a:off x="6553200" y="1193165"/>
            <a:ext cx="5232400" cy="3454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53200" y="4855845"/>
            <a:ext cx="536003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【好股研选】《短线机会》电源系统是数据中心的底层基座，市场需求随之水涨船高。这个上市公司是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IDC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主流电源领域的佼佼者，股价主升初期放量突破，目前正回档反弹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latinLnBrk="1">
              <a:buClrTx/>
              <a:buSzTx/>
              <a:buFontTx/>
            </a:pPr>
            <a:endParaRPr lang="en-US" altLang="zh-CN" sz="140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latinLnBrk="1">
              <a:buClrTx/>
              <a:buSzTx/>
              <a:buFontTx/>
            </a:pPr>
            <a:r>
              <a:rPr lang="en-US" altLang="zh-CN" sz="140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</a:rPr>
              <a:t>https://neican.n8n8.cn/details/strategy/3331</a:t>
            </a:r>
            <a:endParaRPr lang="en-US" altLang="zh-CN" sz="140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9210" y="5698490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070" y="1181735"/>
            <a:ext cx="2620010" cy="4060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1181735"/>
            <a:ext cx="8385175" cy="4716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WPS 演示</Application>
  <PresentationFormat>宽屏</PresentationFormat>
  <Paragraphs>154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1845</cp:revision>
  <dcterms:created xsi:type="dcterms:W3CDTF">2019-06-19T02:08:00Z</dcterms:created>
  <dcterms:modified xsi:type="dcterms:W3CDTF">2025-01-08T02:30:59Z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