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111" r:id="rId9"/>
    <p:sldId id="2123" r:id="rId10"/>
    <p:sldId id="2165" r:id="rId11"/>
    <p:sldId id="2011" r:id="rId12"/>
    <p:sldId id="2153" r:id="rId13"/>
    <p:sldId id="509" r:id="rId14"/>
    <p:sldId id="1284" r:id="rId15"/>
    <p:sldId id="1908" r:id="rId16"/>
    <p:sldId id="1909" r:id="rId17"/>
    <p:sldId id="1414" r:id="rId18"/>
    <p:sldId id="2164" r:id="rId19"/>
    <p:sldId id="1481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6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2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4.png"/><Relationship Id="rId2" Type="http://schemas.openxmlformats.org/officeDocument/2006/relationships/tags" Target="../tags/tag131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37.png"/><Relationship Id="rId2" Type="http://schemas.openxmlformats.org/officeDocument/2006/relationships/tags" Target="../tags/tag136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3.xml"/><Relationship Id="rId10" Type="http://schemas.openxmlformats.org/officeDocument/2006/relationships/image" Target="../media/image38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39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2025 .01.10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反弹遇压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沪弱深强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1271905"/>
            <a:ext cx="6356985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06600"/>
            <a:ext cx="6115685" cy="3026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315"/>
          <a:stretch>
            <a:fillRect/>
          </a:stretch>
        </p:blipFill>
        <p:spPr>
          <a:xfrm>
            <a:off x="610235" y="1711960"/>
            <a:ext cx="5867400" cy="35013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208405"/>
            <a:ext cx="6092825" cy="444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9987"/>
          <a:stretch>
            <a:fillRect/>
          </a:stretch>
        </p:blipFill>
        <p:spPr>
          <a:xfrm>
            <a:off x="6195695" y="1735455"/>
            <a:ext cx="5248275" cy="36671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6375" y="1127125"/>
            <a:ext cx="923861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温和磨底反弹至压力位，上攻动能不足，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沪弱深强，自主可控、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AI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应用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*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机器人、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AI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传媒）</a:t>
            </a:r>
            <a:r>
              <a:rPr lang="zh-CN" sz="1600" b="1">
                <a:solidFill>
                  <a:srgbClr val="FF0000"/>
                </a:solidFill>
                <a:sym typeface="+mn-ea"/>
              </a:rPr>
              <a:t>走强。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5" y="1692910"/>
            <a:ext cx="6410325" cy="42525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20" y="1908810"/>
            <a:ext cx="4464050" cy="34848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10325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65" y="1646555"/>
            <a:ext cx="4246880" cy="4135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1374" r="12301"/>
          <a:stretch>
            <a:fillRect/>
          </a:stretch>
        </p:blipFill>
        <p:spPr>
          <a:xfrm>
            <a:off x="543560" y="1734185"/>
            <a:ext cx="6745605" cy="3918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资金流入（聚焦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①景气成长：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谷子经济、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②科创100、科创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中证1000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资金流出（防御方向）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①商业零售、银行、电力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②超大盘股、沪深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、上证指数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815" y="1324610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2959100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78790" y="3646805"/>
            <a:ext cx="2250440" cy="86804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478790" y="4514850"/>
            <a:ext cx="2427605" cy="8534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r="11186"/>
          <a:stretch>
            <a:fillRect/>
          </a:stretch>
        </p:blipFill>
        <p:spPr>
          <a:xfrm>
            <a:off x="2663825" y="4073525"/>
            <a:ext cx="2819400" cy="152209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449580" y="5368290"/>
            <a:ext cx="2341245" cy="6915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舆情消息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" y="1033780"/>
            <a:ext cx="5991225" cy="2090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3556000"/>
            <a:ext cx="5109845" cy="2472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" y="3285490"/>
            <a:ext cx="6052185" cy="2767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0" y="871855"/>
            <a:ext cx="4587875" cy="2413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070" y="1181735"/>
            <a:ext cx="2620010" cy="4060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WPS 演示</Application>
  <PresentationFormat>宽屏</PresentationFormat>
  <Paragraphs>107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华文细黑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1856</cp:revision>
  <dcterms:created xsi:type="dcterms:W3CDTF">2019-06-19T02:08:00Z</dcterms:created>
  <dcterms:modified xsi:type="dcterms:W3CDTF">2025-01-10T02:22:42Z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