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111" r:id="rId9"/>
    <p:sldId id="2123" r:id="rId10"/>
    <p:sldId id="2165" r:id="rId11"/>
    <p:sldId id="2176" r:id="rId12"/>
    <p:sldId id="2011" r:id="rId13"/>
    <p:sldId id="2153" r:id="rId14"/>
    <p:sldId id="509" r:id="rId15"/>
    <p:sldId id="1284" r:id="rId16"/>
    <p:sldId id="1908" r:id="rId17"/>
    <p:sldId id="1909" r:id="rId18"/>
    <p:sldId id="1414" r:id="rId19"/>
    <p:sldId id="216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tags" Target="../tags/tag13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3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4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5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2025 .01.14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底背离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1271905"/>
            <a:ext cx="6356985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06600"/>
            <a:ext cx="6115685" cy="3026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315"/>
          <a:stretch>
            <a:fillRect/>
          </a:stretch>
        </p:blipFill>
        <p:spPr>
          <a:xfrm>
            <a:off x="610235" y="1711960"/>
            <a:ext cx="5867400" cy="35013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208405"/>
            <a:ext cx="6092825" cy="444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9987"/>
          <a:stretch>
            <a:fillRect/>
          </a:stretch>
        </p:blipFill>
        <p:spPr>
          <a:xfrm>
            <a:off x="6195695" y="1735455"/>
            <a:ext cx="5248275" cy="36671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3590" y="881380"/>
            <a:ext cx="10469880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昨日市场自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9.24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行情以来首次跌破万亿成交，资金观望氛围较浓，全天科创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100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、中证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1000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等指数翻红，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3000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多家上涨，市场在低见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3140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后触发部分资金超底，也形成了日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k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的顶背离信号。下周一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20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号是特朗普上台之日，特殊日子越发临近，关税等对华政策有望靴子落地，下半周变盘在即，实操上保持耐性，继续关注活跃方向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例如人工智能、芯片半导体、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应用以及大消费方向的优质个股机会。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" y="2228850"/>
            <a:ext cx="6439535" cy="376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05" y="2228850"/>
            <a:ext cx="3609975" cy="35363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10325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5" y="1976755"/>
            <a:ext cx="6430010" cy="3432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605" y="1628140"/>
            <a:ext cx="4482465" cy="4301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①券商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黄金、石油等防御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1781810"/>
            <a:ext cx="11391900" cy="3654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" y="1254760"/>
            <a:ext cx="4686935" cy="4624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35" y="2600325"/>
            <a:ext cx="5910580" cy="3536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66470"/>
            <a:ext cx="5429885" cy="15322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210" y="1181735"/>
            <a:ext cx="2876550" cy="4421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1054</Words>
  <Application>WPS 演示</Application>
  <PresentationFormat>宽屏</PresentationFormat>
  <Paragraphs>109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1865</cp:revision>
  <dcterms:created xsi:type="dcterms:W3CDTF">2019-06-19T02:08:00Z</dcterms:created>
  <dcterms:modified xsi:type="dcterms:W3CDTF">2025-01-14T02:15:26Z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