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235" r:id="rId9"/>
    <p:sldId id="2111" r:id="rId10"/>
    <p:sldId id="2123" r:id="rId11"/>
    <p:sldId id="2236" r:id="rId12"/>
    <p:sldId id="2221" r:id="rId13"/>
    <p:sldId id="2011" r:id="rId14"/>
    <p:sldId id="2153" r:id="rId15"/>
    <p:sldId id="2187" r:id="rId16"/>
    <p:sldId id="2188" r:id="rId17"/>
    <p:sldId id="2197" r:id="rId18"/>
    <p:sldId id="509" r:id="rId19"/>
    <p:sldId id="1284" r:id="rId20"/>
    <p:sldId id="1908" r:id="rId21"/>
    <p:sldId id="1909" r:id="rId22"/>
    <p:sldId id="1414" r:id="rId23"/>
    <p:sldId id="2164" r:id="rId24"/>
    <p:sldId id="1481" r:id="rId25"/>
    <p:sldId id="372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156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7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9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8.png"/><Relationship Id="rId2" Type="http://schemas.openxmlformats.org/officeDocument/2006/relationships/tags" Target="../tags/tag141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4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41.png"/><Relationship Id="rId2" Type="http://schemas.openxmlformats.org/officeDocument/2006/relationships/tags" Target="../tags/tag146.xml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3.xml"/><Relationship Id="rId10" Type="http://schemas.openxmlformats.org/officeDocument/2006/relationships/image" Target="../media/image42.png"/><Relationship Id="rId1" Type="http://schemas.openxmlformats.org/officeDocument/2006/relationships/tags" Target="../tags/tag14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43.png"/><Relationship Id="rId1" Type="http://schemas.openxmlformats.org/officeDocument/2006/relationships/tags" Target="../tags/tag1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1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2025 .01.17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60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分钟金叉反弹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210" y="1181735"/>
            <a:ext cx="2876550" cy="44215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384810" y="20472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1271905"/>
            <a:ext cx="6356985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06600"/>
            <a:ext cx="6115685" cy="3026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315"/>
          <a:stretch>
            <a:fillRect/>
          </a:stretch>
        </p:blipFill>
        <p:spPr>
          <a:xfrm>
            <a:off x="610235" y="1711960"/>
            <a:ext cx="5867400" cy="35013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208405"/>
            <a:ext cx="6092825" cy="444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9987"/>
          <a:stretch>
            <a:fillRect/>
          </a:stretch>
        </p:blipFill>
        <p:spPr>
          <a:xfrm>
            <a:off x="6195695" y="1735455"/>
            <a:ext cx="5248275" cy="36671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3590" y="881380"/>
            <a:ext cx="10469880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昨日平均股价两次下探，最终在探底周二大阳线之际震荡收复，可见下方支撑较好。今天是特朗普上任倒数第二个交易日，外部扰动因素将逐步明确，观望资金有望逐步回归。经过昨日和前天的震荡，平均股价目前已经走到了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60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分钟图的死叉末端，短期反弹可能会迟到但不会不到。今天平均股价料想依然是温和向上，市场轮动反弹，实操上继续保持耐心，仓位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成左右，进可攻退可守。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29355"/>
          <a:stretch>
            <a:fillRect/>
          </a:stretch>
        </p:blipFill>
        <p:spPr>
          <a:xfrm>
            <a:off x="8229600" y="2228850"/>
            <a:ext cx="3232150" cy="38735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28130"/>
          <a:stretch>
            <a:fillRect/>
          </a:stretch>
        </p:blipFill>
        <p:spPr>
          <a:xfrm>
            <a:off x="4702810" y="2228215"/>
            <a:ext cx="3084195" cy="38112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32336"/>
          <a:stretch>
            <a:fillRect/>
          </a:stretch>
        </p:blipFill>
        <p:spPr>
          <a:xfrm>
            <a:off x="1080135" y="2228850"/>
            <a:ext cx="2937510" cy="39065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245" y="1433195"/>
            <a:ext cx="4926330" cy="4683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9548"/>
          <a:stretch>
            <a:fillRect/>
          </a:stretch>
        </p:blipFill>
        <p:spPr>
          <a:xfrm>
            <a:off x="742950" y="1580515"/>
            <a:ext cx="5932170" cy="43891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28540" y="747395"/>
            <a:ext cx="253492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目前市场周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K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金叉方向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" y="1279525"/>
            <a:ext cx="11153775" cy="4476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23895"/>
          <a:stretch>
            <a:fillRect/>
          </a:stretch>
        </p:blipFill>
        <p:spPr>
          <a:xfrm>
            <a:off x="6676390" y="3780790"/>
            <a:ext cx="5252085" cy="2054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95" y="3554095"/>
            <a:ext cx="4490720" cy="2508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①机器人、半导体、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信创、厨电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权重：运输、保险、酿酒、证券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商业零售、服装家纺、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大家的问题统一回答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1089025"/>
            <a:ext cx="4286250" cy="4019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2096770"/>
            <a:ext cx="3238500" cy="1057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1373</Words>
  <Application>WPS 演示</Application>
  <PresentationFormat>宽屏</PresentationFormat>
  <Paragraphs>132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1881</cp:revision>
  <dcterms:created xsi:type="dcterms:W3CDTF">2019-06-19T02:08:00Z</dcterms:created>
  <dcterms:modified xsi:type="dcterms:W3CDTF">2025-01-17T02:21:46Z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