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83" r:id="rId7"/>
    <p:sldId id="2343" r:id="rId8"/>
    <p:sldId id="2368" r:id="rId9"/>
    <p:sldId id="2469" r:id="rId10"/>
    <p:sldId id="2236" r:id="rId11"/>
    <p:sldId id="2468" r:id="rId12"/>
    <p:sldId id="2164" r:id="rId13"/>
    <p:sldId id="2346" r:id="rId14"/>
    <p:sldId id="2153" r:id="rId15"/>
    <p:sldId id="2465" r:id="rId16"/>
    <p:sldId id="2467" r:id="rId17"/>
    <p:sldId id="2277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6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5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6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1.png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8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2025 .03.12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60min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金叉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放量反弹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927100"/>
            <a:ext cx="9335770" cy="525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854075"/>
            <a:ext cx="962406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5140"/>
          <a:stretch>
            <a:fillRect/>
          </a:stretch>
        </p:blipFill>
        <p:spPr>
          <a:xfrm>
            <a:off x="2294255" y="826135"/>
            <a:ext cx="8388985" cy="52057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943600" y="4793615"/>
            <a:ext cx="4667250" cy="6451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PC</a:t>
            </a:r>
            <a:r>
              <a:rPr lang="zh-CN" altLang="en-US">
                <a:solidFill>
                  <a:schemeClr val="tx1"/>
                </a:solidFill>
              </a:rPr>
              <a:t>端：研究院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经传内参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我的订阅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经点专题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APP</a:t>
            </a:r>
            <a:r>
              <a:rPr lang="zh-CN" altLang="en-US">
                <a:solidFill>
                  <a:schemeClr val="tx1"/>
                </a:solidFill>
              </a:rPr>
              <a:t>端：个人中心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已购产品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专题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21995" y="1525270"/>
            <a:ext cx="3953510" cy="39865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昨日市场尽管小幅缩量至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1.48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万亿，但整体涨多跌少，军工、算力、数据、有色金属等轮动反弹，资金无视平均股价的背离死叉（实际上下行空间很有限），目前平均股价又走到了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60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分钟级别的金叉反弹初期状态。叠加昨日盘后证监会发话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要全力巩固市场回稳向好势头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，对资本市场有信心提振效果。而昨晚美股在特朗普关税政策反复无常下继续走跌，但中概股逆势上涨，纳斯达克中国金龙指数涨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2.83%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，内外资对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股表现出了青睐。两会已经结束，接下来各个部委和地方政府会陆陆续续出台更多行业政策和细则，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股舆情面不缺利好消息，今天市场大概率延续昨日尾盘的反弹势头，并且温和放量。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879" t="1692" r="2303" b="3892"/>
          <a:stretch>
            <a:fillRect/>
          </a:stretch>
        </p:blipFill>
        <p:spPr>
          <a:xfrm>
            <a:off x="5936615" y="941070"/>
            <a:ext cx="5311140" cy="32962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1284" t="3978" r="1602" b="7247"/>
          <a:stretch>
            <a:fillRect/>
          </a:stretch>
        </p:blipFill>
        <p:spPr>
          <a:xfrm>
            <a:off x="5033010" y="3046095"/>
            <a:ext cx="5619115" cy="301815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681" t="2665" r="3849" b="1760"/>
          <a:stretch>
            <a:fillRect/>
          </a:stretch>
        </p:blipFill>
        <p:spPr>
          <a:xfrm>
            <a:off x="694055" y="1485265"/>
            <a:ext cx="6571615" cy="44221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000" r="806" b="3265"/>
          <a:stretch>
            <a:fillRect/>
          </a:stretch>
        </p:blipFill>
        <p:spPr>
          <a:xfrm>
            <a:off x="7574280" y="1331595"/>
            <a:ext cx="4289425" cy="46653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1205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智能驾驶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汽配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云计算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软件信息（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Manus)(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大模型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传媒娱乐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机器人反复活跃但有资金分化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军工休整（冲高分化）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建材水泥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农业公路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医药酿酒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2093595" y="899160"/>
            <a:ext cx="7562850" cy="14732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2093595" y="2541588"/>
            <a:ext cx="7448550" cy="100012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2093595" y="3631565"/>
            <a:ext cx="7562850" cy="2266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《好股研选》个股回顾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rcRect t="3089"/>
          <a:stretch>
            <a:fillRect/>
          </a:stretch>
        </p:blipFill>
        <p:spPr>
          <a:xfrm>
            <a:off x="6351270" y="822325"/>
            <a:ext cx="4931410" cy="5220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87730" y="989965"/>
            <a:ext cx="5213350" cy="505269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5323840" y="2414905"/>
            <a:ext cx="6500495" cy="18681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1195</Words>
  <Application>WPS 演示</Application>
  <PresentationFormat>宽屏</PresentationFormat>
  <Paragraphs>102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2030</cp:revision>
  <dcterms:created xsi:type="dcterms:W3CDTF">2019-06-19T02:08:00Z</dcterms:created>
  <dcterms:modified xsi:type="dcterms:W3CDTF">2025-03-12T02:23:34Z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