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383" r:id="rId7"/>
    <p:sldId id="2343" r:id="rId8"/>
    <p:sldId id="2368" r:id="rId9"/>
    <p:sldId id="2236" r:id="rId10"/>
    <p:sldId id="2468" r:id="rId11"/>
    <p:sldId id="2164" r:id="rId12"/>
    <p:sldId id="2346" r:id="rId13"/>
    <p:sldId id="2153" r:id="rId14"/>
    <p:sldId id="2465" r:id="rId15"/>
    <p:sldId id="2467" r:id="rId16"/>
    <p:sldId id="2277" r:id="rId17"/>
    <p:sldId id="37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3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3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8.png"/><Relationship Id="rId1" Type="http://schemas.openxmlformats.org/officeDocument/2006/relationships/tags" Target="../tags/tag13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6.xml"/><Relationship Id="rId2" Type="http://schemas.openxmlformats.org/officeDocument/2006/relationships/image" Target="../media/image16.png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2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2025 .03.17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放量震荡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个股为王</a:t>
            </a:r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endParaRPr lang="en-US" altLang="zh-CN"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927100"/>
            <a:ext cx="9335770" cy="52514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125" y="2995930"/>
            <a:ext cx="6892925" cy="27197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r="27473" b="33647"/>
          <a:stretch>
            <a:fillRect/>
          </a:stretch>
        </p:blipFill>
        <p:spPr>
          <a:xfrm>
            <a:off x="607060" y="2995930"/>
            <a:ext cx="5029200" cy="28251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930" y="972185"/>
            <a:ext cx="6010275" cy="245681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005" y="1374775"/>
            <a:ext cx="6467475" cy="44945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480" y="1374775"/>
            <a:ext cx="4793615" cy="4654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12051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半导体元件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被动元件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电子制造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酿酒医药美容（传统消费）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券商金融（消息证伪）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61112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《好股研选》个股回顾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" y="1139190"/>
            <a:ext cx="5175250" cy="458025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15971" r="11426"/>
          <a:stretch>
            <a:fillRect/>
          </a:stretch>
        </p:blipFill>
        <p:spPr>
          <a:xfrm>
            <a:off x="5833110" y="1623695"/>
            <a:ext cx="5943600" cy="382905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868</Words>
  <Application>WPS 演示</Application>
  <PresentationFormat>宽屏</PresentationFormat>
  <Paragraphs>94</Paragraphs>
  <Slides>14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5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Calibri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2043</cp:revision>
  <dcterms:created xsi:type="dcterms:W3CDTF">2019-06-19T02:08:00Z</dcterms:created>
  <dcterms:modified xsi:type="dcterms:W3CDTF">2025-03-17T02:29:09Z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