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469" r:id="rId10"/>
    <p:sldId id="2236" r:id="rId11"/>
    <p:sldId id="2468" r:id="rId12"/>
    <p:sldId id="2164" r:id="rId13"/>
    <p:sldId id="2346" r:id="rId14"/>
    <p:sldId id="2153" r:id="rId15"/>
    <p:sldId id="2465" r:id="rId16"/>
    <p:sldId id="2467" r:id="rId17"/>
    <p:sldId id="2277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6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6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8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9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2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20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2025 .03.18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缩量轮动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潜伏不追涨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endParaRPr lang="en-US" altLang="zh-CN"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27100"/>
            <a:ext cx="933577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5" y="2995930"/>
            <a:ext cx="6892925" cy="27197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27473" b="33647"/>
          <a:stretch>
            <a:fillRect/>
          </a:stretch>
        </p:blipFill>
        <p:spPr>
          <a:xfrm>
            <a:off x="607060" y="2995930"/>
            <a:ext cx="5029200" cy="28251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30" y="972185"/>
            <a:ext cx="6010275" cy="2456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752" t="1496" r="2427" b="1967"/>
          <a:stretch>
            <a:fillRect/>
          </a:stretch>
        </p:blipFill>
        <p:spPr>
          <a:xfrm>
            <a:off x="7271385" y="1443355"/>
            <a:ext cx="4441190" cy="4425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511" t="2740" r="2152" b="4694"/>
          <a:stretch>
            <a:fillRect/>
          </a:stretch>
        </p:blipFill>
        <p:spPr>
          <a:xfrm>
            <a:off x="795655" y="1709420"/>
            <a:ext cx="6176645" cy="389318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1205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资金流入（都是有消息刺激的）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黄金、有色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液冷超充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港口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医疗器械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游戏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酿酒农业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438390" y="1243965"/>
            <a:ext cx="4210050" cy="1600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787" t="9129" r="2806" b="7079"/>
          <a:stretch>
            <a:fillRect/>
          </a:stretch>
        </p:blipFill>
        <p:spPr>
          <a:xfrm>
            <a:off x="677545" y="873125"/>
            <a:ext cx="6195060" cy="2570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3138" t="4600" r="1968" b="13658"/>
          <a:stretch>
            <a:fillRect/>
          </a:stretch>
        </p:blipFill>
        <p:spPr>
          <a:xfrm>
            <a:off x="5836285" y="3569335"/>
            <a:ext cx="5941060" cy="19710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5"/>
          <a:srcRect l="2325" t="2942" r="2436" b="3385"/>
          <a:stretch>
            <a:fillRect/>
          </a:stretch>
        </p:blipFill>
        <p:spPr>
          <a:xfrm>
            <a:off x="1139825" y="3669030"/>
            <a:ext cx="4300855" cy="228409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《好股研选》个股回顾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l="6347" t="3159" r="1895" b="4298"/>
          <a:stretch>
            <a:fillRect/>
          </a:stretch>
        </p:blipFill>
        <p:spPr>
          <a:xfrm>
            <a:off x="6187440" y="1215390"/>
            <a:ext cx="5587365" cy="31343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4"/>
          <a:srcRect l="2373" t="3302" r="2009" b="3550"/>
          <a:stretch>
            <a:fillRect/>
          </a:stretch>
        </p:blipFill>
        <p:spPr>
          <a:xfrm>
            <a:off x="631825" y="1961515"/>
            <a:ext cx="5328920" cy="3143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99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2050</cp:revision>
  <dcterms:created xsi:type="dcterms:W3CDTF">2019-06-19T02:08:00Z</dcterms:created>
  <dcterms:modified xsi:type="dcterms:W3CDTF">2025-03-18T05:53:11Z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