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83" r:id="rId7"/>
    <p:sldId id="2471" r:id="rId8"/>
    <p:sldId id="2343" r:id="rId9"/>
    <p:sldId id="2368" r:id="rId10"/>
    <p:sldId id="2469" r:id="rId11"/>
    <p:sldId id="2236" r:id="rId12"/>
    <p:sldId id="2468" r:id="rId13"/>
    <p:sldId id="2164" r:id="rId14"/>
    <p:sldId id="2346" r:id="rId15"/>
    <p:sldId id="2153" r:id="rId16"/>
    <p:sldId id="2465" r:id="rId17"/>
    <p:sldId id="2467" r:id="rId18"/>
    <p:sldId id="2277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39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5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6.png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7.png"/><Relationship Id="rId1" Type="http://schemas.openxmlformats.org/officeDocument/2006/relationships/tags" Target="../tags/tag13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8.png"/><Relationship Id="rId1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1.png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0.png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1.pn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2025 .03.19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缩量背离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静待反弹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927100"/>
            <a:ext cx="9335770" cy="525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854075"/>
            <a:ext cx="962406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5140"/>
          <a:stretch>
            <a:fillRect/>
          </a:stretch>
        </p:blipFill>
        <p:spPr>
          <a:xfrm>
            <a:off x="2294255" y="826135"/>
            <a:ext cx="8388985" cy="52057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943600" y="4793615"/>
            <a:ext cx="4667250" cy="6451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PC</a:t>
            </a:r>
            <a:r>
              <a:rPr lang="zh-CN" altLang="en-US">
                <a:solidFill>
                  <a:schemeClr val="tx1"/>
                </a:solidFill>
              </a:rPr>
              <a:t>端：研究院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经传内参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我的订阅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经点专题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APP</a:t>
            </a:r>
            <a:r>
              <a:rPr lang="zh-CN" altLang="en-US">
                <a:solidFill>
                  <a:schemeClr val="tx1"/>
                </a:solidFill>
              </a:rPr>
              <a:t>端：个人中心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已购产品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专题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8000" y="923925"/>
            <a:ext cx="10947400" cy="3505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整体来看，市场已经缩量至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1.5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万亿，平均股价和上证指数的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60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分钟图均走到了死叉后段，观察近日的金叉反弹能否带量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1731" t="2851" r="1614" b="1469"/>
          <a:stretch>
            <a:fillRect/>
          </a:stretch>
        </p:blipFill>
        <p:spPr>
          <a:xfrm>
            <a:off x="666115" y="1490980"/>
            <a:ext cx="5918835" cy="46056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4"/>
          <a:srcRect l="2330" t="1779" r="3199" b="2224"/>
          <a:stretch>
            <a:fillRect/>
          </a:stretch>
        </p:blipFill>
        <p:spPr>
          <a:xfrm>
            <a:off x="6788150" y="1948815"/>
            <a:ext cx="4972685" cy="382333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大盘持续缩量背离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90600" y="1015365"/>
            <a:ext cx="97796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原本在走弱金叉反弹的消费电子、半导体元件弱金叉也被打没了。在没有看到大盘放量，流动资金翻红之前，下旬控制仓位。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3-5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rcRect l="1672" t="2501" r="1812" b="4222"/>
          <a:stretch>
            <a:fillRect/>
          </a:stretch>
        </p:blipFill>
        <p:spPr>
          <a:xfrm>
            <a:off x="1712595" y="1866900"/>
            <a:ext cx="8724900" cy="40259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342" t="907" r="3624" b="3725"/>
          <a:stretch>
            <a:fillRect/>
          </a:stretch>
        </p:blipFill>
        <p:spPr>
          <a:xfrm>
            <a:off x="7436485" y="1416050"/>
            <a:ext cx="4160520" cy="43751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105" t="1268" r="642" b="297"/>
          <a:stretch>
            <a:fillRect/>
          </a:stretch>
        </p:blipFill>
        <p:spPr>
          <a:xfrm>
            <a:off x="1097915" y="1301750"/>
            <a:ext cx="5867400" cy="46323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1205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脑机接口消息刺激异动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无新题材之前资金反复炒作深海经济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小米产业没反应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液冷超充昨日冲动被埋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中国联通亏损拖累算力调整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不及预期的英伟达产业（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、液冷、光芯片、铜缆高速连机器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438390" y="1243965"/>
            <a:ext cx="4210050" cy="16002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787" t="9129" r="2806" b="7079"/>
          <a:stretch>
            <a:fillRect/>
          </a:stretch>
        </p:blipFill>
        <p:spPr>
          <a:xfrm>
            <a:off x="677545" y="873125"/>
            <a:ext cx="6195060" cy="2570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3138" t="4600" r="1968" b="13658"/>
          <a:stretch>
            <a:fillRect/>
          </a:stretch>
        </p:blipFill>
        <p:spPr>
          <a:xfrm>
            <a:off x="5836285" y="3569335"/>
            <a:ext cx="5941060" cy="19710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5"/>
          <a:srcRect l="2325" t="2942" r="2436" b="3385"/>
          <a:stretch>
            <a:fillRect/>
          </a:stretch>
        </p:blipFill>
        <p:spPr>
          <a:xfrm>
            <a:off x="1139825" y="3669030"/>
            <a:ext cx="4300855" cy="228409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《好股研选》个股回顾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 l="2356" t="2363" r="2134" b="3736"/>
          <a:stretch>
            <a:fillRect/>
          </a:stretch>
        </p:blipFill>
        <p:spPr>
          <a:xfrm>
            <a:off x="2802890" y="930910"/>
            <a:ext cx="6821170" cy="49955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1102</Words>
  <Application>WPS 演示</Application>
  <PresentationFormat>宽屏</PresentationFormat>
  <Paragraphs>108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2059</cp:revision>
  <dcterms:created xsi:type="dcterms:W3CDTF">2019-06-19T02:08:00Z</dcterms:created>
  <dcterms:modified xsi:type="dcterms:W3CDTF">2025-03-19T02:24:01Z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