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471" r:id="rId8"/>
    <p:sldId id="2343" r:id="rId9"/>
    <p:sldId id="2368" r:id="rId10"/>
    <p:sldId id="2472" r:id="rId11"/>
    <p:sldId id="2473" r:id="rId12"/>
    <p:sldId id="2236" r:id="rId13"/>
    <p:sldId id="2164" r:id="rId14"/>
    <p:sldId id="2346" r:id="rId15"/>
    <p:sldId id="2153" r:id="rId16"/>
    <p:sldId id="2465" r:id="rId17"/>
    <p:sldId id="2467" r:id="rId18"/>
    <p:sldId id="227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6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7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8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1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2025 .03.20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60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分钟金叉反弹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210" y="806450"/>
            <a:ext cx="5099050" cy="3851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976630"/>
            <a:ext cx="5995035" cy="2602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43554" b="41922"/>
          <a:stretch>
            <a:fillRect/>
          </a:stretch>
        </p:blipFill>
        <p:spPr>
          <a:xfrm>
            <a:off x="3996690" y="2589530"/>
            <a:ext cx="5238750" cy="36309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大盘持续缩量背离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746"/>
          <a:stretch>
            <a:fillRect/>
          </a:stretch>
        </p:blipFill>
        <p:spPr>
          <a:xfrm>
            <a:off x="454025" y="1466215"/>
            <a:ext cx="6400800" cy="4295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915" y="1167130"/>
            <a:ext cx="4782185" cy="48933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1054"/>
          <a:stretch>
            <a:fillRect/>
          </a:stretch>
        </p:blipFill>
        <p:spPr>
          <a:xfrm>
            <a:off x="652780" y="1410970"/>
            <a:ext cx="6557010" cy="466407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30" y="1712595"/>
            <a:ext cx="4424680" cy="4061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deepseek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眼镜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算力利空落地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机器人分化，局部行情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脑机接口一天游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保险、酿酒、医药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财报季选绩优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812165"/>
            <a:ext cx="8401050" cy="5234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财报季选绩优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90" y="1003935"/>
            <a:ext cx="9557385" cy="28714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20" y="3564890"/>
            <a:ext cx="7974965" cy="24041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918</Words>
  <Application>WPS 演示</Application>
  <PresentationFormat>宽屏</PresentationFormat>
  <Paragraphs>103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2065</cp:revision>
  <dcterms:created xsi:type="dcterms:W3CDTF">2019-06-19T02:08:00Z</dcterms:created>
  <dcterms:modified xsi:type="dcterms:W3CDTF">2025-03-20T02:23:39Z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