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78" r:id="rId7"/>
    <p:sldId id="2471" r:id="rId8"/>
    <p:sldId id="2343" r:id="rId9"/>
    <p:sldId id="2368" r:id="rId10"/>
    <p:sldId id="2483" r:id="rId11"/>
    <p:sldId id="2484" r:id="rId12"/>
    <p:sldId id="2236" r:id="rId13"/>
    <p:sldId id="2472" r:id="rId14"/>
    <p:sldId id="2164" r:id="rId15"/>
    <p:sldId id="2346" r:id="rId16"/>
    <p:sldId id="2153" r:id="rId17"/>
    <p:sldId id="2465" r:id="rId18"/>
    <p:sldId id="2467" r:id="rId19"/>
    <p:sldId id="2277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0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30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31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2.png"/><Relationship Id="rId1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3.png"/><Relationship Id="rId1" Type="http://schemas.openxmlformats.org/officeDocument/2006/relationships/tags" Target="../tags/tag134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6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8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3.png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2025 .04.01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医药爆发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轮动反弹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5817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《好股严选》栏目回顾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70" y="1101090"/>
            <a:ext cx="4411980" cy="48831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9043"/>
          <a:stretch>
            <a:fillRect/>
          </a:stretch>
        </p:blipFill>
        <p:spPr>
          <a:xfrm>
            <a:off x="6393180" y="887095"/>
            <a:ext cx="4745355" cy="26555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350" y="3682365"/>
            <a:ext cx="4274820" cy="24415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《好股研选》彩蛋周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45" y="907415"/>
            <a:ext cx="9152255" cy="51485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90" y="854075"/>
            <a:ext cx="9624060" cy="5413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b="15140"/>
          <a:stretch>
            <a:fillRect/>
          </a:stretch>
        </p:blipFill>
        <p:spPr>
          <a:xfrm>
            <a:off x="2294255" y="826135"/>
            <a:ext cx="8388985" cy="52057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5943600" y="4793615"/>
            <a:ext cx="4667250" cy="6451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PC</a:t>
            </a:r>
            <a:r>
              <a:rPr lang="zh-CN" altLang="en-US">
                <a:solidFill>
                  <a:schemeClr val="tx1"/>
                </a:solidFill>
              </a:rPr>
              <a:t>端：研究院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经传内参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我的订阅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经点专题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APP</a:t>
            </a:r>
            <a:r>
              <a:rPr lang="zh-CN" altLang="en-US">
                <a:solidFill>
                  <a:schemeClr val="tx1"/>
                </a:solidFill>
              </a:rPr>
              <a:t>端：个人中心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已购产品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专题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1931" t="6742" r="2953" b="3434"/>
          <a:stretch>
            <a:fillRect/>
          </a:stretch>
        </p:blipFill>
        <p:spPr>
          <a:xfrm>
            <a:off x="606425" y="1094105"/>
            <a:ext cx="5894705" cy="178054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l="1839" t="1602" r="1360" b="3077"/>
          <a:stretch>
            <a:fillRect/>
          </a:stretch>
        </p:blipFill>
        <p:spPr>
          <a:xfrm>
            <a:off x="796290" y="3201670"/>
            <a:ext cx="5704840" cy="27425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7069455" y="1285240"/>
            <a:ext cx="4574540" cy="4732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97510" y="102235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市场风格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t="35568"/>
          <a:stretch>
            <a:fillRect/>
          </a:stretch>
        </p:blipFill>
        <p:spPr>
          <a:xfrm>
            <a:off x="6511925" y="880745"/>
            <a:ext cx="4238625" cy="111696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5260023" y="1940560"/>
            <a:ext cx="6086475" cy="382905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rcRect b="13434"/>
          <a:stretch>
            <a:fillRect/>
          </a:stretch>
        </p:blipFill>
        <p:spPr>
          <a:xfrm>
            <a:off x="1569720" y="1137920"/>
            <a:ext cx="3176270" cy="47383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470" t="1767" r="620" b="2261"/>
          <a:stretch>
            <a:fillRect/>
          </a:stretch>
        </p:blipFill>
        <p:spPr>
          <a:xfrm>
            <a:off x="849630" y="1634490"/>
            <a:ext cx="5878830" cy="406908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292" t="2866" r="2051" b="2071"/>
          <a:stretch>
            <a:fillRect/>
          </a:stretch>
        </p:blipFill>
        <p:spPr>
          <a:xfrm>
            <a:off x="7416800" y="1468120"/>
            <a:ext cx="3524250" cy="44018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402018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低位的消息刺激医药爆发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低位光伏轮动反弹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国防军工冲高回落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科创50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昨日午后强势的算力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开盘被杀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半导体材料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新凯来走弱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9076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1320" b="11050"/>
          <a:stretch>
            <a:fillRect/>
          </a:stretch>
        </p:blipFill>
        <p:spPr>
          <a:xfrm>
            <a:off x="534670" y="1119505"/>
            <a:ext cx="7263765" cy="473837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8070216" y="1119188"/>
            <a:ext cx="3790949" cy="46196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819" t="1264" r="2117" b="1119"/>
          <a:stretch>
            <a:fillRect/>
          </a:stretch>
        </p:blipFill>
        <p:spPr>
          <a:xfrm>
            <a:off x="686435" y="1035050"/>
            <a:ext cx="6339840" cy="514985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6678295" y="1962150"/>
            <a:ext cx="5157470" cy="29343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24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946</Words>
  <Application>WPS 演示</Application>
  <PresentationFormat>宽屏</PresentationFormat>
  <Paragraphs>104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2121</cp:revision>
  <dcterms:created xsi:type="dcterms:W3CDTF">2019-06-19T02:08:00Z</dcterms:created>
  <dcterms:modified xsi:type="dcterms:W3CDTF">2025-04-01T02:22:52Z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