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78" r:id="rId7"/>
    <p:sldId id="2471" r:id="rId8"/>
    <p:sldId id="2343" r:id="rId9"/>
    <p:sldId id="2368" r:id="rId10"/>
    <p:sldId id="2479" r:id="rId11"/>
    <p:sldId id="2236" r:id="rId12"/>
    <p:sldId id="2472" r:id="rId13"/>
    <p:sldId id="2164" r:id="rId14"/>
    <p:sldId id="2346" r:id="rId15"/>
    <p:sldId id="2153" r:id="rId16"/>
    <p:sldId id="2277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4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6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2025 .04.08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关注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止跌反弹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418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20" y="871220"/>
            <a:ext cx="9093835" cy="5115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697" t="4244" r="2507" b="6281"/>
          <a:stretch>
            <a:fillRect/>
          </a:stretch>
        </p:blipFill>
        <p:spPr>
          <a:xfrm>
            <a:off x="614680" y="1289050"/>
            <a:ext cx="6176010" cy="23526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0142" t="3242" r="1861" b="5199"/>
          <a:stretch>
            <a:fillRect/>
          </a:stretch>
        </p:blipFill>
        <p:spPr>
          <a:xfrm>
            <a:off x="3980180" y="1854835"/>
            <a:ext cx="7476490" cy="38023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97510" y="102235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市场短线超跌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2204" t="1424" r="1570" b="3698"/>
          <a:stretch>
            <a:fillRect/>
          </a:stretch>
        </p:blipFill>
        <p:spPr>
          <a:xfrm>
            <a:off x="744220" y="1001395"/>
            <a:ext cx="5877560" cy="50336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8963" t="1556" r="1488" b="3723"/>
          <a:stretch>
            <a:fillRect/>
          </a:stretch>
        </p:blipFill>
        <p:spPr>
          <a:xfrm>
            <a:off x="6969125" y="1318260"/>
            <a:ext cx="4815205" cy="39420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368" t="1541" r="1899" b="2595"/>
          <a:stretch>
            <a:fillRect/>
          </a:stretch>
        </p:blipFill>
        <p:spPr>
          <a:xfrm>
            <a:off x="852805" y="1597660"/>
            <a:ext cx="6016625" cy="38709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534" r="544"/>
          <a:stretch>
            <a:fillRect/>
          </a:stretch>
        </p:blipFill>
        <p:spPr>
          <a:xfrm>
            <a:off x="7038340" y="1374775"/>
            <a:ext cx="4457700" cy="4307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020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农业、中字头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自主可控（新凯来产业、中国软件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电力、消费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出海龙头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4342" t="3237" r="7674" b="1471"/>
          <a:stretch>
            <a:fillRect/>
          </a:stretch>
        </p:blipFill>
        <p:spPr>
          <a:xfrm>
            <a:off x="317500" y="860425"/>
            <a:ext cx="3024505" cy="493458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342005" y="1634490"/>
            <a:ext cx="3842385" cy="379031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2411" t="3934" r="2730" b="5971"/>
          <a:stretch>
            <a:fillRect/>
          </a:stretch>
        </p:blipFill>
        <p:spPr>
          <a:xfrm>
            <a:off x="7184390" y="1962785"/>
            <a:ext cx="4567555" cy="2729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581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《好股严选》栏目回顾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30170" y="824230"/>
            <a:ext cx="21844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反弹结束后减仓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08" t="1730" r="1698" b="2973"/>
          <a:stretch>
            <a:fillRect/>
          </a:stretch>
        </p:blipFill>
        <p:spPr>
          <a:xfrm>
            <a:off x="1051560" y="1268730"/>
            <a:ext cx="6115685" cy="4478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753" t="828" r="556" b="2230"/>
          <a:stretch>
            <a:fillRect/>
          </a:stretch>
        </p:blipFill>
        <p:spPr>
          <a:xfrm>
            <a:off x="7762875" y="1497330"/>
            <a:ext cx="3495040" cy="438848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208010" y="970915"/>
            <a:ext cx="28994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金叉初期，警惕顶背离</a:t>
            </a:r>
            <a:endParaRPr lang="zh-CN" altLang="en-US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WPS 演示</Application>
  <PresentationFormat>宽屏</PresentationFormat>
  <Paragraphs>98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2146</cp:revision>
  <dcterms:created xsi:type="dcterms:W3CDTF">2019-06-19T02:08:00Z</dcterms:created>
  <dcterms:modified xsi:type="dcterms:W3CDTF">2025-04-08T02:21:48Z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C39AAD0121F64B90A619D96799ECD20C_13</vt:lpwstr>
  </property>
</Properties>
</file>