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481" r:id="rId8"/>
    <p:sldId id="2343" r:id="rId9"/>
    <p:sldId id="2368" r:id="rId10"/>
    <p:sldId id="2236" r:id="rId11"/>
    <p:sldId id="2480" r:id="rId12"/>
    <p:sldId id="2164" r:id="rId13"/>
    <p:sldId id="2485" r:id="rId14"/>
    <p:sldId id="2346" r:id="rId15"/>
    <p:sldId id="2153" r:id="rId16"/>
    <p:sldId id="2277" r:id="rId17"/>
    <p:sldId id="2483" r:id="rId18"/>
    <p:sldId id="2482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7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缩量涨，熊线下移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5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8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8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0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notesSlide" Target="../notesSlides/notesSlide7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2025 .04.18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周末效应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震荡休整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2510" y="1239520"/>
            <a:ext cx="186436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、财报优选已经披露（大增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/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扭亏）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47230" y="880110"/>
            <a:ext cx="281686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</a:t>
            </a:r>
            <a:r>
              <a:rPr lang="en-US" sz="1600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、自主可控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/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内循环大主线里面去潜伏等待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0061"/>
          <a:stretch>
            <a:fillRect/>
          </a:stretch>
        </p:blipFill>
        <p:spPr>
          <a:xfrm>
            <a:off x="635000" y="2292350"/>
            <a:ext cx="5736590" cy="28670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35" y="1645285"/>
            <a:ext cx="4950460" cy="4149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418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44243"/>
          <a:stretch>
            <a:fillRect/>
          </a:stretch>
        </p:blipFill>
        <p:spPr>
          <a:xfrm>
            <a:off x="468630" y="930910"/>
            <a:ext cx="5070475" cy="51155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13656" b="6700"/>
          <a:stretch>
            <a:fillRect/>
          </a:stretch>
        </p:blipFill>
        <p:spPr>
          <a:xfrm>
            <a:off x="5967730" y="1014095"/>
            <a:ext cx="5354320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5915" y="878840"/>
            <a:ext cx="9690735" cy="5255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85" y="1274445"/>
            <a:ext cx="5332095" cy="2557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39820" y="4499610"/>
            <a:ext cx="57188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unset"/>
                <a:ea typeface="宋体" panose="02010600030101010101" pitchFamily="2" charset="-122"/>
                <a:sym typeface="+mn-ea"/>
              </a:rPr>
              <a:t>复购</a:t>
            </a:r>
            <a:r>
              <a:rPr lang="en-US" altLang="zh-CN">
                <a:latin typeface="unset"/>
                <a:ea typeface="unset"/>
                <a:sym typeface="+mn-ea"/>
              </a:rPr>
              <a:t>https://toujiao.n8n8.cn/introduce/142</a:t>
            </a:r>
            <a:endParaRPr lang="en-US" altLang="zh-CN">
              <a:latin typeface="unset"/>
              <a:ea typeface="unset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274445"/>
            <a:ext cx="5200650" cy="2381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30" y="981075"/>
            <a:ext cx="5749925" cy="19526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30" y="3107690"/>
            <a:ext cx="4246880" cy="2924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58520" y="3959860"/>
            <a:ext cx="5640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港股休市</a:t>
            </a:r>
            <a:r>
              <a:rPr lang="en-US" altLang="zh-CN"/>
              <a:t>4</a:t>
            </a:r>
            <a:r>
              <a:rPr lang="zh-CN" altLang="en-US"/>
              <a:t>天</a:t>
            </a:r>
            <a:r>
              <a:rPr lang="en-US" altLang="zh-CN"/>
              <a:t>+</a:t>
            </a:r>
            <a:r>
              <a:rPr lang="zh-CN" altLang="en-US"/>
              <a:t>村长外出归来</a:t>
            </a:r>
            <a:r>
              <a:rPr lang="en-US" altLang="zh-CN"/>
              <a:t>+</a:t>
            </a:r>
            <a:r>
              <a:rPr lang="zh-CN" altLang="en-US"/>
              <a:t>周末效应影响（外围不确定性</a:t>
            </a:r>
            <a:r>
              <a:rPr lang="en-US" altLang="zh-CN"/>
              <a:t>+A</a:t>
            </a:r>
            <a:r>
              <a:rPr lang="zh-CN" altLang="en-US"/>
              <a:t>股雷股披露）</a:t>
            </a:r>
            <a:r>
              <a:rPr lang="en-US" altLang="zh-CN"/>
              <a:t>+</a:t>
            </a:r>
            <a:r>
              <a:rPr lang="zh-CN" altLang="en-US"/>
              <a:t>期指交割日</a:t>
            </a:r>
            <a:r>
              <a:rPr lang="en-US" altLang="zh-CN"/>
              <a:t>+8</a:t>
            </a:r>
            <a:r>
              <a:rPr lang="zh-CN" altLang="en-US"/>
              <a:t>天反弹量能萎缩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675" y="981075"/>
            <a:ext cx="4643755" cy="18529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45" y="919480"/>
            <a:ext cx="5898515" cy="5146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245" y="1087755"/>
            <a:ext cx="4133850" cy="4871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565" y="1536065"/>
            <a:ext cx="4824730" cy="4289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" y="1480820"/>
            <a:ext cx="6118225" cy="4284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311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跨境支付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数字货币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多元金融轮动反弹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深海科技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资金流出（资金轮动加速）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消费在高潮后分化走弱，抱团的消费高标股杀跌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芯片分化休整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港口航运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景点旅游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酒店餐饮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商业零售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美容护理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1059180"/>
            <a:ext cx="3095625" cy="838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105" y="825500"/>
            <a:ext cx="3409950" cy="2390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" y="3987800"/>
            <a:ext cx="3171825" cy="1562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30" y="2028190"/>
            <a:ext cx="2967990" cy="16287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815" y="852805"/>
            <a:ext cx="3723005" cy="31349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9605" y="3441700"/>
            <a:ext cx="3492500" cy="24987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WPS 演示</Application>
  <PresentationFormat>宽屏</PresentationFormat>
  <Paragraphs>106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unset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2197</cp:revision>
  <dcterms:created xsi:type="dcterms:W3CDTF">2019-06-19T02:08:00Z</dcterms:created>
  <dcterms:modified xsi:type="dcterms:W3CDTF">2025-04-18T02:23:38Z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C39AAD0121F64B90A619D96799ECD20C_13</vt:lpwstr>
  </property>
</Properties>
</file>