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368" r:id="rId10"/>
    <p:sldId id="2491" r:id="rId11"/>
    <p:sldId id="2236" r:id="rId12"/>
    <p:sldId id="2164" r:id="rId13"/>
    <p:sldId id="2492" r:id="rId14"/>
    <p:sldId id="2493" r:id="rId15"/>
    <p:sldId id="2487" r:id="rId16"/>
    <p:sldId id="2153" r:id="rId17"/>
    <p:sldId id="2277" r:id="rId18"/>
    <p:sldId id="2483" r:id="rId19"/>
    <p:sldId id="2482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39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6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7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9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2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2025 .04.25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5770" y="1798320"/>
            <a:ext cx="4561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r>
              <a:rPr lang="zh-CN" sz="3200">
                <a:solidFill>
                  <a:schemeClr val="bg1"/>
                </a:solidFill>
              </a:rPr>
              <a:t>资金潜伏出海链</a:t>
            </a:r>
            <a:endParaRPr lang="zh-CN" sz="32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流动资金创新高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15" y="862965"/>
            <a:ext cx="7966075" cy="5330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分时异动选风口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95" y="757555"/>
            <a:ext cx="5959475" cy="5342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栏目走势回顾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" y="895350"/>
            <a:ext cx="5876290" cy="5236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7856"/>
          <a:stretch>
            <a:fillRect/>
          </a:stretch>
        </p:blipFill>
        <p:spPr>
          <a:xfrm>
            <a:off x="7087870" y="895350"/>
            <a:ext cx="4332605" cy="49104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465" y="3501390"/>
            <a:ext cx="2922905" cy="15227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本月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44243"/>
          <a:stretch>
            <a:fillRect/>
          </a:stretch>
        </p:blipFill>
        <p:spPr>
          <a:xfrm>
            <a:off x="468630" y="930910"/>
            <a:ext cx="5070475" cy="51155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3656" b="6700"/>
          <a:stretch>
            <a:fillRect/>
          </a:stretch>
        </p:blipFill>
        <p:spPr>
          <a:xfrm>
            <a:off x="5967730" y="1014095"/>
            <a:ext cx="535432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5915" y="878840"/>
            <a:ext cx="9690735" cy="5255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85" y="3105785"/>
            <a:ext cx="3562350" cy="1708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《选股体系陪跑营》开营通知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60" y="1464945"/>
            <a:ext cx="6924675" cy="285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535" y="2966085"/>
            <a:ext cx="2800350" cy="2752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6605"/>
          <a:stretch>
            <a:fillRect/>
          </a:stretch>
        </p:blipFill>
        <p:spPr>
          <a:xfrm>
            <a:off x="912495" y="941070"/>
            <a:ext cx="4688205" cy="3923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776095" y="5250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r>
              <a:rPr lang="zh-CN" altLang="en-US"/>
              <a:t>金叉第一周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840095" y="5499100"/>
            <a:ext cx="120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k</a:t>
            </a:r>
            <a:r>
              <a:rPr lang="zh-CN"/>
              <a:t>死叉</a:t>
            </a:r>
            <a:endParaRPr lang="zh-CN"/>
          </a:p>
        </p:txBody>
      </p:sp>
      <p:sp>
        <p:nvSpPr>
          <p:cNvPr id="13" name="文本框 12"/>
          <p:cNvSpPr txBox="1"/>
          <p:nvPr/>
        </p:nvSpPr>
        <p:spPr>
          <a:xfrm>
            <a:off x="9010650" y="5349875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60</a:t>
            </a:r>
            <a:r>
              <a:rPr lang="en-US" altLang="zh-CN"/>
              <a:t>min</a:t>
            </a:r>
            <a:r>
              <a:rPr lang="zh-CN" altLang="en-US"/>
              <a:t>图金叉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555" y="1333500"/>
            <a:ext cx="4329430" cy="39166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695" y="1508125"/>
            <a:ext cx="4074795" cy="38417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1236980"/>
            <a:ext cx="4334510" cy="4765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50" y="3821430"/>
            <a:ext cx="4552950" cy="21812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740" y="992505"/>
            <a:ext cx="3747770" cy="26212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1400810"/>
            <a:ext cx="5699125" cy="44469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25" y="1305560"/>
            <a:ext cx="5527040" cy="4762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60750" y="0"/>
            <a:ext cx="5728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5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月风格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/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方向参考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4543"/>
          <a:stretch>
            <a:fillRect/>
          </a:stretch>
        </p:blipFill>
        <p:spPr>
          <a:xfrm>
            <a:off x="3804285" y="864235"/>
            <a:ext cx="3074670" cy="51295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8249"/>
          <a:stretch>
            <a:fillRect/>
          </a:stretch>
        </p:blipFill>
        <p:spPr>
          <a:xfrm>
            <a:off x="444500" y="864235"/>
            <a:ext cx="3089275" cy="51295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86395" y="1358900"/>
            <a:ext cx="246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3.18-4.24</a:t>
            </a:r>
            <a:r>
              <a:rPr lang="zh-CN" altLang="en-US"/>
              <a:t>超跌方向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6</a:t>
            </a:r>
            <a:r>
              <a:rPr lang="zh-CN" altLang="en-US"/>
              <a:t>月有望轮动反弹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465" y="2926080"/>
            <a:ext cx="4257040" cy="2373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出海链（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、算力、家电、消费电子）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超跌科技（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云计算、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智能体）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消费股、电力股分化但活跃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周边命运共同体：跨境物流、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cips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防御风格：银行、保险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WPS 演示</Application>
  <PresentationFormat>宽屏</PresentationFormat>
  <Paragraphs>102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2229</cp:revision>
  <dcterms:created xsi:type="dcterms:W3CDTF">2019-06-19T02:08:00Z</dcterms:created>
  <dcterms:modified xsi:type="dcterms:W3CDTF">2025-04-25T04:48:44Z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