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481" r:id="rId8"/>
    <p:sldId id="2343" r:id="rId9"/>
    <p:sldId id="2368" r:id="rId10"/>
    <p:sldId id="2491" r:id="rId11"/>
    <p:sldId id="2236" r:id="rId12"/>
    <p:sldId id="2164" r:id="rId13"/>
    <p:sldId id="2495" r:id="rId14"/>
    <p:sldId id="2492" r:id="rId15"/>
    <p:sldId id="2487" r:id="rId16"/>
    <p:sldId id="2153" r:id="rId17"/>
    <p:sldId id="2277" r:id="rId18"/>
    <p:sldId id="2483" r:id="rId19"/>
    <p:sldId id="2498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4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4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4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缩量涨，熊线下移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9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2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5.png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2.png"/><Relationship Id="rId1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5.xml"/><Relationship Id="rId11" Type="http://schemas.openxmlformats.org/officeDocument/2006/relationships/image" Target="../media/image14.png"/><Relationship Id="rId10" Type="http://schemas.openxmlformats.org/officeDocument/2006/relationships/tags" Target="../tags/tag114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2025 .04.30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8580" y="1798320"/>
            <a:ext cx="4938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</a:t>
            </a:r>
            <a:r>
              <a:rPr lang="zh-CN" sz="3200">
                <a:solidFill>
                  <a:schemeClr val="bg1"/>
                </a:solidFill>
              </a:rPr>
              <a:t>小幅放量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潜伏为主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、资金风口选股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90" y="922655"/>
            <a:ext cx="3977005" cy="5187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75" y="837565"/>
            <a:ext cx="4044950" cy="5273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96315"/>
            <a:ext cx="9448800" cy="4686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栏目走势回顾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85" y="1481455"/>
            <a:ext cx="4889500" cy="36976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" y="872490"/>
            <a:ext cx="5280025" cy="5323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月末彩蛋活动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0" y="850265"/>
            <a:ext cx="9402445" cy="5289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645922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71018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533209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01954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48220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91363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55599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711644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5915" y="878840"/>
            <a:ext cx="9690735" cy="5255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4798695"/>
            <a:ext cx="2635885" cy="12642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8973"/>
          <a:stretch>
            <a:fillRect/>
          </a:stretch>
        </p:blipFill>
        <p:spPr>
          <a:xfrm>
            <a:off x="506095" y="932815"/>
            <a:ext cx="3453765" cy="3659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885" y="2784475"/>
            <a:ext cx="3056890" cy="3014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780" y="3255645"/>
            <a:ext cx="3611245" cy="28073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4899"/>
          <a:stretch>
            <a:fillRect/>
          </a:stretch>
        </p:blipFill>
        <p:spPr>
          <a:xfrm>
            <a:off x="6243955" y="932815"/>
            <a:ext cx="3217545" cy="3153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620" y="1245870"/>
            <a:ext cx="2437765" cy="12630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354705" y="5590540"/>
            <a:ext cx="171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r>
              <a:rPr lang="zh-CN" altLang="en-US"/>
              <a:t>金叉第二周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88950" y="5130800"/>
            <a:ext cx="1858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r>
              <a:rPr lang="zh-CN" altLang="en-US"/>
              <a:t>金针探底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061450" y="5590540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60</a:t>
            </a:r>
            <a:r>
              <a:rPr lang="en-US" altLang="zh-CN"/>
              <a:t>min</a:t>
            </a:r>
            <a:r>
              <a:rPr lang="zh-CN" altLang="en-US"/>
              <a:t>图金叉后期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50" y="1019175"/>
            <a:ext cx="3592195" cy="35096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100" y="1795145"/>
            <a:ext cx="3683000" cy="37039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9205" y="1115060"/>
            <a:ext cx="4429125" cy="32416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6315710" y="4528820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k</a:t>
            </a:r>
            <a:r>
              <a:rPr lang="zh-CN" altLang="en-US"/>
              <a:t>死叉</a:t>
            </a:r>
            <a:r>
              <a:rPr lang="en-US" altLang="zh-CN"/>
              <a:t>4</a:t>
            </a:r>
            <a:r>
              <a:rPr lang="zh-CN" altLang="en-US"/>
              <a:t>天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rcRect l="6096"/>
          <a:stretch>
            <a:fillRect/>
          </a:stretch>
        </p:blipFill>
        <p:spPr>
          <a:xfrm>
            <a:off x="8110220" y="2228850"/>
            <a:ext cx="3531870" cy="2835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732"/>
          <a:stretch>
            <a:fillRect/>
          </a:stretch>
        </p:blipFill>
        <p:spPr>
          <a:xfrm>
            <a:off x="416560" y="1240155"/>
            <a:ext cx="4950460" cy="4411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97280"/>
            <a:ext cx="4970780" cy="2564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560" y="3899535"/>
            <a:ext cx="4410075" cy="21240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10" y="1292860"/>
            <a:ext cx="3971925" cy="47104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1292860"/>
            <a:ext cx="6320790" cy="4399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60750" y="0"/>
            <a:ext cx="5728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5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月风格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/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方向参考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4543"/>
          <a:stretch>
            <a:fillRect/>
          </a:stretch>
        </p:blipFill>
        <p:spPr>
          <a:xfrm>
            <a:off x="3804285" y="864235"/>
            <a:ext cx="3074670" cy="51295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8249"/>
          <a:stretch>
            <a:fillRect/>
          </a:stretch>
        </p:blipFill>
        <p:spPr>
          <a:xfrm>
            <a:off x="444500" y="864235"/>
            <a:ext cx="3089275" cy="51295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86395" y="1358900"/>
            <a:ext cx="2465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3.18-4.24</a:t>
            </a:r>
            <a:r>
              <a:rPr lang="zh-CN" altLang="en-US"/>
              <a:t>超跌方向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6</a:t>
            </a:r>
            <a:r>
              <a:rPr lang="zh-CN" altLang="en-US"/>
              <a:t>月有望轮动反弹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465" y="2926080"/>
            <a:ext cx="4257040" cy="2373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华为概念、芯片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、中证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资金流出（资金轮动加速）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银行、电力、水泥钢铁、景点旅游等传统板块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涨多的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PEEK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出口贸易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上证指数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WPS 演示</Application>
  <PresentationFormat>宽屏</PresentationFormat>
  <Paragraphs>105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2248</cp:revision>
  <dcterms:created xsi:type="dcterms:W3CDTF">2019-06-19T02:08:00Z</dcterms:created>
  <dcterms:modified xsi:type="dcterms:W3CDTF">2025-04-30T02:23:22Z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C39AAD0121F64B90A619D96799ECD20C_13</vt:lpwstr>
  </property>
</Properties>
</file>