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84" r:id="rId7"/>
    <p:sldId id="2500" r:id="rId8"/>
    <p:sldId id="2343" r:id="rId9"/>
    <p:sldId id="2491" r:id="rId10"/>
    <p:sldId id="2236" r:id="rId11"/>
    <p:sldId id="2164" r:id="rId12"/>
    <p:sldId id="2503" r:id="rId13"/>
    <p:sldId id="2508" r:id="rId14"/>
    <p:sldId id="2505" r:id="rId15"/>
    <p:sldId id="2492" r:id="rId16"/>
    <p:sldId id="2499" r:id="rId17"/>
    <p:sldId id="2509" r:id="rId18"/>
    <p:sldId id="372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4" userDrawn="1">
          <p15:clr>
            <a:srgbClr val="A4A3A4"/>
          </p15:clr>
        </p15:guide>
        <p15:guide id="2" pos="356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4"/>
        <p:guide pos="356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38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6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5.png"/><Relationship Id="rId1" Type="http://schemas.openxmlformats.org/officeDocument/2006/relationships/tags" Target="../tags/tag12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1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130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3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13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1.png"/><Relationship Id="rId1" Type="http://schemas.openxmlformats.org/officeDocument/2006/relationships/tags" Target="../tags/tag13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7.xml"/><Relationship Id="rId2" Type="http://schemas.openxmlformats.org/officeDocument/2006/relationships/image" Target="../media/image32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3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image" Target="../media/image10.png"/><Relationship Id="rId2" Type="http://schemas.openxmlformats.org/officeDocument/2006/relationships/tags" Target="../tags/tag110.xml"/><Relationship Id="rId10" Type="http://schemas.openxmlformats.org/officeDocument/2006/relationships/notesSlide" Target="../notesSlides/notesSlide2.xml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tags" Target="../tags/tag114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17.png"/><Relationship Id="rId1" Type="http://schemas.openxmlformats.org/officeDocument/2006/relationships/tags" Target="../tags/tag120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3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tags" Target="../tags/tag12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5.xml"/><Relationship Id="rId2" Type="http://schemas.openxmlformats.org/officeDocument/2006/relationships/image" Target="../media/image21.png"/><Relationship Id="rId1" Type="http://schemas.openxmlformats.org/officeDocument/2006/relationships/tags" Target="../tags/tag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2025 .05.23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65830" y="1798320"/>
            <a:ext cx="51650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  </a:t>
            </a:r>
            <a:r>
              <a:rPr lang="zh-CN" sz="3200">
                <a:solidFill>
                  <a:schemeClr val="bg1"/>
                </a:solidFill>
              </a:rPr>
              <a:t>低位轮动补涨</a:t>
            </a:r>
            <a:endParaRPr lang="zh-CN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好股研选最新内参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-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医药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585470" y="772795"/>
            <a:ext cx="5510530" cy="531241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3"/>
          <a:srcRect l="3668" t="2244" r="6650" b="4434"/>
          <a:stretch>
            <a:fillRect/>
          </a:stretch>
        </p:blipFill>
        <p:spPr>
          <a:xfrm>
            <a:off x="6932930" y="1111885"/>
            <a:ext cx="4516755" cy="360807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/>
          <a:srcRect l="9242" t="4394" r="2112" b="4073"/>
          <a:stretch>
            <a:fillRect/>
          </a:stretch>
        </p:blipFill>
        <p:spPr>
          <a:xfrm>
            <a:off x="4053205" y="3140075"/>
            <a:ext cx="4285615" cy="294513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405" y="894715"/>
            <a:ext cx="9012555" cy="50685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2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倍量突破选股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38748" y="906463"/>
            <a:ext cx="4257675" cy="27527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23053" t="12198" r="5019" b="3736"/>
          <a:stretch>
            <a:fillRect/>
          </a:stretch>
        </p:blipFill>
        <p:spPr>
          <a:xfrm>
            <a:off x="4858385" y="906780"/>
            <a:ext cx="7164705" cy="3982720"/>
          </a:xfrm>
          <a:prstGeom prst="rect">
            <a:avLst/>
          </a:prstGeom>
        </p:spPr>
      </p:pic>
      <p:pic>
        <p:nvPicPr>
          <p:cNvPr id="8" name="图片 7"/>
          <p:cNvPicPr/>
          <p:nvPr/>
        </p:nvPicPr>
        <p:blipFill>
          <a:blip r:embed="rId4"/>
          <a:srcRect l="5466" t="4314" r="3260" b="40599"/>
          <a:stretch>
            <a:fillRect/>
          </a:stretch>
        </p:blipFill>
        <p:spPr>
          <a:xfrm>
            <a:off x="649605" y="4163695"/>
            <a:ext cx="4676140" cy="18326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3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</a:t>
            </a: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65" y="924560"/>
            <a:ext cx="5804535" cy="500888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162800" y="863600"/>
            <a:ext cx="3629025" cy="53257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医药案例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tretch>
            <a:fillRect/>
          </a:stretch>
        </p:blipFill>
        <p:spPr>
          <a:xfrm>
            <a:off x="2328863" y="1357313"/>
            <a:ext cx="7534275" cy="4143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7532370" y="5294630"/>
            <a:ext cx="34632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日</a:t>
            </a:r>
            <a:r>
              <a:rPr lang="en-US" altLang="zh-CN"/>
              <a:t>k</a:t>
            </a:r>
            <a:r>
              <a:rPr lang="zh-CN" altLang="en-US"/>
              <a:t>死叉</a:t>
            </a:r>
            <a:r>
              <a:rPr lang="zh-CN" altLang="en-US"/>
              <a:t>，</a:t>
            </a:r>
            <a:r>
              <a:rPr lang="en-US" altLang="zh-CN"/>
              <a:t>60</a:t>
            </a:r>
            <a:r>
              <a:rPr lang="zh-CN" altLang="en-US"/>
              <a:t>分钟级别反抽</a:t>
            </a: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2947670" y="5662930"/>
            <a:ext cx="17703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金叉</a:t>
            </a:r>
            <a:r>
              <a:rPr lang="en-US" altLang="zh-CN"/>
              <a:t>5</a:t>
            </a:r>
            <a:r>
              <a:rPr lang="zh-CN" altLang="en-US"/>
              <a:t>周</a:t>
            </a:r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8880" y="962660"/>
            <a:ext cx="4991735" cy="463804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/>
          <p:nvPr/>
        </p:nvPicPr>
        <p:blipFill>
          <a:blip r:embed="rId7"/>
          <a:srcRect l="1770" t="1517" r="1244" b="2473"/>
          <a:stretch>
            <a:fillRect/>
          </a:stretch>
        </p:blipFill>
        <p:spPr>
          <a:xfrm>
            <a:off x="6399530" y="1240790"/>
            <a:ext cx="5421630" cy="38811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1819" t="1803" r="2067" b="3097"/>
          <a:stretch>
            <a:fillRect/>
          </a:stretch>
        </p:blipFill>
        <p:spPr>
          <a:xfrm>
            <a:off x="824230" y="899795"/>
            <a:ext cx="7648575" cy="49911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/>
          <p:nvPr/>
        </p:nvPicPr>
        <p:blipFill>
          <a:blip r:embed="rId4"/>
          <a:stretch>
            <a:fillRect/>
          </a:stretch>
        </p:blipFill>
        <p:spPr>
          <a:xfrm>
            <a:off x="7495540" y="1609725"/>
            <a:ext cx="4258310" cy="36385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b="2563"/>
          <a:stretch>
            <a:fillRect/>
          </a:stretch>
        </p:blipFill>
        <p:spPr>
          <a:xfrm>
            <a:off x="6979285" y="1242060"/>
            <a:ext cx="4712970" cy="482854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3"/>
          <a:srcRect l="2019" t="3156" r="2306" b="4247"/>
          <a:stretch>
            <a:fillRect/>
          </a:stretch>
        </p:blipFill>
        <p:spPr>
          <a:xfrm>
            <a:off x="570865" y="1572895"/>
            <a:ext cx="6162675" cy="43878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31165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重组概念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低位活跃小票回档潜伏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医药、核聚变、高端合金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新能源车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固态电池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AI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应用、传媒娱乐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科技：半导体、信创、计算机设备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商业零售、服装家纺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9076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倍量突破选股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55892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1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、资金看异动找跟风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1214438" y="1128713"/>
            <a:ext cx="9763125" cy="46005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1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],&quot;65&quot;:[20205081],&quot;70&quot;:[3312359,3314058,3312209,3320069,3314060]}"/>
  <p:tag name="commondata" val="eyJoZGlkIjoiMTE5OTlmMmY3Mzc0MTBlODE0YTNlMWY0MTJhZTZiYTYifQ==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662</Words>
  <Application>WPS 演示</Application>
  <PresentationFormat>宽屏</PresentationFormat>
  <Paragraphs>93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2291</cp:revision>
  <dcterms:created xsi:type="dcterms:W3CDTF">2019-06-19T02:08:00Z</dcterms:created>
  <dcterms:modified xsi:type="dcterms:W3CDTF">2025-05-23T02:25:04Z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C39AAD0121F64B90A619D96799ECD20C_13</vt:lpwstr>
  </property>
</Properties>
</file>