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500" r:id="rId8"/>
    <p:sldId id="2343" r:id="rId9"/>
    <p:sldId id="2491" r:id="rId10"/>
    <p:sldId id="2236" r:id="rId11"/>
    <p:sldId id="2164" r:id="rId12"/>
    <p:sldId id="2499" r:id="rId13"/>
    <p:sldId id="2514" r:id="rId14"/>
    <p:sldId id="2503" r:id="rId15"/>
    <p:sldId id="2515" r:id="rId16"/>
    <p:sldId id="2505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4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4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7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1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2.png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11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7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2025 .05.30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65830" y="1798320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</a:t>
            </a:r>
            <a:r>
              <a:rPr lang="zh-CN" sz="3200">
                <a:solidFill>
                  <a:schemeClr val="bg1"/>
                </a:solidFill>
              </a:rPr>
              <a:t>回档震荡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主力追踪创新高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60375" y="909320"/>
            <a:ext cx="7854950" cy="5039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099175" y="1878330"/>
            <a:ext cx="5292725" cy="3101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3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、风口选控盘回档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45" y="1103630"/>
            <a:ext cx="6384290" cy="4787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05" y="1375410"/>
            <a:ext cx="5322570" cy="24085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890" y="3632835"/>
            <a:ext cx="4358005" cy="25031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05" y="1021715"/>
            <a:ext cx="5622290" cy="48145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820" y="973455"/>
            <a:ext cx="5200650" cy="24555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720" y="3784600"/>
            <a:ext cx="3982085" cy="205168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05" y="894715"/>
            <a:ext cx="9012555" cy="5068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532370" y="5294630"/>
            <a:ext cx="346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天死叉，</a:t>
            </a:r>
            <a:r>
              <a:rPr lang="zh-CN"/>
              <a:t>酝酿企稳反弹</a:t>
            </a:r>
            <a:endParaRPr lang="zh-CN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947670" y="5662930"/>
            <a:ext cx="1770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死叉第一</a:t>
            </a:r>
            <a:r>
              <a:rPr lang="zh-CN" altLang="en-US"/>
              <a:t>周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6"/>
          <a:srcRect l="810" t="1837" r="1066" b="1548"/>
          <a:stretch>
            <a:fillRect/>
          </a:stretch>
        </p:blipFill>
        <p:spPr>
          <a:xfrm>
            <a:off x="1150620" y="911225"/>
            <a:ext cx="4616450" cy="4676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345" y="998855"/>
            <a:ext cx="4461510" cy="4589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625080" y="5662930"/>
            <a:ext cx="2260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60</a:t>
            </a:r>
            <a:r>
              <a:rPr lang="zh-CN" altLang="en-US"/>
              <a:t>分钟图回档震荡</a:t>
            </a:r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95" y="1358900"/>
            <a:ext cx="5763895" cy="43364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3399"/>
          <a:stretch>
            <a:fillRect/>
          </a:stretch>
        </p:blipFill>
        <p:spPr>
          <a:xfrm>
            <a:off x="7023100" y="1326515"/>
            <a:ext cx="3700145" cy="4368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" y="1664335"/>
            <a:ext cx="5837555" cy="39833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890" y="1664335"/>
            <a:ext cx="4662170" cy="3967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766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农林牧渔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食品饮料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出海大户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消费电子、算力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比亚迪、宁德时代、东方财富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数字货币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跨境支付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金融科技、半导体芯片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可控核聚变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355" t="2753" r="3031" b="4536"/>
          <a:stretch>
            <a:fillRect/>
          </a:stretch>
        </p:blipFill>
        <p:spPr>
          <a:xfrm>
            <a:off x="754380" y="1158875"/>
            <a:ext cx="6363970" cy="48456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407910" y="1264920"/>
            <a:ext cx="4286885" cy="44818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658</Words>
  <Application>WPS 演示</Application>
  <PresentationFormat>宽屏</PresentationFormat>
  <Paragraphs>94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2302</cp:revision>
  <dcterms:created xsi:type="dcterms:W3CDTF">2019-06-19T02:08:00Z</dcterms:created>
  <dcterms:modified xsi:type="dcterms:W3CDTF">2025-05-30T02:22:39Z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C39AAD0121F64B90A619D96799ECD20C_13</vt:lpwstr>
  </property>
</Properties>
</file>