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500" r:id="rId7"/>
    <p:sldId id="2484" r:id="rId8"/>
    <p:sldId id="2529" r:id="rId9"/>
    <p:sldId id="2523" r:id="rId10"/>
    <p:sldId id="2491" r:id="rId11"/>
    <p:sldId id="2236" r:id="rId12"/>
    <p:sldId id="2164" r:id="rId13"/>
    <p:sldId id="2514" r:id="rId14"/>
    <p:sldId id="2531" r:id="rId15"/>
    <p:sldId id="2524" r:id="rId16"/>
    <p:sldId id="2522" r:id="rId17"/>
    <p:sldId id="2516" r:id="rId18"/>
    <p:sldId id="2527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8" userDrawn="1">
          <p15:clr>
            <a:srgbClr val="A4A3A4"/>
          </p15:clr>
        </p15:guide>
        <p15:guide id="2" pos="35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98"/>
        <p:guide pos="35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3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8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3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9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0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5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0.png"/><Relationship Id="rId2" Type="http://schemas.openxmlformats.org/officeDocument/2006/relationships/tags" Target="../tags/tag112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2.png"/><Relationship Id="rId1" Type="http://schemas.openxmlformats.org/officeDocument/2006/relationships/tags" Target="../tags/tag12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2025 .06.13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</a:t>
            </a:r>
            <a:r>
              <a:rPr lang="zh-CN" sz="3200">
                <a:solidFill>
                  <a:schemeClr val="bg1"/>
                </a:solidFill>
              </a:rPr>
              <a:t>外围扰动</a:t>
            </a:r>
            <a:r>
              <a:rPr lang="en-US" altLang="zh-CN" sz="3200">
                <a:solidFill>
                  <a:schemeClr val="bg1"/>
                </a:solidFill>
              </a:rPr>
              <a:t>  A</a:t>
            </a:r>
            <a:r>
              <a:rPr lang="zh-CN" altLang="en-US" sz="3200">
                <a:solidFill>
                  <a:schemeClr val="bg1"/>
                </a:solidFill>
              </a:rPr>
              <a:t>股坚韧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盘中异动选股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38263" y="996950"/>
            <a:ext cx="9515475" cy="33147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3538220" y="2653348"/>
            <a:ext cx="6286500" cy="34575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盘中异动选股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419225" y="814070"/>
            <a:ext cx="9353550" cy="306705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2304" t="2447" r="1728" b="3050"/>
          <a:stretch>
            <a:fillRect/>
          </a:stretch>
        </p:blipFill>
        <p:spPr>
          <a:xfrm>
            <a:off x="3077210" y="2639695"/>
            <a:ext cx="6453505" cy="3285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绩优股资金新高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472440" y="970915"/>
            <a:ext cx="6413500" cy="49161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167880" y="1428750"/>
            <a:ext cx="4567555" cy="4458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2820" y="5359400"/>
            <a:ext cx="102342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风险提示：以上为特定条件、特定时间区间下的部分案例展示，不代表普遍现象，个股历史涨幅不预示其未来表现，过往收益亦不代表未来收益承诺。市场有风险，投资需谨慎！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600"/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6722745" y="946785"/>
            <a:ext cx="4772660" cy="4110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rcRect l="2032" t="1779" r="2277"/>
          <a:stretch>
            <a:fillRect/>
          </a:stretch>
        </p:blipFill>
        <p:spPr>
          <a:xfrm>
            <a:off x="892810" y="1010920"/>
            <a:ext cx="4964430" cy="43484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4"/>
          <a:srcRect l="2460" t="3090" r="2689" b="2975"/>
          <a:stretch>
            <a:fillRect/>
          </a:stretch>
        </p:blipFill>
        <p:spPr>
          <a:xfrm>
            <a:off x="4159250" y="1934845"/>
            <a:ext cx="3902710" cy="3325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49245" y="67310"/>
            <a:ext cx="750760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        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</a:t>
            </a:r>
            <a:endParaRPr lang="en-US" altLang="zh-CN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877570"/>
            <a:ext cx="9070975" cy="51028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15030" y="160655"/>
            <a:ext cx="561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订购季度版以上赠送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个月《脱水策略》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外围扰动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26720" y="2834640"/>
            <a:ext cx="6303645" cy="1666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2367" t="8885" r="2291" b="16387"/>
          <a:stretch>
            <a:fillRect/>
          </a:stretch>
        </p:blipFill>
        <p:spPr>
          <a:xfrm>
            <a:off x="426720" y="1148080"/>
            <a:ext cx="5948680" cy="13347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t="10568"/>
          <a:stretch>
            <a:fillRect/>
          </a:stretch>
        </p:blipFill>
        <p:spPr>
          <a:xfrm>
            <a:off x="6621780" y="1120140"/>
            <a:ext cx="5302250" cy="135953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6621780" y="2813050"/>
            <a:ext cx="5078730" cy="170751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7"/>
          <a:stretch>
            <a:fillRect/>
          </a:stretch>
        </p:blipFill>
        <p:spPr>
          <a:xfrm>
            <a:off x="2287905" y="4609465"/>
            <a:ext cx="7258050" cy="15621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979930" y="5752465"/>
            <a:ext cx="1327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周线金叉</a:t>
            </a:r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270750" y="5384165"/>
            <a:ext cx="258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</a:t>
            </a:r>
            <a:r>
              <a:rPr lang="zh-CN" altLang="en-US"/>
              <a:t>日</a:t>
            </a:r>
            <a:r>
              <a:rPr lang="en-US" altLang="zh-CN"/>
              <a:t>k</a:t>
            </a:r>
            <a:r>
              <a:rPr lang="zh-CN" altLang="en-US"/>
              <a:t>死叉</a:t>
            </a:r>
            <a:r>
              <a:rPr lang="en-US" altLang="zh-CN"/>
              <a:t>4</a:t>
            </a:r>
            <a:r>
              <a:rPr lang="zh-CN" altLang="en-US"/>
              <a:t>天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" y="1134110"/>
            <a:ext cx="4564380" cy="4458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7"/>
          <a:srcRect l="1948" t="1746" r="1381" b="2404"/>
          <a:stretch>
            <a:fillRect/>
          </a:stretch>
        </p:blipFill>
        <p:spPr>
          <a:xfrm>
            <a:off x="5837555" y="1138555"/>
            <a:ext cx="5321935" cy="401764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市场风格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1324"/>
          <a:stretch>
            <a:fillRect/>
          </a:stretch>
        </p:blipFill>
        <p:spPr>
          <a:xfrm>
            <a:off x="681355" y="935355"/>
            <a:ext cx="5347970" cy="51454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080885" y="1005205"/>
            <a:ext cx="3829050" cy="4610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210" t="2384" r="1734" b="1724"/>
          <a:stretch>
            <a:fillRect/>
          </a:stretch>
        </p:blipFill>
        <p:spPr>
          <a:xfrm>
            <a:off x="6621145" y="1275715"/>
            <a:ext cx="5072380" cy="46761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886" t="3417" r="2725" b="3594"/>
          <a:stretch>
            <a:fillRect/>
          </a:stretch>
        </p:blipFill>
        <p:spPr>
          <a:xfrm>
            <a:off x="593725" y="1920875"/>
            <a:ext cx="5818505" cy="33858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黄金、军工、石油化工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北美算力、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抗跌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金融科技抗跌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医药分化走弱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昨日强势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的谷子经济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扛不住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美容护理、传媒娱乐、酿酒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控盘回档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、主力追踪创新高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777</Words>
  <Application>WPS 演示</Application>
  <PresentationFormat>宽屏</PresentationFormat>
  <Paragraphs>101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2340</cp:revision>
  <dcterms:created xsi:type="dcterms:W3CDTF">2019-06-19T02:08:00Z</dcterms:created>
  <dcterms:modified xsi:type="dcterms:W3CDTF">2025-06-13T02:24:28Z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C39AAD0121F64B90A619D96799ECD20C_13</vt:lpwstr>
  </property>
</Properties>
</file>