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50" r:id="rId12"/>
    <p:sldId id="2561" r:id="rId13"/>
    <p:sldId id="2545" r:id="rId14"/>
    <p:sldId id="2557" r:id="rId15"/>
    <p:sldId id="2236" r:id="rId16"/>
    <p:sldId id="2559" r:id="rId17"/>
    <p:sldId id="2562" r:id="rId18"/>
    <p:sldId id="2560" r:id="rId19"/>
    <p:sldId id="2563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7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7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43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9.png"/><Relationship Id="rId1" Type="http://schemas.openxmlformats.org/officeDocument/2006/relationships/tags" Target="../tags/tag129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1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33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9.png"/><Relationship Id="rId2" Type="http://schemas.openxmlformats.org/officeDocument/2006/relationships/tags" Target="../tags/tag137.xml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ags" Target="../tags/tag13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2.png"/><Relationship Id="rId1" Type="http://schemas.openxmlformats.org/officeDocument/2006/relationships/tags" Target="../tags/tag1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4.png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2025 .07.24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83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        </a:t>
            </a:r>
            <a:r>
              <a:rPr lang="zh-CN" sz="3200">
                <a:solidFill>
                  <a:schemeClr val="bg1"/>
                </a:solidFill>
              </a:rPr>
              <a:t>缩量洗盘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1620" b="12153"/>
          <a:stretch>
            <a:fillRect/>
          </a:stretch>
        </p:blipFill>
        <p:spPr>
          <a:xfrm>
            <a:off x="8646160" y="2494280"/>
            <a:ext cx="3176270" cy="18688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65" y="1170305"/>
            <a:ext cx="8030210" cy="45173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577070" y="4455160"/>
            <a:ext cx="1314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回看路径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883285"/>
            <a:ext cx="9384665" cy="52793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轮认真听课的重要性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7880" y="5487670"/>
            <a:ext cx="60153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/>
              <a:t>以上为特定条件、特定时间区间下的部分案例展示，不代表普遍现象，个股历史涨幅不预示其未来表现，过往收益亦不代表未来收益承诺。市场有风险，投资需谨慎</a:t>
            </a:r>
            <a:endParaRPr lang="zh-CN" altLang="en-US" sz="12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1799"/>
          <a:stretch>
            <a:fillRect/>
          </a:stretch>
        </p:blipFill>
        <p:spPr>
          <a:xfrm>
            <a:off x="506095" y="1030605"/>
            <a:ext cx="7324725" cy="26003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595" y="2095500"/>
            <a:ext cx="3485515" cy="18110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720" y="3349625"/>
            <a:ext cx="5090160" cy="18167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《好股研选》信号回顾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7880" y="5487670"/>
            <a:ext cx="60153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/>
              <a:t>以上为特定条件、特定时间区间下的部分案例展示，不代表普遍现象，个股历史涨幅不预示其未来表现，过往收益亦不代表未来收益承诺。市场有风险，投资需谨慎</a:t>
            </a:r>
            <a:endParaRPr lang="zh-CN" altLang="en-US" sz="12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235" y="1335405"/>
            <a:ext cx="4516120" cy="46126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5" y="1122680"/>
            <a:ext cx="5031740" cy="29070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r="32870"/>
          <a:stretch>
            <a:fillRect/>
          </a:stretch>
        </p:blipFill>
        <p:spPr>
          <a:xfrm>
            <a:off x="3944620" y="2508250"/>
            <a:ext cx="3312160" cy="24193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595" y="1042035"/>
            <a:ext cx="8417560" cy="4556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815705" y="-279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480550" y="2380615"/>
            <a:ext cx="25952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7.22</a:t>
            </a:r>
            <a:r>
              <a:rPr lang="zh-CN" altLang="en-US"/>
              <a:t>本周二实盘课上</a:t>
            </a:r>
            <a:endParaRPr lang="zh-CN" altLang="en-US"/>
          </a:p>
          <a:p>
            <a:r>
              <a:rPr lang="zh-CN" altLang="en-US"/>
              <a:t>主力控盘增加选股</a:t>
            </a:r>
            <a:endParaRPr lang="zh-CN" altLang="en-US"/>
          </a:p>
          <a:p>
            <a:r>
              <a:rPr lang="zh-CN" altLang="en-US"/>
              <a:t>案例：海昌新材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我们是怎样选到它们的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260" y="4451350"/>
            <a:ext cx="4015740" cy="147002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8815705" y="-279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249285" y="2552065"/>
            <a:ext cx="34588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zh-CN" altLang="en-US"/>
              <a:t>、</a:t>
            </a:r>
            <a:r>
              <a:rPr lang="zh-CN"/>
              <a:t>定风口</a:t>
            </a:r>
            <a:r>
              <a:rPr lang="en-US" altLang="zh-CN"/>
              <a:t>-</a:t>
            </a:r>
            <a:r>
              <a:rPr lang="zh-CN" altLang="en-US"/>
              <a:t>稀土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、定个股</a:t>
            </a:r>
            <a:r>
              <a:rPr lang="en-US" altLang="zh-CN"/>
              <a:t>-</a:t>
            </a:r>
            <a:r>
              <a:rPr lang="zh-CN" altLang="en-US"/>
              <a:t>龙磁科技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优选形态：</a:t>
            </a:r>
            <a:endParaRPr lang="zh-CN" altLang="en-US"/>
          </a:p>
          <a:p>
            <a:r>
              <a:rPr lang="zh-CN" altLang="en-US"/>
              <a:t>长阳不破、厂字型、关前蓄势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我们是怎样选到它们的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" y="1179195"/>
            <a:ext cx="7149465" cy="46189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265" y="4732020"/>
            <a:ext cx="4975860" cy="1193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3721"/>
          <a:stretch>
            <a:fillRect/>
          </a:stretch>
        </p:blipFill>
        <p:spPr>
          <a:xfrm>
            <a:off x="554990" y="1167130"/>
            <a:ext cx="6009640" cy="45237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31341"/>
          <a:stretch>
            <a:fillRect/>
          </a:stretch>
        </p:blipFill>
        <p:spPr>
          <a:xfrm>
            <a:off x="6978650" y="1166495"/>
            <a:ext cx="4539615" cy="45904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6372860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77837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9665970" y="56749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9770" r="23079"/>
          <a:stretch>
            <a:fillRect/>
          </a:stretch>
        </p:blipFill>
        <p:spPr>
          <a:xfrm>
            <a:off x="60198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5265" y="1074420"/>
            <a:ext cx="2225675" cy="43122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015" y="1374775"/>
            <a:ext cx="5287645" cy="45377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" y="1504950"/>
            <a:ext cx="5606415" cy="42875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稀土永磁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西药制药、创新药、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CRO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券商活跃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海南自由贸易港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基建分化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PCB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不及预期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黄金涨太多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石油化工、银行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22565" y="11798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有色、创新药、券商</a:t>
            </a:r>
            <a:r>
              <a:rPr lang="en-US" altLang="zh-CN"/>
              <a:t>ETF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458" t="2928" r="22320" b="-2776"/>
          <a:stretch>
            <a:fillRect/>
          </a:stretch>
        </p:blipFill>
        <p:spPr>
          <a:xfrm>
            <a:off x="886460" y="1179830"/>
            <a:ext cx="6460490" cy="47047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680" y="1735455"/>
            <a:ext cx="4349115" cy="1506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680" y="3674110"/>
            <a:ext cx="4175760" cy="12668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控盘板块控盘个股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67420" y="991870"/>
            <a:ext cx="25057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如果板块</a:t>
            </a:r>
            <a:r>
              <a:rPr lang="en-US" altLang="zh-CN"/>
              <a:t>/</a:t>
            </a:r>
            <a:r>
              <a:rPr lang="zh-CN" altLang="en-US"/>
              <a:t>题材震荡分化，那么就不选板块直接从控盘来选个股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12915" r="10332"/>
          <a:stretch>
            <a:fillRect/>
          </a:stretch>
        </p:blipFill>
        <p:spPr>
          <a:xfrm>
            <a:off x="873760" y="1207770"/>
            <a:ext cx="6452870" cy="432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855" y="2853055"/>
            <a:ext cx="4035425" cy="2521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1139</Words>
  <Application>WPS 演示</Application>
  <PresentationFormat>宽屏</PresentationFormat>
  <Paragraphs>122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2512</cp:revision>
  <dcterms:created xsi:type="dcterms:W3CDTF">2019-06-19T02:08:00Z</dcterms:created>
  <dcterms:modified xsi:type="dcterms:W3CDTF">2025-07-24T02:28:52Z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C39AAD0121F64B90A619D96799ECD20C_13</vt:lpwstr>
  </property>
</Properties>
</file>