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329" r:id="rId6"/>
    <p:sldId id="783" r:id="rId7"/>
    <p:sldId id="784" r:id="rId8"/>
    <p:sldId id="743" r:id="rId9"/>
    <p:sldId id="776" r:id="rId10"/>
    <p:sldId id="766" r:id="rId11"/>
    <p:sldId id="781" r:id="rId12"/>
    <p:sldId id="785" r:id="rId13"/>
    <p:sldId id="786" r:id="rId14"/>
    <p:sldId id="601" r:id="rId15"/>
    <p:sldId id="771" r:id="rId16"/>
    <p:sldId id="782" r:id="rId17"/>
    <p:sldId id="272" r:id="rId18"/>
    <p:sldId id="788" r:id="rId19"/>
    <p:sldId id="789" r:id="rId20"/>
    <p:sldId id="790" r:id="rId21"/>
    <p:sldId id="787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93"/>
        <p:guide pos="3840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5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407150"/>
            <a:ext cx="1219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 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文本_1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1219200" y="2590800"/>
            <a:ext cx="9753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1219200" y="3352800"/>
            <a:ext cx="975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8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5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5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12565"/>
            <a:ext cx="4083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b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</a:br>
            <a:r>
              <a:rPr lang="zh-CN" altLang="en-US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基金从业编号：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A2025062200022x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24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赢在大道至简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亚太股份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9330"/>
            <a:ext cx="12192000" cy="53295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6925" y="5243830"/>
            <a:ext cx="2794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滚动净利润创新高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股价还未创新高的</a:t>
            </a:r>
            <a:endParaRPr lang="zh-CN" altLang="en-US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长川科技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2345"/>
            <a:ext cx="12192000" cy="53238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6925" y="5243830"/>
            <a:ext cx="2794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滚动净利润创新高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股价大涨后又跌了</a:t>
            </a:r>
            <a:endParaRPr lang="zh-CN" altLang="en-US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策略再创新高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2192000" cy="5212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32910" y="95250"/>
            <a:ext cx="419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</a:rPr>
              <a:t>【财源广进】今年</a:t>
            </a:r>
            <a:endParaRPr lang="zh-CN" sz="3200" b="1" dirty="0">
              <a:solidFill>
                <a:schemeClr val="bg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9766935" y="1702435"/>
            <a:ext cx="1635760" cy="871855"/>
          </a:xfrm>
          <a:prstGeom prst="wedgeRoundRectCallout">
            <a:avLst>
              <a:gd name="adj1" fmla="val 65954"/>
              <a:gd name="adj2" fmla="val 5750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净值新高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2910" y="95250"/>
            <a:ext cx="419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</a:rPr>
              <a:t>某用户【财源】</a:t>
            </a:r>
            <a:r>
              <a:rPr lang="zh-CN" altLang="en-US" sz="3200" b="1" dirty="0">
                <a:solidFill>
                  <a:schemeClr val="bg1"/>
                </a:solidFill>
              </a:rPr>
              <a:t>战绩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19850" y="986155"/>
            <a:ext cx="5494655" cy="1201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策略组合的特点是：稳。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通过组合配置，达到稳的效果。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该用户是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10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9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号建的组合：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986155"/>
            <a:ext cx="5810885" cy="53187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2045335"/>
            <a:ext cx="5450205" cy="106870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3241040"/>
            <a:ext cx="3865880" cy="30518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66564348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pic>
        <p:nvPicPr>
          <p:cNvPr id="4" name="图片 3" descr="2026-06投资日历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935"/>
            <a:ext cx="3634740" cy="5928995"/>
          </a:xfrm>
          <a:prstGeom prst="rect">
            <a:avLst/>
          </a:prstGeom>
        </p:spPr>
      </p:pic>
      <p:pic>
        <p:nvPicPr>
          <p:cNvPr id="2" name="图片 1" descr="2026-06投资日历_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995" y="622935"/>
            <a:ext cx="3634740" cy="5928995"/>
          </a:xfrm>
          <a:prstGeom prst="rect">
            <a:avLst/>
          </a:prstGeom>
        </p:spPr>
      </p:pic>
      <p:pic>
        <p:nvPicPr>
          <p:cNvPr id="3" name="图片 2" descr="2026-06投资日历_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205" y="622935"/>
            <a:ext cx="3634740" cy="5928995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415" y="622935"/>
            <a:ext cx="3634740" cy="59289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赢在大道至简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策略再创新高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市场行情解析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12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17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342130"/>
            <a:ext cx="116351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平均股价阳包阴，当下仍然处于震荡区间之内；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、捕捞季节死叉</a:t>
            </a:r>
            <a:r>
              <a:rPr lang="en-US" altLang="zh-CN" sz="2000" b="1">
                <a:solidFill>
                  <a:srgbClr val="C00000"/>
                </a:solidFill>
              </a:rPr>
              <a:t>6</a:t>
            </a:r>
            <a:r>
              <a:rPr lang="zh-CN" altLang="en-US" sz="2000" b="1">
                <a:solidFill>
                  <a:srgbClr val="C00000"/>
                </a:solidFill>
              </a:rPr>
              <a:t>日，明天很大概率出金叉信号；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流动资金距离翻红，只差</a:t>
            </a:r>
            <a:r>
              <a:rPr lang="en-US" altLang="zh-CN" sz="2000" b="1">
                <a:solidFill>
                  <a:srgbClr val="C00000"/>
                </a:solidFill>
              </a:rPr>
              <a:t>200</a:t>
            </a:r>
            <a:r>
              <a:rPr lang="zh-CN" altLang="en-US" sz="2000" b="1">
                <a:solidFill>
                  <a:srgbClr val="C00000"/>
                </a:solidFill>
              </a:rPr>
              <a:t>亿，不难。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综合上述：明天有望是一个！！！金叉</a:t>
            </a:r>
            <a:r>
              <a:rPr lang="en-US" altLang="zh-CN" sz="2000" b="1">
                <a:solidFill>
                  <a:srgbClr val="C00000"/>
                </a:solidFill>
              </a:rPr>
              <a:t>+</a:t>
            </a:r>
            <a:r>
              <a:rPr lang="zh-CN" altLang="en-US" sz="2000" b="1">
                <a:solidFill>
                  <a:srgbClr val="C00000"/>
                </a:solidFill>
              </a:rPr>
              <a:t>流动资金翻红的行情。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975995"/>
            <a:ext cx="4739005" cy="31527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80" y="975995"/>
            <a:ext cx="5781675" cy="20478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55" y="3204845"/>
            <a:ext cx="3848100" cy="20859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20" y="1854835"/>
            <a:ext cx="2150745" cy="20802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12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24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566285"/>
            <a:ext cx="116351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平均股价已出</a:t>
            </a:r>
            <a:r>
              <a:rPr lang="en-US" altLang="zh-CN" sz="2000" b="1">
                <a:solidFill>
                  <a:srgbClr val="C00000"/>
                </a:solidFill>
              </a:rPr>
              <a:t>B</a:t>
            </a:r>
            <a:r>
              <a:rPr lang="zh-CN" altLang="en-US" sz="2000" b="1">
                <a:solidFill>
                  <a:srgbClr val="C00000"/>
                </a:solidFill>
              </a:rPr>
              <a:t>点；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流动资金连续</a:t>
            </a:r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天翻红；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熊线上移；</a:t>
            </a:r>
            <a:endParaRPr 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、捕捞季节金叉区域。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综合上述：向上的行情，多持股才是正确的选择。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883920"/>
            <a:ext cx="6002655" cy="338582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883920"/>
            <a:ext cx="4676775" cy="2143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20" y="3126105"/>
            <a:ext cx="4677410" cy="193929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赢在大道至简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【选股思路】法则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0" y="1080135"/>
            <a:ext cx="7292340" cy="248412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391285" y="3741420"/>
            <a:ext cx="9198610" cy="2371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、用基本面选择底子好的公司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个股，这样可以减少踩雷。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、业绩增长或创新高，而股价处于较低位时，相当于清晰个股后期会涨。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、什么时候涨？不知道，但可以结合主力状态来减少无效持股的阶段。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、一定要有定力，只关注自己看好的个股，千万不要到处看，容易沾花惹草。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智能盯盘选股讲解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915" y="774065"/>
            <a:ext cx="9690735" cy="5661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中国铝业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1555"/>
            <a:ext cx="12192000" cy="53200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6925" y="5243830"/>
            <a:ext cx="2794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滚动净利润创新高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股价还未创新高的</a:t>
            </a:r>
            <a:endParaRPr lang="zh-CN" altLang="en-US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TEMPLATE_SLIDE_ID" val="slide_0e3763c640ea4c61"/>
</p:tagLst>
</file>

<file path=ppt/tags/tag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TEMPLATE_SLIDE_ID" val="slide_0e3763c640ea4c6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WPS 演示</Application>
  <PresentationFormat>宽屏</PresentationFormat>
  <Paragraphs>86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思源黑体 Medium</vt:lpstr>
      <vt:lpstr>黑体</vt:lpstr>
      <vt:lpstr>Arial Unicode MS</vt:lpstr>
      <vt:lpstr>Calibri</vt:lpstr>
      <vt:lpstr>Noto Sans S Chinese Medium</vt:lpstr>
      <vt:lpstr>思源黑体 Medium</vt:lpstr>
      <vt:lpstr>Black and White</vt:lpstr>
      <vt:lpstr>Saturday Sans Regular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561</cp:revision>
  <dcterms:created xsi:type="dcterms:W3CDTF">2019-06-19T02:08:00Z</dcterms:created>
  <dcterms:modified xsi:type="dcterms:W3CDTF">2025-12-24T08:25:06Z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2DDFABF7C3B54CA8B6CA8207641CF730_13</vt:lpwstr>
  </property>
</Properties>
</file>