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2"/>
  </p:handoutMasterIdLst>
  <p:sldIdLst>
    <p:sldId id="256" r:id="rId3"/>
    <p:sldId id="414" r:id="rId5"/>
    <p:sldId id="686" r:id="rId6"/>
    <p:sldId id="687" r:id="rId7"/>
    <p:sldId id="688" r:id="rId8"/>
    <p:sldId id="685" r:id="rId9"/>
    <p:sldId id="332" r:id="rId10"/>
    <p:sldId id="509" r:id="rId11"/>
    <p:sldId id="679" r:id="rId12"/>
    <p:sldId id="680" r:id="rId13"/>
    <p:sldId id="452" r:id="rId14"/>
    <p:sldId id="644" r:id="rId15"/>
    <p:sldId id="374" r:id="rId16"/>
    <p:sldId id="689" r:id="rId17"/>
    <p:sldId id="611" r:id="rId18"/>
    <p:sldId id="544" r:id="rId19"/>
    <p:sldId id="294" r:id="rId20"/>
    <p:sldId id="312" r:id="rId21"/>
    <p:sldId id="345" r:id="rId22"/>
    <p:sldId id="347" r:id="rId23"/>
    <p:sldId id="346" r:id="rId24"/>
    <p:sldId id="337" r:id="rId25"/>
    <p:sldId id="333" r:id="rId26"/>
    <p:sldId id="340" r:id="rId27"/>
    <p:sldId id="341" r:id="rId28"/>
    <p:sldId id="342" r:id="rId29"/>
    <p:sldId id="488" r:id="rId30"/>
    <p:sldId id="348" r:id="rId31"/>
    <p:sldId id="336" r:id="rId32"/>
    <p:sldId id="681" r:id="rId33"/>
    <p:sldId id="306" r:id="rId34"/>
    <p:sldId id="307" r:id="rId35"/>
    <p:sldId id="323" r:id="rId36"/>
    <p:sldId id="339" r:id="rId37"/>
    <p:sldId id="335" r:id="rId38"/>
    <p:sldId id="334" r:id="rId39"/>
    <p:sldId id="338" r:id="rId40"/>
    <p:sldId id="344" r:id="rId41"/>
    <p:sldId id="343" r:id="rId42"/>
    <p:sldId id="444" r:id="rId43"/>
    <p:sldId id="400" r:id="rId44"/>
    <p:sldId id="401" r:id="rId45"/>
    <p:sldId id="409" r:id="rId46"/>
    <p:sldId id="405" r:id="rId47"/>
    <p:sldId id="483" r:id="rId48"/>
    <p:sldId id="313" r:id="rId49"/>
    <p:sldId id="314" r:id="rId50"/>
    <p:sldId id="273" r:id="rId51"/>
  </p:sldIdLst>
  <p:sldSz cx="9144000" cy="5143500" type="screen16x9"/>
  <p:notesSz cx="6858000" cy="9144000"/>
  <p:custDataLst>
    <p:tags r:id="rId5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5DBA1"/>
    <a:srgbClr val="C7020C"/>
    <a:srgbClr val="00228E"/>
    <a:srgbClr val="0053C8"/>
    <a:srgbClr val="F53F44"/>
    <a:srgbClr val="00AB27"/>
    <a:srgbClr val="916B69"/>
    <a:srgbClr val="F7883A"/>
    <a:srgbClr val="BA1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 autoAdjust="0"/>
    <p:restoredTop sz="90244" autoAdjust="0"/>
  </p:normalViewPr>
  <p:slideViewPr>
    <p:cSldViewPr snapToGrid="0">
      <p:cViewPr varScale="1">
        <p:scale>
          <a:sx n="161" d="100"/>
          <a:sy n="161" d="100"/>
        </p:scale>
        <p:origin x="822" y="138"/>
      </p:cViewPr>
      <p:guideLst/>
    </p:cSldViewPr>
  </p:slideViewPr>
  <p:outlineViewPr>
    <p:cViewPr>
      <p:scale>
        <a:sx n="33" d="100"/>
        <a:sy n="33" d="100"/>
      </p:scale>
      <p:origin x="0" y="-52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4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美国严重的通胀和货币政策</a:t>
          </a:r>
        </a:p>
      </dgm:t>
    </dgm:pt>
    <dgm:pt modelId="{A1CD0B47-03FC-4535-A972-2673574CE2F3}" cxnId="{7EB527D8-2447-41ED-887B-CE9BE7422CAC}" type="parTrans">
      <dgm:prSet/>
      <dgm:spPr/>
    </dgm:pt>
    <dgm:pt modelId="{66283CB7-69B8-41D5-A569-950515985F71}" cxnId="{7EB527D8-2447-41ED-887B-CE9BE7422CAC}" type="sibTrans">
      <dgm:prSet/>
      <dgm:spPr/>
    </dgm:pt>
    <dgm:pt modelId="{11A5EA0A-517A-463B-9BA8-5EB54D7D10F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A</a:t>
          </a: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股估值的洼地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美股高高在上</a:t>
          </a:r>
        </a:p>
      </dgm:t>
    </dgm:pt>
    <dgm:pt modelId="{E2B15CF1-464F-45CC-BFE4-6F0AA417C19E}" cxnId="{9AA0B2F8-FF7A-4FF1-A3D4-7CE786B3FFA9}" type="parTrans">
      <dgm:prSet/>
      <dgm:spPr/>
    </dgm:pt>
    <dgm:pt modelId="{4EA87785-B7B3-4F48-BB13-D91C5DEA8DC1}" cxnId="{9AA0B2F8-FF7A-4FF1-A3D4-7CE786B3FFA9}" type="sibTrans">
      <dgm:prSet/>
      <dgm:spPr/>
    </dgm:pt>
    <dgm:pt modelId="{25EF8B53-4C57-43A4-9FE1-40C318A0AD8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风险已经释放，推动市场上涨的逻辑是经济稳重向好。</a:t>
          </a:r>
        </a:p>
      </dgm:t>
    </dgm:pt>
    <dgm:pt modelId="{62CE1C4C-AE05-4247-9728-BCA5F5CA780A}" cxnId="{93860DC2-73D4-482E-B10D-B0552AEFDEF2}" type="parTrans">
      <dgm:prSet/>
      <dgm:spPr/>
    </dgm:pt>
    <dgm:pt modelId="{F463D266-32E5-414A-9781-DA46FFE60955}" cxnId="{93860DC2-73D4-482E-B10D-B0552AEFDEF2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AA0B2F8-FF7A-4FF1-A3D4-7CE786B3FFA9}" srcId="{800EE499-D129-484D-B5C0-D0F3AC30E8B1}" destId="{11A5EA0A-517A-463B-9BA8-5EB54D7D10F8}" srcOrd="1" destOrd="0" parTransId="{E2B15CF1-464F-45CC-BFE4-6F0AA417C19E}" sibTransId="{4EA87785-B7B3-4F48-BB13-D91C5DEA8DC1}"/>
    <dgm:cxn modelId="{DFDA5127-74D4-49F9-8C5B-6740BF6AA407}" type="presOf" srcId="{4EA87785-B7B3-4F48-BB13-D91C5DEA8DC1}" destId="{1BD648EC-230D-47E1-A618-F93D265B0703}" srcOrd="0" destOrd="0" presId="urn:microsoft.com/office/officeart/2005/8/layout/vList3"/>
    <dgm:cxn modelId="{BCBC6860-8B00-4D6B-A860-B46C728145C7}" type="presOf" srcId="{66283CB7-69B8-41D5-A569-950515985F71}" destId="{01F33C7F-4C3C-42D3-8542-4BC345A10B4C}" srcOrd="0" destOrd="0" presId="urn:microsoft.com/office/officeart/2005/8/layout/vList3"/>
    <dgm:cxn modelId="{AB47E482-6A9D-4CF3-ABD2-287CC68BDAD0}" type="presOf" srcId="{25EF8B53-4C57-43A4-9FE1-40C318A0AD88}" destId="{00C34D87-B2DD-493A-BAA2-1A14EA17DEB1}" srcOrd="0" destOrd="0" presId="urn:microsoft.com/office/officeart/2005/8/layout/vList3"/>
    <dgm:cxn modelId="{1C1AD495-4AB7-46BE-8CFB-F1D5008C77C2}" type="presOf" srcId="{800EE499-D129-484D-B5C0-D0F3AC30E8B1}" destId="{3A30B1D0-F146-41C6-9373-8CC849B0566C}" srcOrd="0" destOrd="0" presId="urn:microsoft.com/office/officeart/2005/8/layout/vList3"/>
    <dgm:cxn modelId="{93860DC2-73D4-482E-B10D-B0552AEFDEF2}" srcId="{800EE499-D129-484D-B5C0-D0F3AC30E8B1}" destId="{25EF8B53-4C57-43A4-9FE1-40C318A0AD88}" srcOrd="2" destOrd="0" parTransId="{62CE1C4C-AE05-4247-9728-BCA5F5CA780A}" sibTransId="{F463D266-32E5-414A-9781-DA46FFE60955}"/>
    <dgm:cxn modelId="{7EB527D8-2447-41ED-887B-CE9BE7422CAC}" srcId="{800EE499-D129-484D-B5C0-D0F3AC30E8B1}" destId="{BEB4A0DE-FB16-4C4F-8DEA-03570694B93A}" srcOrd="0" destOrd="0" parTransId="{A1CD0B47-03FC-4535-A972-2673574CE2F3}" sibTransId="{66283CB7-69B8-41D5-A569-950515985F71}"/>
    <dgm:cxn modelId="{659B1319-B955-4306-8234-E3904093BBA9}" type="presOf" srcId="{11A5EA0A-517A-463B-9BA8-5EB54D7D10F8}" destId="{DC27DDA6-73A4-45AF-8B52-70E594C6E063}" srcOrd="0" destOrd="0" presId="urn:microsoft.com/office/officeart/2005/8/layout/vList3"/>
    <dgm:cxn modelId="{1538B852-EA69-44D3-A16F-058E4190F6F0}" type="presOf" srcId="{BEB4A0DE-FB16-4C4F-8DEA-03570694B93A}" destId="{5D3E6026-A697-4D8F-84B5-C5321A8528B3}" srcOrd="0" destOrd="0" presId="urn:microsoft.com/office/officeart/2005/8/layout/vList3"/>
    <dgm:cxn modelId="{BF450052-C5C6-4F07-9CAB-16E7C2E073DC}" type="presParOf" srcId="{3A30B1D0-F146-41C6-9373-8CC849B0566C}" destId="{65AAD8D9-A2BB-4BC0-ADC4-32A3E0934999}" srcOrd="0" destOrd="0" presId="urn:microsoft.com/office/officeart/2005/8/layout/vList3"/>
    <dgm:cxn modelId="{3D5412E1-45D2-4641-9EDB-B040D1EC02E9}" type="presParOf" srcId="{65AAD8D9-A2BB-4BC0-ADC4-32A3E0934999}" destId="{F8DF891C-0D10-4055-A8A8-3FC34ADEDC5B}" srcOrd="0" destOrd="0" presId="urn:microsoft.com/office/officeart/2005/8/layout/vList3"/>
    <dgm:cxn modelId="{1D5264C8-5F4C-48E6-9CEA-5BB1CD3B1545}" type="presParOf" srcId="{65AAD8D9-A2BB-4BC0-ADC4-32A3E0934999}" destId="{5D3E6026-A697-4D8F-84B5-C5321A8528B3}" srcOrd="1" destOrd="0" presId="urn:microsoft.com/office/officeart/2005/8/layout/vList3"/>
    <dgm:cxn modelId="{C6E77113-C68F-4477-B97B-029B50208A3B}" type="presParOf" srcId="{3A30B1D0-F146-41C6-9373-8CC849B0566C}" destId="{01F33C7F-4C3C-42D3-8542-4BC345A10B4C}" srcOrd="1" destOrd="0" presId="urn:microsoft.com/office/officeart/2005/8/layout/vList3"/>
    <dgm:cxn modelId="{77FF1BD5-AEAF-4DDE-A451-96E03DB2DEA9}" type="presParOf" srcId="{3A30B1D0-F146-41C6-9373-8CC849B0566C}" destId="{5373068E-DCEB-4D3C-BFF1-43C34CE727FD}" srcOrd="2" destOrd="0" presId="urn:microsoft.com/office/officeart/2005/8/layout/vList3"/>
    <dgm:cxn modelId="{CCA8DDDD-738C-4EC3-A9AA-CA776A6E194B}" type="presParOf" srcId="{5373068E-DCEB-4D3C-BFF1-43C34CE727FD}" destId="{48C23F44-CDC2-4998-B9C4-F737C51D3228}" srcOrd="0" destOrd="0" presId="urn:microsoft.com/office/officeart/2005/8/layout/vList3"/>
    <dgm:cxn modelId="{D8DC18DF-A661-461C-A80E-A085CA6B91D5}" type="presParOf" srcId="{5373068E-DCEB-4D3C-BFF1-43C34CE727FD}" destId="{DC27DDA6-73A4-45AF-8B52-70E594C6E063}" srcOrd="1" destOrd="0" presId="urn:microsoft.com/office/officeart/2005/8/layout/vList3"/>
    <dgm:cxn modelId="{AF7521B8-5406-4D92-BCE2-C4C0D7DDDF02}" type="presParOf" srcId="{3A30B1D0-F146-41C6-9373-8CC849B0566C}" destId="{1BD648EC-230D-47E1-A618-F93D265B0703}" srcOrd="3" destOrd="0" presId="urn:microsoft.com/office/officeart/2005/8/layout/vList3"/>
    <dgm:cxn modelId="{B5F670CA-86DB-46E7-AC85-61DFDD152817}" type="presParOf" srcId="{3A30B1D0-F146-41C6-9373-8CC849B0566C}" destId="{7D4A810A-A6D4-47BA-AF8D-AB4F73C04080}" srcOrd="4" destOrd="0" presId="urn:microsoft.com/office/officeart/2005/8/layout/vList3"/>
    <dgm:cxn modelId="{48C7A25E-D0B7-416B-8D09-1F2248BE6657}" type="presParOf" srcId="{7D4A810A-A6D4-47BA-AF8D-AB4F73C04080}" destId="{69DE5637-6198-4292-ADFF-69DC2A063BC5}" srcOrd="0" destOrd="0" presId="urn:microsoft.com/office/officeart/2005/8/layout/vList3"/>
    <dgm:cxn modelId="{E43F36CD-7A60-4C34-ABCF-C80C1246172A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平均股价创</a:t>
          </a:r>
          <a:r>
            <a:rPr lang="en-US" altLang="zh-CN"/>
            <a:t>22.3.2</a:t>
          </a:r>
          <a:r>
            <a:rPr lang="zh-CN" altLang="en-US"/>
            <a:t>高点</a:t>
          </a:r>
          <a:r>
            <a:rPr lang="zh-CN" altLang="en-US"/>
            <a:t/>
          </a:r>
          <a:endParaRPr lang="zh-CN" altLang="en-US"/>
        </a:p>
      </dgm:t>
    </dgm:pt>
    <dgm:pt modelId="{A1CD0B47-03FC-4535-A972-2673574CE2F3}" cxnId="{C70F9904-BC8F-4510-9F5D-4F00614F337D}" type="parTrans">
      <dgm:prSet/>
      <dgm:spPr/>
    </dgm:pt>
    <dgm:pt modelId="{66283CB7-69B8-41D5-A569-950515985F71}" cxnId="{C70F9904-BC8F-4510-9F5D-4F00614F337D}" type="sibTrans">
      <dgm:prSet/>
      <dgm:spPr/>
    </dgm:pt>
    <dgm:pt modelId="{11A5EA0A-517A-463B-9BA8-5EB54D7D10F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上证指数的同期高点</a:t>
          </a:r>
          <a:r>
            <a:rPr lang="en-US" altLang="zh-CN"/>
            <a:t>3486</a:t>
          </a:r>
          <a:r>
            <a:rPr lang="zh-CN" altLang="en-US"/>
            <a:t>点</a:t>
          </a:r>
          <a:r>
            <a:rPr lang="zh-CN" altLang="en-US"/>
            <a:t/>
          </a:r>
          <a:endParaRPr lang="zh-CN" altLang="en-US"/>
        </a:p>
      </dgm:t>
    </dgm:pt>
    <dgm:pt modelId="{E2B15CF1-464F-45CC-BFE4-6F0AA417C19E}" cxnId="{37556E52-1F8E-4A2C-9B85-BB5DADEF75D1}" type="parTrans">
      <dgm:prSet/>
      <dgm:spPr/>
    </dgm:pt>
    <dgm:pt modelId="{4EA87785-B7B3-4F48-BB13-D91C5DEA8DC1}" cxnId="{37556E52-1F8E-4A2C-9B85-BB5DADEF75D1}" type="sibTrans">
      <dgm:prSet/>
      <dgm:spPr/>
    </dgm:pt>
    <dgm:pt modelId="{25EF8B53-4C57-43A4-9FE1-40C318A0AD8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创业板同期高点</a:t>
          </a:r>
          <a:r>
            <a:rPr lang="en-US" altLang="zh-CN"/>
            <a:t>3255 </a:t>
          </a:r>
          <a:r>
            <a:rPr lang="en-US" altLang="zh-CN"/>
            <a:t/>
          </a:r>
          <a:endParaRPr lang="en-US" altLang="zh-CN"/>
        </a:p>
      </dgm:t>
    </dgm:pt>
    <dgm:pt modelId="{62CE1C4C-AE05-4247-9728-BCA5F5CA780A}" cxnId="{F06C568C-DE1B-4F34-B7CC-AFAAD9684F6E}" type="parTrans">
      <dgm:prSet/>
      <dgm:spPr/>
    </dgm:pt>
    <dgm:pt modelId="{F463D266-32E5-414A-9781-DA46FFE60955}" cxnId="{F06C568C-DE1B-4F34-B7CC-AFAAD9684F6E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0F9904-BC8F-4510-9F5D-4F00614F337D}" srcId="{800EE499-D129-484D-B5C0-D0F3AC30E8B1}" destId="{BEB4A0DE-FB16-4C4F-8DEA-03570694B93A}" srcOrd="0" destOrd="0" parTransId="{A1CD0B47-03FC-4535-A972-2673574CE2F3}" sibTransId="{66283CB7-69B8-41D5-A569-950515985F71}"/>
    <dgm:cxn modelId="{37556E52-1F8E-4A2C-9B85-BB5DADEF75D1}" srcId="{800EE499-D129-484D-B5C0-D0F3AC30E8B1}" destId="{11A5EA0A-517A-463B-9BA8-5EB54D7D10F8}" srcOrd="1" destOrd="0" parTransId="{E2B15CF1-464F-45CC-BFE4-6F0AA417C19E}" sibTransId="{4EA87785-B7B3-4F48-BB13-D91C5DEA8DC1}"/>
    <dgm:cxn modelId="{F06C568C-DE1B-4F34-B7CC-AFAAD9684F6E}" srcId="{800EE499-D129-484D-B5C0-D0F3AC30E8B1}" destId="{25EF8B53-4C57-43A4-9FE1-40C318A0AD88}" srcOrd="2" destOrd="0" parTransId="{62CE1C4C-AE05-4247-9728-BCA5F5CA780A}" sibTransId="{F463D266-32E5-414A-9781-DA46FFE60955}"/>
    <dgm:cxn modelId="{4ACAF5D9-FC90-4E37-919D-53A35EBB8D68}" type="presOf" srcId="{800EE499-D129-484D-B5C0-D0F3AC30E8B1}" destId="{3A30B1D0-F146-41C6-9373-8CC849B0566C}" srcOrd="0" destOrd="0" presId="urn:microsoft.com/office/officeart/2005/8/layout/vList3"/>
    <dgm:cxn modelId="{24176EF6-C971-4F62-9BB7-20286B6DF098}" type="presParOf" srcId="{3A30B1D0-F146-41C6-9373-8CC849B0566C}" destId="{65AAD8D9-A2BB-4BC0-ADC4-32A3E0934999}" srcOrd="0" destOrd="0" presId="urn:microsoft.com/office/officeart/2005/8/layout/vList3"/>
    <dgm:cxn modelId="{2AE29721-2398-46E1-8BC0-A3E286FC7ABA}" type="presParOf" srcId="{65AAD8D9-A2BB-4BC0-ADC4-32A3E0934999}" destId="{F8DF891C-0D10-4055-A8A8-3FC34ADEDC5B}" srcOrd="0" destOrd="0" presId="urn:microsoft.com/office/officeart/2005/8/layout/vList3"/>
    <dgm:cxn modelId="{E0221ABC-68AC-4498-87A7-D8C05DB4378F}" type="presParOf" srcId="{65AAD8D9-A2BB-4BC0-ADC4-32A3E0934999}" destId="{5D3E6026-A697-4D8F-84B5-C5321A8528B3}" srcOrd="1" destOrd="0" presId="urn:microsoft.com/office/officeart/2005/8/layout/vList3"/>
    <dgm:cxn modelId="{16C4DEAD-8378-4820-BE1C-80BFD240062A}" type="presOf" srcId="{BEB4A0DE-FB16-4C4F-8DEA-03570694B93A}" destId="{5D3E6026-A697-4D8F-84B5-C5321A8528B3}" srcOrd="0" destOrd="0" presId="urn:microsoft.com/office/officeart/2005/8/layout/vList3"/>
    <dgm:cxn modelId="{0E65E3A7-9B9D-48EE-91CC-970DD663C06A}" type="presParOf" srcId="{3A30B1D0-F146-41C6-9373-8CC849B0566C}" destId="{01F33C7F-4C3C-42D3-8542-4BC345A10B4C}" srcOrd="1" destOrd="0" presId="urn:microsoft.com/office/officeart/2005/8/layout/vList3"/>
    <dgm:cxn modelId="{CD0F70B2-55B5-43B7-AA29-7655726EC851}" type="presOf" srcId="{66283CB7-69B8-41D5-A569-950515985F71}" destId="{01F33C7F-4C3C-42D3-8542-4BC345A10B4C}" srcOrd="0" destOrd="0" presId="urn:microsoft.com/office/officeart/2005/8/layout/vList3"/>
    <dgm:cxn modelId="{408FE24E-8050-44E0-89A8-AEE52AC89738}" type="presParOf" srcId="{3A30B1D0-F146-41C6-9373-8CC849B0566C}" destId="{5373068E-DCEB-4D3C-BFF1-43C34CE727FD}" srcOrd="2" destOrd="0" presId="urn:microsoft.com/office/officeart/2005/8/layout/vList3"/>
    <dgm:cxn modelId="{7C6DECBC-285F-438E-B435-52882805840F}" type="presParOf" srcId="{5373068E-DCEB-4D3C-BFF1-43C34CE727FD}" destId="{48C23F44-CDC2-4998-B9C4-F737C51D3228}" srcOrd="0" destOrd="2" presId="urn:microsoft.com/office/officeart/2005/8/layout/vList3"/>
    <dgm:cxn modelId="{2473218A-7020-4DCE-B3A9-266516B7AE1C}" type="presParOf" srcId="{5373068E-DCEB-4D3C-BFF1-43C34CE727FD}" destId="{DC27DDA6-73A4-45AF-8B52-70E594C6E063}" srcOrd="1" destOrd="2" presId="urn:microsoft.com/office/officeart/2005/8/layout/vList3"/>
    <dgm:cxn modelId="{CECE3379-8577-4860-B4BE-23536ABE4008}" type="presOf" srcId="{11A5EA0A-517A-463B-9BA8-5EB54D7D10F8}" destId="{DC27DDA6-73A4-45AF-8B52-70E594C6E063}" srcOrd="0" destOrd="0" presId="urn:microsoft.com/office/officeart/2005/8/layout/vList3"/>
    <dgm:cxn modelId="{DBA8DE55-C7F3-4AAF-A729-E97ED7DE7DB1}" type="presParOf" srcId="{3A30B1D0-F146-41C6-9373-8CC849B0566C}" destId="{1BD648EC-230D-47E1-A618-F93D265B0703}" srcOrd="3" destOrd="0" presId="urn:microsoft.com/office/officeart/2005/8/layout/vList3"/>
    <dgm:cxn modelId="{A89423ED-7638-44BD-899F-2955B429F80E}" type="presOf" srcId="{4EA87785-B7B3-4F48-BB13-D91C5DEA8DC1}" destId="{1BD648EC-230D-47E1-A618-F93D265B0703}" srcOrd="0" destOrd="0" presId="urn:microsoft.com/office/officeart/2005/8/layout/vList3"/>
    <dgm:cxn modelId="{1EB1915E-BB74-484F-A94C-1EEBDE89D96E}" type="presParOf" srcId="{3A30B1D0-F146-41C6-9373-8CC849B0566C}" destId="{7D4A810A-A6D4-47BA-AF8D-AB4F73C04080}" srcOrd="4" destOrd="0" presId="urn:microsoft.com/office/officeart/2005/8/layout/vList3"/>
    <dgm:cxn modelId="{AC122B47-8C6C-477E-88CE-EC678FCA4B6A}" type="presParOf" srcId="{7D4A810A-A6D4-47BA-AF8D-AB4F73C04080}" destId="{69DE5637-6198-4292-ADFF-69DC2A063BC5}" srcOrd="0" destOrd="4" presId="urn:microsoft.com/office/officeart/2005/8/layout/vList3"/>
    <dgm:cxn modelId="{29E699F7-1624-4B1F-89F2-54C75996A34D}" type="presParOf" srcId="{7D4A810A-A6D4-47BA-AF8D-AB4F73C04080}" destId="{00C34D87-B2DD-493A-BAA2-1A14EA17DEB1}" srcOrd="1" destOrd="4" presId="urn:microsoft.com/office/officeart/2005/8/layout/vList3"/>
    <dgm:cxn modelId="{8C5F47A1-6F26-45C2-8EB2-F785F482D488}" type="presOf" srcId="{25EF8B53-4C57-43A4-9FE1-40C318A0AD88}" destId="{00C34D87-B2DD-493A-BAA2-1A14EA17DEB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FBB55-74B2-44BC-AC78-9C8120541354}" type="doc">
      <dgm:prSet loTypeId="urn:microsoft.com/office/officeart/2005/8/layout/cycle7#1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FD81B4A0-A345-47B8-9034-54FAD7F16EE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gm:t>
    </dgm:pt>
    <dgm:pt modelId="{E5F7B21D-EDDB-4955-880B-EEB76C1FBF59}" cxnId="{BBD88201-6B66-4EA7-B61A-0C8369013F09}" type="parTrans">
      <dgm:prSet/>
      <dgm:spPr/>
      <dgm:t>
        <a:bodyPr/>
        <a:lstStyle/>
        <a:p>
          <a:endParaRPr lang="zh-CN" altLang="en-US"/>
        </a:p>
      </dgm:t>
    </dgm:pt>
    <dgm:pt modelId="{1EF361B0-10D3-4975-BCEB-0A2159A1CAE4}" cxnId="{BBD88201-6B66-4EA7-B61A-0C8369013F09}" type="sibTrans">
      <dgm:prSet/>
      <dgm:spPr/>
      <dgm:t>
        <a:bodyPr/>
        <a:lstStyle/>
        <a:p>
          <a:endParaRPr lang="zh-CN" altLang="en-US"/>
        </a:p>
      </dgm:t>
    </dgm:pt>
    <dgm:pt modelId="{B3995DE3-A920-49BD-B90D-49DF4D6B94F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gm:t>
    </dgm:pt>
    <dgm:pt modelId="{0B5786FC-6F01-4387-BA93-C2ED8F2F5F9F}" cxnId="{D6CCDD31-7995-47BE-B05B-4AF77FFC6424}" type="parTrans">
      <dgm:prSet/>
      <dgm:spPr/>
      <dgm:t>
        <a:bodyPr/>
        <a:lstStyle/>
        <a:p>
          <a:endParaRPr lang="zh-CN" altLang="en-US"/>
        </a:p>
      </dgm:t>
    </dgm:pt>
    <dgm:pt modelId="{B5EFECF8-F5E2-41D1-B747-7DC03FDA2049}" cxnId="{D6CCDD31-7995-47BE-B05B-4AF77FFC6424}" type="sibTrans">
      <dgm:prSet/>
      <dgm:spPr/>
      <dgm:t>
        <a:bodyPr/>
        <a:lstStyle/>
        <a:p>
          <a:endParaRPr lang="zh-CN" altLang="en-US"/>
        </a:p>
      </dgm:t>
    </dgm:pt>
    <dgm:pt modelId="{75AE001A-7AA3-4D0D-8AEC-957FF2B7D3B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gm:t>
    </dgm:pt>
    <dgm:pt modelId="{AA8EA639-CBEC-4D14-84DF-6FD6A7CA2AAC}" cxnId="{32C0C2B5-BD10-4559-907F-B6D62DF95473}" type="parTrans">
      <dgm:prSet/>
      <dgm:spPr/>
      <dgm:t>
        <a:bodyPr/>
        <a:lstStyle/>
        <a:p>
          <a:endParaRPr lang="zh-CN" altLang="en-US"/>
        </a:p>
      </dgm:t>
    </dgm:pt>
    <dgm:pt modelId="{E405E0E1-B30E-4F09-96E1-A6304DA3EA52}" cxnId="{32C0C2B5-BD10-4559-907F-B6D62DF95473}" type="sibTrans">
      <dgm:prSet/>
      <dgm:spPr/>
      <dgm:t>
        <a:bodyPr/>
        <a:lstStyle/>
        <a:p>
          <a:endParaRPr lang="zh-CN" altLang="en-US"/>
        </a:p>
      </dgm:t>
    </dgm:pt>
    <dgm:pt modelId="{CCF7C031-5F3B-494B-9CA8-C75E89BC6D59}" type="pres">
      <dgm:prSet presAssocID="{6E5FBB55-74B2-44BC-AC78-9C8120541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AB63ED-303C-4535-83BE-CFA56B755A49}" type="pres">
      <dgm:prSet presAssocID="{FD81B4A0-A345-47B8-9034-54FAD7F16E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39950-454C-43F9-9796-3DBC01350EA2}" type="pres">
      <dgm:prSet presAssocID="{1EF361B0-10D3-4975-BCEB-0A2159A1CAE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0C18B507-9B20-414B-AB3C-235076D54769}" type="pres">
      <dgm:prSet presAssocID="{1EF361B0-10D3-4975-BCEB-0A2159A1CAE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54F1E4FC-40C7-436A-952E-A33C90D6EA21}" type="pres">
      <dgm:prSet presAssocID="{B3995DE3-A920-49BD-B90D-49DF4D6B94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68CDE7-4F94-46CD-9906-0B60DF0B6ACB}" type="pres">
      <dgm:prSet presAssocID="{B5EFECF8-F5E2-41D1-B747-7DC03FDA2049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CE17F78B-B90E-44D4-8C83-46147AFCCD4F}" type="pres">
      <dgm:prSet presAssocID="{B5EFECF8-F5E2-41D1-B747-7DC03FDA2049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6E6D73D-0C2D-4F2E-8F54-ED0B6238B1DF}" type="pres">
      <dgm:prSet presAssocID="{75AE001A-7AA3-4D0D-8AEC-957FF2B7D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DC624-06E4-4837-AFAE-09183CBBBDF0}" type="pres">
      <dgm:prSet presAssocID="{E405E0E1-B30E-4F09-96E1-A6304DA3EA52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FECB3C4C-2D55-4804-A958-985CE091DD6A}" type="pres">
      <dgm:prSet presAssocID="{E405E0E1-B30E-4F09-96E1-A6304DA3EA52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D6CCDD31-7995-47BE-B05B-4AF77FFC6424}" srcId="{6E5FBB55-74B2-44BC-AC78-9C8120541354}" destId="{B3995DE3-A920-49BD-B90D-49DF4D6B94F9}" srcOrd="1" destOrd="0" parTransId="{0B5786FC-6F01-4387-BA93-C2ED8F2F5F9F}" sibTransId="{B5EFECF8-F5E2-41D1-B747-7DC03FDA2049}"/>
    <dgm:cxn modelId="{0F0AB390-9D1E-472C-8708-DD162DD8F058}" type="presOf" srcId="{6E5FBB55-74B2-44BC-AC78-9C8120541354}" destId="{CCF7C031-5F3B-494B-9CA8-C75E89BC6D59}" srcOrd="0" destOrd="0" presId="urn:microsoft.com/office/officeart/2005/8/layout/cycle7#1"/>
    <dgm:cxn modelId="{74493B44-6A05-4909-89BB-F5FCE1EFF7B5}" type="presOf" srcId="{E405E0E1-B30E-4F09-96E1-A6304DA3EA52}" destId="{FECB3C4C-2D55-4804-A958-985CE091DD6A}" srcOrd="1" destOrd="0" presId="urn:microsoft.com/office/officeart/2005/8/layout/cycle7#1"/>
    <dgm:cxn modelId="{4821E367-E51D-485F-9D1E-D431080E91B6}" type="presOf" srcId="{B5EFECF8-F5E2-41D1-B747-7DC03FDA2049}" destId="{E068CDE7-4F94-46CD-9906-0B60DF0B6ACB}" srcOrd="0" destOrd="0" presId="urn:microsoft.com/office/officeart/2005/8/layout/cycle7#1"/>
    <dgm:cxn modelId="{2D92928B-A905-492A-8A73-70490D7A83FC}" type="presOf" srcId="{75AE001A-7AA3-4D0D-8AEC-957FF2B7D3BE}" destId="{16E6D73D-0C2D-4F2E-8F54-ED0B6238B1DF}" srcOrd="0" destOrd="0" presId="urn:microsoft.com/office/officeart/2005/8/layout/cycle7#1"/>
    <dgm:cxn modelId="{A335A1ED-3AAA-44DB-8912-EEF21F648A07}" type="presOf" srcId="{B5EFECF8-F5E2-41D1-B747-7DC03FDA2049}" destId="{CE17F78B-B90E-44D4-8C83-46147AFCCD4F}" srcOrd="1" destOrd="0" presId="urn:microsoft.com/office/officeart/2005/8/layout/cycle7#1"/>
    <dgm:cxn modelId="{A2657D0A-DC07-4173-89AD-8B260122647D}" type="presOf" srcId="{FD81B4A0-A345-47B8-9034-54FAD7F16EEA}" destId="{08AB63ED-303C-4535-83BE-CFA56B755A49}" srcOrd="0" destOrd="0" presId="urn:microsoft.com/office/officeart/2005/8/layout/cycle7#1"/>
    <dgm:cxn modelId="{9A8877C5-3ADE-4D6B-A6C0-80BD026B08F6}" type="presOf" srcId="{B3995DE3-A920-49BD-B90D-49DF4D6B94F9}" destId="{54F1E4FC-40C7-436A-952E-A33C90D6EA21}" srcOrd="0" destOrd="0" presId="urn:microsoft.com/office/officeart/2005/8/layout/cycle7#1"/>
    <dgm:cxn modelId="{68110628-F825-4F80-85FB-6C6F4C7BE3FF}" type="presOf" srcId="{1EF361B0-10D3-4975-BCEB-0A2159A1CAE4}" destId="{97F39950-454C-43F9-9796-3DBC01350EA2}" srcOrd="0" destOrd="0" presId="urn:microsoft.com/office/officeart/2005/8/layout/cycle7#1"/>
    <dgm:cxn modelId="{32C0C2B5-BD10-4559-907F-B6D62DF95473}" srcId="{6E5FBB55-74B2-44BC-AC78-9C8120541354}" destId="{75AE001A-7AA3-4D0D-8AEC-957FF2B7D3BE}" srcOrd="2" destOrd="0" parTransId="{AA8EA639-CBEC-4D14-84DF-6FD6A7CA2AAC}" sibTransId="{E405E0E1-B30E-4F09-96E1-A6304DA3EA52}"/>
    <dgm:cxn modelId="{BBD88201-6B66-4EA7-B61A-0C8369013F09}" srcId="{6E5FBB55-74B2-44BC-AC78-9C8120541354}" destId="{FD81B4A0-A345-47B8-9034-54FAD7F16EEA}" srcOrd="0" destOrd="0" parTransId="{E5F7B21D-EDDB-4955-880B-EEB76C1FBF59}" sibTransId="{1EF361B0-10D3-4975-BCEB-0A2159A1CAE4}"/>
    <dgm:cxn modelId="{05C60A66-631C-4360-9515-779D38254777}" type="presOf" srcId="{1EF361B0-10D3-4975-BCEB-0A2159A1CAE4}" destId="{0C18B507-9B20-414B-AB3C-235076D54769}" srcOrd="1" destOrd="0" presId="urn:microsoft.com/office/officeart/2005/8/layout/cycle7#1"/>
    <dgm:cxn modelId="{71B7886C-AFA2-4C8A-96AF-3B6AF24B2D70}" type="presOf" srcId="{E405E0E1-B30E-4F09-96E1-A6304DA3EA52}" destId="{0E1DC624-06E4-4837-AFAE-09183CBBBDF0}" srcOrd="0" destOrd="0" presId="urn:microsoft.com/office/officeart/2005/8/layout/cycle7#1"/>
    <dgm:cxn modelId="{CCE3C8FA-0841-4D7A-ACB2-42FA777D4DD6}" type="presParOf" srcId="{CCF7C031-5F3B-494B-9CA8-C75E89BC6D59}" destId="{08AB63ED-303C-4535-83BE-CFA56B755A49}" srcOrd="0" destOrd="0" presId="urn:microsoft.com/office/officeart/2005/8/layout/cycle7#1"/>
    <dgm:cxn modelId="{50078699-E4F4-409B-B73E-278A4559F0E8}" type="presParOf" srcId="{CCF7C031-5F3B-494B-9CA8-C75E89BC6D59}" destId="{97F39950-454C-43F9-9796-3DBC01350EA2}" srcOrd="1" destOrd="0" presId="urn:microsoft.com/office/officeart/2005/8/layout/cycle7#1"/>
    <dgm:cxn modelId="{C5050934-CF3C-49E3-93CE-CB322FE3FEE6}" type="presParOf" srcId="{97F39950-454C-43F9-9796-3DBC01350EA2}" destId="{0C18B507-9B20-414B-AB3C-235076D54769}" srcOrd="0" destOrd="0" presId="urn:microsoft.com/office/officeart/2005/8/layout/cycle7#1"/>
    <dgm:cxn modelId="{04614FB0-EEAA-43AB-8DBB-DCB193CD72A5}" type="presParOf" srcId="{CCF7C031-5F3B-494B-9CA8-C75E89BC6D59}" destId="{54F1E4FC-40C7-436A-952E-A33C90D6EA21}" srcOrd="2" destOrd="0" presId="urn:microsoft.com/office/officeart/2005/8/layout/cycle7#1"/>
    <dgm:cxn modelId="{137E758F-CFCB-498B-AA32-ABEE652A923B}" type="presParOf" srcId="{CCF7C031-5F3B-494B-9CA8-C75E89BC6D59}" destId="{E068CDE7-4F94-46CD-9906-0B60DF0B6ACB}" srcOrd="3" destOrd="0" presId="urn:microsoft.com/office/officeart/2005/8/layout/cycle7#1"/>
    <dgm:cxn modelId="{A806DB2E-8E57-44AD-BAFA-D42DF691BD84}" type="presParOf" srcId="{E068CDE7-4F94-46CD-9906-0B60DF0B6ACB}" destId="{CE17F78B-B90E-44D4-8C83-46147AFCCD4F}" srcOrd="0" destOrd="0" presId="urn:microsoft.com/office/officeart/2005/8/layout/cycle7#1"/>
    <dgm:cxn modelId="{96B8C2A7-40EE-455D-8725-A4F53CA12630}" type="presParOf" srcId="{CCF7C031-5F3B-494B-9CA8-C75E89BC6D59}" destId="{16E6D73D-0C2D-4F2E-8F54-ED0B6238B1DF}" srcOrd="4" destOrd="0" presId="urn:microsoft.com/office/officeart/2005/8/layout/cycle7#1"/>
    <dgm:cxn modelId="{DD5B17B8-3D55-4EB8-A169-9DCA64990C72}" type="presParOf" srcId="{CCF7C031-5F3B-494B-9CA8-C75E89BC6D59}" destId="{0E1DC624-06E4-4837-AFAE-09183CBBBDF0}" srcOrd="5" destOrd="0" presId="urn:microsoft.com/office/officeart/2005/8/layout/cycle7#1"/>
    <dgm:cxn modelId="{67F51C03-2B52-4332-BB83-91439474354C}" type="presParOf" srcId="{0E1DC624-06E4-4837-AFAE-09183CBBBDF0}" destId="{FECB3C4C-2D55-4804-A958-985CE091DD6A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01515" cy="3119755"/>
        <a:chOff x="0" y="0"/>
        <a:chExt cx="4501515" cy="3119755"/>
      </a:xfrm>
    </dsp:grpSpPr>
    <dsp:sp modelId="{5D3E6026-A697-4D8F-84B5-C5321A8528B3}">
      <dsp:nvSpPr>
        <dsp:cNvPr id="4" name="五边形 3"/>
        <dsp:cNvSpPr/>
      </dsp:nvSpPr>
      <dsp:spPr bwMode="white">
        <a:xfrm rot="10800000">
          <a:off x="976843" y="0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美国严重的通胀和货币政策</a:t>
          </a:r>
        </a:p>
      </dsp:txBody>
      <dsp:txXfrm rot="10800000">
        <a:off x="976843" y="0"/>
        <a:ext cx="2993507" cy="891359"/>
      </dsp:txXfrm>
    </dsp:sp>
    <dsp:sp modelId="{F8DF891C-0D10-4055-A8A8-3FC34ADEDC5B}">
      <dsp:nvSpPr>
        <dsp:cNvPr id="3" name="椭圆 2"/>
        <dsp:cNvSpPr/>
      </dsp:nvSpPr>
      <dsp:spPr bwMode="white">
        <a:xfrm>
          <a:off x="531164" y="0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0"/>
        <a:ext cx="891359" cy="891359"/>
      </dsp:txXfrm>
    </dsp:sp>
    <dsp:sp modelId="{DC27DDA6-73A4-45AF-8B52-70E594C6E063}">
      <dsp:nvSpPr>
        <dsp:cNvPr id="6" name="五边形 5"/>
        <dsp:cNvSpPr/>
      </dsp:nvSpPr>
      <dsp:spPr bwMode="white">
        <a:xfrm rot="10800000">
          <a:off x="976843" y="1114198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A</a:t>
          </a: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股估值的洼地</a:t>
          </a:r>
          <a:endParaRPr lang="zh-CN" altLang="en-US">
            <a:latin typeface="楷体" panose="02010609060101010101" charset="-122"/>
            <a:ea typeface="楷体" panose="02010609060101010101" charset="-122"/>
            <a:cs typeface="楷体" panose="02010609060101010101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美股高高在上</a:t>
          </a:r>
        </a:p>
      </dsp:txBody>
      <dsp:txXfrm rot="10800000">
        <a:off x="976843" y="1114198"/>
        <a:ext cx="2993507" cy="891359"/>
      </dsp:txXfrm>
    </dsp:sp>
    <dsp:sp modelId="{48C23F44-CDC2-4998-B9C4-F737C51D3228}">
      <dsp:nvSpPr>
        <dsp:cNvPr id="5" name="椭圆 4"/>
        <dsp:cNvSpPr/>
      </dsp:nvSpPr>
      <dsp:spPr bwMode="white">
        <a:xfrm>
          <a:off x="531164" y="1114198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1114198"/>
        <a:ext cx="891359" cy="891359"/>
      </dsp:txXfrm>
    </dsp:sp>
    <dsp:sp modelId="{00C34D87-B2DD-493A-BAA2-1A14EA17DEB1}">
      <dsp:nvSpPr>
        <dsp:cNvPr id="8" name="五边形 7"/>
        <dsp:cNvSpPr/>
      </dsp:nvSpPr>
      <dsp:spPr bwMode="white">
        <a:xfrm rot="10800000">
          <a:off x="976843" y="2228396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风险已经释放，推动市场上涨的逻辑是经济稳重向好。</a:t>
          </a:r>
        </a:p>
      </dsp:txBody>
      <dsp:txXfrm rot="10800000">
        <a:off x="976843" y="2228396"/>
        <a:ext cx="2993507" cy="891359"/>
      </dsp:txXfrm>
    </dsp:sp>
    <dsp:sp modelId="{69DE5637-6198-4292-ADFF-69DC2A063BC5}">
      <dsp:nvSpPr>
        <dsp:cNvPr id="7" name="椭圆 6"/>
        <dsp:cNvSpPr/>
      </dsp:nvSpPr>
      <dsp:spPr bwMode="white">
        <a:xfrm>
          <a:off x="531164" y="2228396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2228396"/>
        <a:ext cx="891359" cy="89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01515" cy="3119755"/>
        <a:chOff x="0" y="0"/>
        <a:chExt cx="4501515" cy="3119755"/>
      </a:xfrm>
    </dsp:grpSpPr>
    <dsp:sp modelId="{5D3E6026-A697-4D8F-84B5-C5321A8528B3}">
      <dsp:nvSpPr>
        <dsp:cNvPr id="4" name="五边形 3"/>
        <dsp:cNvSpPr/>
      </dsp:nvSpPr>
      <dsp:spPr bwMode="white">
        <a:xfrm rot="10800000">
          <a:off x="976843" y="0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平均股价创</a:t>
          </a:r>
          <a:r>
            <a:rPr lang="en-US" altLang="zh-CN"/>
            <a:t>22.3.2</a:t>
          </a:r>
          <a:r>
            <a:rPr lang="zh-CN" altLang="en-US"/>
            <a:t>高点</a:t>
          </a:r>
          <a:endParaRPr lang="zh-CN" altLang="en-US"/>
        </a:p>
      </dsp:txBody>
      <dsp:txXfrm rot="10800000">
        <a:off x="976843" y="0"/>
        <a:ext cx="2993507" cy="891359"/>
      </dsp:txXfrm>
    </dsp:sp>
    <dsp:sp modelId="{F8DF891C-0D10-4055-A8A8-3FC34ADEDC5B}">
      <dsp:nvSpPr>
        <dsp:cNvPr id="3" name="椭圆 2"/>
        <dsp:cNvSpPr/>
      </dsp:nvSpPr>
      <dsp:spPr bwMode="white">
        <a:xfrm>
          <a:off x="531164" y="0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0"/>
        <a:ext cx="891359" cy="891359"/>
      </dsp:txXfrm>
    </dsp:sp>
    <dsp:sp modelId="{DC27DDA6-73A4-45AF-8B52-70E594C6E063}">
      <dsp:nvSpPr>
        <dsp:cNvPr id="6" name="五边形 5"/>
        <dsp:cNvSpPr/>
      </dsp:nvSpPr>
      <dsp:spPr bwMode="white">
        <a:xfrm rot="10800000">
          <a:off x="976843" y="1114198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上证指数的同期高点</a:t>
          </a:r>
          <a:r>
            <a:rPr lang="en-US" altLang="zh-CN"/>
            <a:t>3486</a:t>
          </a:r>
          <a:r>
            <a:rPr lang="zh-CN" altLang="en-US"/>
            <a:t>点</a:t>
          </a:r>
          <a:endParaRPr lang="zh-CN" altLang="en-US"/>
        </a:p>
      </dsp:txBody>
      <dsp:txXfrm rot="10800000">
        <a:off x="976843" y="1114198"/>
        <a:ext cx="2993507" cy="891359"/>
      </dsp:txXfrm>
    </dsp:sp>
    <dsp:sp modelId="{48C23F44-CDC2-4998-B9C4-F737C51D3228}">
      <dsp:nvSpPr>
        <dsp:cNvPr id="5" name="椭圆 4"/>
        <dsp:cNvSpPr/>
      </dsp:nvSpPr>
      <dsp:spPr bwMode="white">
        <a:xfrm>
          <a:off x="531164" y="1114198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1114198"/>
        <a:ext cx="891359" cy="891359"/>
      </dsp:txXfrm>
    </dsp:sp>
    <dsp:sp modelId="{00C34D87-B2DD-493A-BAA2-1A14EA17DEB1}">
      <dsp:nvSpPr>
        <dsp:cNvPr id="8" name="五边形 7"/>
        <dsp:cNvSpPr/>
      </dsp:nvSpPr>
      <dsp:spPr bwMode="white">
        <a:xfrm rot="10800000">
          <a:off x="976843" y="2228396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创业板同期高点</a:t>
          </a:r>
          <a:r>
            <a:rPr lang="en-US" altLang="zh-CN"/>
            <a:t>3255 </a:t>
          </a:r>
          <a:endParaRPr lang="en-US" altLang="zh-CN"/>
        </a:p>
      </dsp:txBody>
      <dsp:txXfrm rot="10800000">
        <a:off x="976843" y="2228396"/>
        <a:ext cx="2993507" cy="891359"/>
      </dsp:txXfrm>
    </dsp:sp>
    <dsp:sp modelId="{69DE5637-6198-4292-ADFF-69DC2A063BC5}">
      <dsp:nvSpPr>
        <dsp:cNvPr id="7" name="椭圆 6"/>
        <dsp:cNvSpPr/>
      </dsp:nvSpPr>
      <dsp:spPr bwMode="white">
        <a:xfrm>
          <a:off x="531164" y="2228396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2228396"/>
        <a:ext cx="891359" cy="891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706495" cy="1811020"/>
        <a:chOff x="0" y="0"/>
        <a:chExt cx="3706495" cy="1811020"/>
      </a:xfrm>
    </dsp:grpSpPr>
    <dsp:sp modelId="{08AB63ED-303C-4535-83BE-CFA56B755A49}">
      <dsp:nvSpPr>
        <dsp:cNvPr id="3" name="圆角矩形 2"/>
        <dsp:cNvSpPr/>
      </dsp:nvSpPr>
      <dsp:spPr bwMode="white">
        <a:xfrm>
          <a:off x="1383814" y="0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sp:txBody>
      <dsp:txXfrm>
        <a:off x="1383814" y="0"/>
        <a:ext cx="938867" cy="469434"/>
      </dsp:txXfrm>
    </dsp:sp>
    <dsp:sp modelId="{97F39950-454C-43F9-9796-3DBC01350EA2}">
      <dsp:nvSpPr>
        <dsp:cNvPr id="4" name="左右箭头 3"/>
        <dsp:cNvSpPr/>
      </dsp:nvSpPr>
      <dsp:spPr bwMode="white">
        <a:xfrm rot="3599999">
          <a:off x="1996425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3599999">
        <a:off x="1996425" y="823359"/>
        <a:ext cx="488211" cy="164302"/>
      </dsp:txXfrm>
    </dsp:sp>
    <dsp:sp modelId="{54F1E4FC-40C7-436A-952E-A33C90D6EA21}">
      <dsp:nvSpPr>
        <dsp:cNvPr id="5" name="圆角矩形 4"/>
        <dsp:cNvSpPr/>
      </dsp:nvSpPr>
      <dsp:spPr bwMode="white">
        <a:xfrm>
          <a:off x="215837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sp:txBody>
      <dsp:txXfrm>
        <a:off x="2158379" y="1341586"/>
        <a:ext cx="938867" cy="469434"/>
      </dsp:txXfrm>
    </dsp:sp>
    <dsp:sp modelId="{E068CDE7-4F94-46CD-9906-0B60DF0B6ACB}">
      <dsp:nvSpPr>
        <dsp:cNvPr id="6" name="左右箭头 5"/>
        <dsp:cNvSpPr/>
      </dsp:nvSpPr>
      <dsp:spPr bwMode="white">
        <a:xfrm rot="10800000">
          <a:off x="1609142" y="1494152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800000">
        <a:off x="1609142" y="1494152"/>
        <a:ext cx="488211" cy="164302"/>
      </dsp:txXfrm>
    </dsp:sp>
    <dsp:sp modelId="{16E6D73D-0C2D-4F2E-8F54-ED0B6238B1DF}">
      <dsp:nvSpPr>
        <dsp:cNvPr id="7" name="圆角矩形 6"/>
        <dsp:cNvSpPr/>
      </dsp:nvSpPr>
      <dsp:spPr bwMode="white">
        <a:xfrm>
          <a:off x="60924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sp:txBody>
      <dsp:txXfrm>
        <a:off x="609249" y="1341586"/>
        <a:ext cx="938867" cy="469434"/>
      </dsp:txXfrm>
    </dsp:sp>
    <dsp:sp modelId="{0E1DC624-06E4-4837-AFAE-09183CBBBDF0}">
      <dsp:nvSpPr>
        <dsp:cNvPr id="8" name="左右箭头 7"/>
        <dsp:cNvSpPr/>
      </dsp:nvSpPr>
      <dsp:spPr bwMode="white">
        <a:xfrm rot="-3599999">
          <a:off x="1221859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3599999">
        <a:off x="1221859" y="823359"/>
        <a:ext cx="488211" cy="16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44CD-0C8E-49C4-9202-63C79F50D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804E-D3CC-4829-8DFA-10CFB30798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16T01:43: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11893 4458 0,'40'0'32,"-1"13"-32,107 14 31,132 13-16,-80-1 1,-13-12 0,-39-1-1,-27-13 1,-53 1 0,27-14-1,13-14 1,-14-52-1,-79 53 1,14-27-16,-27 1 16,13-14-1,-13 13-15,0 14 16,-13-1-16,-14 1 16,1-40-1,-14 13 1,1 26-1,25 14-15,1 0 16,-27-14 0,-26 14-1,27 13 1,-41 0 0,41 0-16,-1 0 15,-79 0 1,79 0-1,0 0-15,14 0 16,-1 0-16,-39 0 31,13 0-15,-66 0 0,0 13-1,13 14 1,14-14-1,65-13-15,1 13 16,-14-13 0,1 13-1,-1 14 1,13-14-16,-12 14 16,12-1-1,14-26-15,0 26 16,0-26-1</inkml:trace>
  <inkml:trace contextRef="#ctx0" brushRef="#br0">13930 3506 0,'14'0'46,"-1"0"-46,0 0 16,13 13-16,-26 0 31,0 0-15</inkml:trace>
  <inkml:trace contextRef="#ctx0" brushRef="#br0">13824 3770 0,'0'0'0,"-13"53"15,13-26-15,0-1 16,0 40-1,0-13 1,13-13 0,-13-27-16,0 0 15,0-52 17,27-14-17,-27 13-15,26-39 16</inkml:trace>
  <inkml:trace contextRef="#ctx0" brushRef="#br0">13957 3717 0,'0'0'0,"13"0"15,40 0 1,13 0-16,146 0 15,-93 0-15,13 0 16,-13 0 0,-39 0-16,-41 0 15,-12 0-15,-14 0 16,0 0 0,-13 14 46,0-1-62,0 0 16,-66 14-1,40-14-15,-14 0 16,13 0-16</inkml:trace>
  <inkml:trace contextRef="#ctx0" brushRef="#br0">14605 3836 0,'0'14'0,"-13"-14"15,13 13-15,-13 0 16,-1 14-16,1-14 16,13 13-1,-26 1-15,-14-1 16,0-13-16,14 14 15,-27 13 1,40-40-16,13 13 141,0 0-126,0 0-15,0 14 16,-40-1-16,-26-13 16,-14 27-16,-65 13 15,92-13 1,0-27-16,13 0 31,67 0 16,-1-13-31,27 0-16,40 0 15,264-26 1,-225 13-1,1-40-15,-14 13 16,-53 14-16,-26 12 16,-27 1-16,-13 0 31,-27 13-31,-52-26 16,26 12-1,0 1 16,13 0-15,14 13 0,-1 0-16,1 13 15,0 0-15,12 27 16,-12 0-16,-14 13 0,14-14 16,-54 67-1,-12-13 1,39-54-1,13-12-15,-26 13 16,53-27-16,0-13 16,13-13 77,0-14-93,0 14 16,26-14-16,-13 14 16,14 0-1,-14 13-15,40 0 16,-27 0-16,14 0 16,79 13-1,40 27 1,-80-27-16,14 27 15,79 39 1,-93-52-16,0 12 16,41 41-1,-68-54 1,-38-26 0,-14-40-1,-40-65 16,-13-14-15,13 52-16</inkml:trace>
  <inkml:trace contextRef="#ctx0" brushRef="#br0">14909 3916 0,'27'0'31,"-1"26"-15,-13-12-16,14 12 15,-1-13-15,1 14 31,-1-27 1,1 0-17</inkml:trace>
  <inkml:trace contextRef="#ctx0" brushRef="#br0">15928 3598 0,'0'0'16,"13"0"-16,40-26 16,-26 26-16,12-13 15,14 13 1,0 0-1,-26 0 1,-14 0 31,-13 13-31,0 40-1,-27 26 1,1-39-16,-1 13 15,-12 0-15,12 0 16,-12 0-16,-1 13 16,-26 66-1,0 0 1,52-79-16,1-26 16,13 26-1,0-1 1,0-12-1,0-13 1,0-41 47,0 1-48,0-13-15</inkml:trace>
  <inkml:trace contextRef="#ctx0" brushRef="#br0">15954 4035 0,'14'0'15,"-1"0"1,13 0-16,14 0 16,26 0-1,0 0-15,14 0 16,39 13-1,-93-13 1,-13 13 0,-26 1 15,-13 12-15,-80 27-1,-53 13 1,14-13-1,92-40 1,26 0-16,14-13 16,0 0 15,13-13 0,13 13-15,-13-13-1,13 13-15,0-13 0,14 0 16,-14 13 0,40-14-1,-40 14-15,27-13 16,0-13-16</inkml:trace>
  <inkml:trace contextRef="#ctx0" brushRef="#br0">16629 3559 0,'13'0'47,"27"0"-47,39 0 16,14 0-16,52 0 15,1 0-15,13 0 16,0 0-16,12 0 15,-144 0 1,-14 0-16,0 0 16,-13 13-1,0 0 17,0 0-17,-26 1 1,-133-14-1,-132 0 1,132 0-16,14 0 0</inkml:trace>
  <inkml:trace contextRef="#ctx0" brushRef="#br0">16761 3612 0,'-13'13'16,"13"13"-1,0 1-15,40 39 32,-14-13-32,-12 13 15,12 13-15,0 93 16,-12-79-1,-1 26-15,-13 79 16,0-92-16,0-13 16,0 79-1,0-66 1,0-53 0,0-40-1,-13-53 32,-1-13-31,1-13-16,-26-119 15</inkml:trace>
  <inkml:trace contextRef="#ctx0" brushRef="#br0">16933 3215 0,'14'26'15,"12"1"1,0 12-16,14 27 16,0 14-16,39 52 15,-39-39 1,-14-40-1,-26-27 1,14-13-16,-14 1 16,0-1-1,0 0-15,0 0 32,0 0-17,0 1-15</inkml:trace>
  <inkml:trace contextRef="#ctx0" brushRef="#br0">17039 4141 0,'0'0'0,"27"-13"0,-1-1 16,14 1-1,13 0-15,13-14 16,-13 14-16,26 13 0,-13-13 15,0-14-15,-26 27 16,-13-13-16,-14 13 31,0 0-15,0 13 15,0 1-15,-13 12-1,0-13 1,0 27 15,0 0-31,-79 66 16,-40-14 0,-40 1-1,27-54 1,79-25-16,27-14 15,12 0 1,1 0-16,0-14 16,-14-12-16,14 0 15,0-1-15,0 1 16,0-14-16,13 13 16,0-25-1,0-28 1,13 54-16,13-1 15,-13 14 1,1 13-16,12 0 31,54 13-15,52 40 0,66 27-1,-118-54-15,-1 14 16,-13-14-16,0 14 15,-13-14-15,13 27 16,-39-40 0,-14-13-16,0 14 15,-13-1-15,0-26 47,0-1-31</inkml:trace>
  <inkml:trace contextRef="#ctx0" brushRef="#br0">12039 5940 0</inkml:trace>
  <inkml:trace contextRef="#ctx0" brushRef="#br0">12039 5940 0,'13'0'141,"0"26"-141,0-12 16,14 12-16,-14 1 15,0-14-15,0 13 16,-13-13 62,0 1-62,14-1-1,-1 0 1,-13 0 0,13-13-1,-13 14 63,13-14-62,-13 13 0,14-13-16,-14 13 15,13 0 32,-13 0-31,13 1-1,0-1 1,-13 0 0,13 0 30,1 1-30,-14-1 0,13-13-16,0 13 156,-13 0-140,13 1-16,1-1 15,-14 0-15,13 0 16,0 14-1,0-14 1,-13 0 0,14-13-1,-14 13 1</inkml:trace>
  <inkml:trace contextRef="#ctx0" brushRef="#br0">12118 6337 0,'0'13'47,"13"-13"-31,-13 13-16,27 0 15,-14 27 1,13 0 0,-12-14-1,-1-12-15,0 12 16,-13-13-16,13 0 16,0-13 187,1 0-203,-1 0 15,0-13-15,40-26 16,-40 12 0,40-13-1,-40 14-15,27-27 16,-40 27-1,27-27 1,-14 39-16,0-39 16,0 27-1,0 26 17</inkml:trace>
  <inkml:trace contextRef="#ctx0" brushRef="#br0">13375 5993 0,'0'13'31,"-14"0"-15,1 14-1,-13-1-15,13-13 16,-27 27 0,-13 26-1,40-53 1,-1 1-16,1 12 16,13-13-16,-26 14 15,26-14 1,-13-13-16,13 13 62,-14-13-46,1 0 0,0 14-16,0-14 109</inkml:trace>
  <inkml:trace contextRef="#ctx0" brushRef="#br0">13057 6046 0,'0'0'0,"-13"13"15,-13 27-15,12-14 16,-12 14-16,13-14 16,13 1-16,-14-14 15,14 0-15,-13 0 16,13 1-16,-13-1 15,-14 13 1,14 27 15,13-40-15,0 1 31,0-1-32,0 0 17,13-13 15,14 0-47,13 0 15,92 0 1,-92 0-1,-14 0-15,27 0 16,-40 0 0,0 0 31,1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23T01:33: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12925 2884 0,'0'0'0,"0"53"0,-13 0 16,-1 79-1,-12 27 1,0-53-16,-14 92 16,13-92-1,14-13-15,-13 65 16,12-92-1,14-52 1,0-1 0,-13-13 15</inkml:trace>
  <inkml:trace contextRef="#ctx0" brushRef="#br0">12409 3678 0,'0'0'0,"26"39"15,-12 14-15,-1 0 16,13-13 0,27 39-1,-26-79 1,39 0-1,66-66 1,93-66 0,-27 0-1,-39 26 1</inkml:trace>
  <inkml:trace contextRef="#ctx0" brushRef="#br0">6006 4445 0,'13'0'16,"14"0"-16,-1 13 15,27 0 1,40 14-16,132 26 16,-40-27-1,26-12-15,253-14 16,-240 0-1,15 0-15,38-40 16,-158-13 0,-92 40-1,-14 13 63</inkml:trace>
  <inkml:trace contextRef="#ctx0" brushRef="#br0">6059 5569 0,'0'0'0,"13"14"16,40-14-1,0 13-15,106-13 16,66 0 0,52 0-1,-38 0 1,-41 0 0,-39 0-1,-14 0 1,1 0-1,-40 0 1,0 0-16,118 0 16,-52-27-1,-79 14 17,-80 13-17,0 0 1,1 0-1,25-13 1,-12 0 0,-1 0-1,-12-1 1,-14 1 93</inkml:trace>
  <inkml:trace contextRef="#ctx0" brushRef="#br0">9353 3704 0,'26'0'15,"-12"0"-15,39 13 16,13-13 0,13 27-16,1-14 15,25-13-15,14 0 0,14 0 16,145 0-1,-146 0 1,132 0 0,-171 0-16,66 0 15,-120 0 1,1 0-16,26 0 16,-26 13-1,13 1 1,-27-14-1,14 0 1,13 0 15,26 0-15,-39 0-16,0 0 0,26 0 16,13 0-1,-26 0 1,-13 0-1,-14 0 1,-12 0 0,-1 0 31,0 0-32,0 0 16,0 0-15,1 0 0,-1 0-1,0 0 1,0 0 0,1 0-1</inkml:trace>
  <inkml:trace contextRef="#ctx0" brushRef="#br0">6707 10385 0,'0'0'0,"13"0"0,1 0 16,39 13-16,66 14 31,-53-14-31,-13 0 15,66 14 1,0-27 0,-79 0-16,-1 0 15,1 0 1,-27 0 0,0 0 15,1 0-16,12 0 1,0 0 0,14 0-1,13 0 1,-26 0-16,12 0 16,27 13-16,27-13 15,53 0 16,-80 0-31,0 0 16,53 0 0,-66 0-16,0 0 15,26 0-15,0 13 16,80 0 0,-27-13-1,-92 0-15,0 0 16,0 0-16,12 0 15,-38 0 1,12 13-16,-13-13 16,1 0-1,12 14 1,-13-14 0,67 0-1,12 0 16,41 0-15,12 0 0,-39 0-1,0 0 1,-14 0 0,-12 0-1,-27 0-15,-14 0 16,80 0-1,-66 0-15,0 0 16,27 0-16,25 0 16,15 0-1,-1 0 1,-14 0 0,1 0-1,-26 0 16,-67 0-31,13 0 16,-12 0-16,12 0 16,0 0-16,54 0 15,-40 0-15,12 0 16,41 0 0,-53 0-1,-14 0 1,-13 0-1,1 0 32,-1 0 0,0 0 125,0 0-141,1 0 94,-1 0-93,0 0-17,0 0 751,0 0-641,1 0 219</inkml:trace>
  <inkml:trace contextRef="#ctx0" brushRef="#br0">11364 9022 0,'0'0'0,"0"27"15,13 12 1,0-12 0,1-1-16,12 1 15,14-14 1,66 14 0,26-27-1,106 0 1,79-14-1,-26-39 1,-66 14 0,-79-1-1,-53 0 1,-41-13 0,1 14-1,-39 25-15,-1-25 16,-13 26-1,0-14 1,0 14-16,-53-14 16,-40-26 15,-13 1-15,-66 12-1,80 27-15,-27-1 16,13 1-16,-13 13 15,-27 0-15,14 0 16,0 0-16,-133 0 16,186 0-16,-14 0 15,-13 40 1,53 0 0,27-1-1,26-26 1,-26 1-16,12 25 15,14-25 1,0-1-16,0 27 31,0-27-31,0 13 32,0-13-17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23T01:34: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12872 6985 0,'0'13'63,"13"0"-63,-13 1 15,0-1-15,27 27 16,-1 13 0,14-1-1,52 1 16,-52-13-31,79 0 16,93 26 0,-120-53-1,-25 0 1,25 1-16,-12-1 16,52-13-1,-66 0-15,0 0 16,40 0-1,-13 0 1,26 0 0,39 0-1,14-27 1,-66 27 0,-53 0-1,40 0-15,79 0 16,53 0-1,26-13 1,-66-13 0,-79-1 15,-66 1-15,-14-1-1,-26 1 1,0-1-1,0-26 1,0 27-16,0-27 16,0 27-16,0-14 15,40-119 1,-40 119 0,13 1-16,0-27 15,-13 52 1,0 1-16,0-26 15,-13 25-15,0-25 16,0-1 0,-14 13 15,14 14-31,0 0 16,-27 0-16,-53-27 15,14 14-15,13-1 16,-13-13-1,-1 14-15,1-14 0,13 14 16,-67-14 0,27 14-1,14-1 1,39 27 0,-13-13-1,39 13-15,-12 0 16,-54 0-1,-26 0 1,-106 0 15,146 0-15,-27 0-16,-93 0 16,120 0-16,0 0 15,-27 0 1,13 0-1,54 0 1,12 13 0,14 0-1,0 1-15,-1-14 16,-25 39 0,-14-12-1,13-14 1,27 0-1,-14-13-15,14 14 0,-13-1 16,13-13-16,-40 39 16,13-25 15,27-1-31,-14 13 16,14-12-16,-13-1 15,-1 13 1,1 27-1,12-13 1,1-27-16,-13 14 16,26-14-1,-13 0 1,13 0 15,0 1-15,-14-1-1,14 0 1,0 0 31,-13 0-31,13 1 15,0-1 31,0 0-46,0 0 15,0 1-15,-13-1-1,13 0 48,-13 0-47,13 0-16,0 1 15,0 12 1,0-13-1,0 14 1,-14-1 0,1-12-1,13-1 1,0 0 0,0 0 30</inkml:trace>
  <inkml:trace contextRef="#ctx0" brushRef="#br0">15055 5212 0,'0'0'0,"0"14"0,-40 78 16,14-39-1,12 0-15,-12 0 16,26 13-16,-26 53 15,12 0 1,1-66 0,0 26-1,-14-26 1,27-39-16,0-1 16,-13-13 15</inkml:trace>
  <inkml:trace contextRef="#ctx0" brushRef="#br0">14684 5662 0,'0'13'16,"0"14"0,0 12-1,0 1-15,0 13 16,0-13-1,0-1 17,0-12-17,0-14 1,0 0 0,0 1-1,0-1 16,14 0-31,-1-13 16,0 13 0,0 1-16,-13-1 15,14-13 63,-1 0-62,0 0 15,0-13-31,0-1 16,1 1 0,-1 0-1,13 13-15,27-27 16,-26 14-16,12 13 15,54-13 1,-14 0 0,-12-1-1,-15-12 1,-25 26 0,-27-13-1,13 13 32</inkml:trace>
  <inkml:trace contextRef="#ctx0" brushRef="#br0">13203 9803 0,'-14'0'110,"1"0"-110,0 13 15,-27 0-15,27 1 16,-13-1-16,-14 0 16,14 0-1,-1-13 17,14 13-17,0-13-15,-1 0 47,1 14-31,0-1-1,0-13 1,-27 40 0,0-14-1,1 14 1,-1-1-1,27-12 1,-1-14-16,1 14 16,0-14-1,13 0 17,0 0-17,0 0 32,0 1-31,0-1-1,0 0 1,13 14 0,0-1-1,1-13 1,-1 27-1,0-27 1,0 0 0,1 1-1,-14-1 17,26 0-17,-13 0 1,14 1-1,-1 12 1,14 1 0,-14-14-1,1 0 1,-14-13 0,14 0-1,-1 0-15,0 0 16,14 0-16,13 0 15,0 0-15,66 0 16,-53 0 0,0 0 15,53 13-15,0 14-1,-52-14 1,-41-13-1,14 13 1,-1-13 0,14 0-1,-26 0 1,52 0 0,14-26-1,-27 12 1,-26 14-1,-1-13 1,1 0 0,-14 13 15,-12 0-31,12 0 16,1-13-1,-14 13 1,13 0-1,14 0 1,-14 0-16,14 0 16,-27 0-16,14 0 15,-1 0 1,1 0 0,-1 0-1,-13 0 1,1 0-1,12 0 1,14 0 0,-14 0 15,-13 0-31,1 0 0,-1 0 31,13 0-15,-12 0-1,-1 0 1,13 0 0,-12 0-1,12 0 1,0 0 0,14 0-1,-13 0 1,-14-13-1,0 13 1,0 0 0,0 0 15,1 0-15,12 0-1,1 0 1,-14 0-1,13-14 1,-12 14-16,12-13 16,-13 13-1,0 0 1,1-13 0,-1 13-1,-13-13 1,13 13-1,0 0 32,1-14-31,-1 14 0,0-13-1,0 13-15,-13-13 16,14 13-1,-1 0 1,0-13 0,-13-1-1,0-12 1,13 0 0,-13-1-1,0 1 1,-13-14-1,-13-13 1,12 0 15,-12 0-15,-1 27-16,14-1 16,13 1-16,-40-14 15,1 14 1,12-1-1,-12 1 1,-14-1 0,-13 1-1,13 13-15,13-14 16,-13 14-16,0 0 16,-39-27-1,52 14-15,-26 12 16,0-12-1,39 26-15,-39-27 32,53 27-32,-1 0 15,-12 0-15,-14 0 16,-13 0 0,-13 0-1,-26 0 1,12 0-1,-12 0 1,12 0 0,1 0-1,-14 0 1,67 0 0,-1 0-16,1 0 15,-14 14 1,1-1-1,25-13-15,-25 0 32,25 0-32,-12 13 15,13-13 1,-27 13 0,0-13-1,-13 27 1,27-14-16,0-13 15,12 0-15,1 13 16,-13-13 0,-14 13-1,27-13 1,-14 14 0,14-14-1,0 13 1,0-13-1</inkml:trace>
  <inkml:trace contextRef="#ctx0" brushRef="#br0">5913 2275 0,'-13'53'16,"13"0"-1,-26 13-15,-1 80 16,14 13 15,0-67-31,-14 1 0,14 13 16,13 13-16,-13-27 16,0 14-1,-14-26-15,-12 78 16,25-92-1,1-39 1,13-40 62,0-1-78,0 1 31,-13 0-31</inkml:trace>
  <inkml:trace contextRef="#ctx0" brushRef="#br0">5464 3572 0,'0'13'16,"0"14"-16,0 12 16,0 27-16,0-26 15,0 13 1,0 0-16,-14 53 16,1-40-1,-13 27 1,13-14-1,13-66 1,13-13 0,0-13-1,13-14 1,14 14 0,13-13-1,13-1 1,53 1-1,80-14 17,-120 27-32,-13 0 15,0-1-15,40-12 16,-26 13 15,-80 0 172</inkml:trace>
  <inkml:trace contextRef="#ctx0" brushRef="#br0">15478 2553 0,'0'0'0,"0"27"0,-40 79 31,40-54-15,-26-25-16,0 79 15,-41 39 17,54-79-32,-13 1 15,12-15 1,-12 1-16,13 0 16,-14 13-16,14 27 15,0-66 1,0 12-16,13 1 15,0-27 1,0-26 140,0 0-140,-14-1-16</inkml:trace>
  <inkml:trace contextRef="#ctx0" brushRef="#br0">15015 3307 0,'0'14'16,"13"-1"-16,-13 0 16,0 13-1,14 14 1,-14-13-1,0 12 1,0-12 0,0-14-1,0 0 1,0 0 0,0 1 30,13-14-14,0 13-17,0-13 1,14 0 0,26 0-1,39 0 1,67-27-1,-80 14-15,1-13 0,-14 26 16,40-27 0,-40 1-1,-53 26 1,0 0 0</inkml:trace>
  <inkml:trace contextRef="#ctx0" brushRef="#br0">17079 1640 0,'0'0'0,"13"27"0,-13 13 15,0 12-15,0 41 16,0 106 0,-40-1-1,-13-39 1,14-27-1,12-79 1,27-27-16,-13-12 31</inkml:trace>
  <inkml:trace contextRef="#ctx0" brushRef="#br0">17092 2103 0,'13'0'16,"14"0"-16,26 0 15,0 0-15,0 0 16,26 0-16,0 0 31,-13-13-15,-66 0-1</inkml:trace>
  <inkml:trace contextRef="#ctx0" brushRef="#br0">16920 2633 0,'0'0'16,"40"0"-16,-1 0 0,28 0 15,25 0-15,1-14 16,52 1-1,-52-13 1,-40 12-16,-13-12 16,52 0-1,-65-1 1,-27 14 0,-14-14 15,-39 27-31</inkml:trace>
  <inkml:trace contextRef="#ctx0" brushRef="#br0">17224 2355 0,'14'13'32,"-14"13"-32,0 1 15,0 26-15,0 26 16,0 14-16,-40 92 16,13-119-1,-12 14-15,-14 52 31,-27 0-15,41-66 0,26-52-1,-1-28 1,14-65 0,14 13-16</inkml:trace>
  <inkml:trace contextRef="#ctx0" brushRef="#br0">17317 2818 0,'0'0'0,"13"13"16,14 14-16,12 25 16,41 54 15,-1-40-16,-13 1 1,-26-41 0,-27-26-1,-13-40 17,0-13-17,0 27-15</inkml:trace>
  <inkml:trace contextRef="#ctx0" brushRef="#br0">18243 1971 0,'0'0'0,"53"-13"0,13 0 15,119-1 1,27 14-1,-67 0 1,-105 0 0,-53 0 15,-40 27-15,-26 13-1,-1-1-15</inkml:trace>
  <inkml:trace contextRef="#ctx0" brushRef="#br0">18309 2223 0,'0'0'0,"13"39"16,-13 1-16,14 26 15,12 66 1,1 14-1,-14-80-15,-13 0 16,0 0-16,0-13 16,0 0-16,0 13 15,0-105 32,0-28-31,0-12-16,26 26 0</inkml:trace>
  <inkml:trace contextRef="#ctx0" brushRef="#br0">18521 2527 0,'0'0'0,"13"0"0,-13-13 16,13 13-16,27 0 15,39 0 1,-12 13-16,25 0 15,-79-13 1,14 13-16,-1 0 16,-26 27-1,-26 13 1,-27 26 15,-13-26-15,0-26-1,52-27 1,28 0 15,12 0-15,40-27 0,14 14-1,-28 13 1,-38 0-1,-14 13 17,-27 1-32,-52 39 15,-14-14 1,14 1 0,13-14 15,53 14-16,-1 0 1,-12 52 0,26-65-1,0 26 1,0-27 0,0 1-1,13-27 16,0 0-15,14-27 0,26 1-16,-14-1 15,28 1-15,91-40 16,-39-1 15,-105 41-15,-14 66 46,0-27-46,0 13-16,-14 14 16,1-13-16,-13 12 15,-80 41 1,-53-1-1,-26-26 1,-106-13 0,172-40-1,79 0 1,27 0 15,26 0-15,27 0-1,92 39 1,133 1 0,131 39-1,-38-13 1,-213-52-16,-26-14 16,-53 0-16,-26 0 15,-27 0-15,1 0 16,-28 0 78,1 0-94,-13-14 15,-14-12-15,-13-27 16,-40 0-16</inkml:trace>
  <inkml:trace contextRef="#ctx0" brushRef="#br0">13375 582 0,'0'0'0,"26"0"15,27 0-15,66 0 31,-53 0-31,0 0 16,120 0 0,-1 0-1,-66 0 1,-93 0 0,-26 13-1</inkml:trace>
  <inkml:trace contextRef="#ctx0" brushRef="#br0">13044 1257 0,'0'0'0,"40"13"0,13 0 15,26 0 1,40 1-16,119-1 16,-106-13-16,27 0 15,159-13 1,-173-27-16,-26 14 16,0-14-1,-105 13 1,-41-26-1,-13 27 1,-26-14-16,-13 1 16,0-14-16,-1 13 15</inkml:trace>
  <inkml:trace contextRef="#ctx0" brushRef="#br0">13957 714 0,'0'0'0,"0"40"31,0 0-15,-27 119-1,14 26 1,-40 26 0,40-92-16,-14 14 15,-25 131 1,25 1-1,14-80 1,-14-53 0,27-105-16,0-14 31,0-26-15,0-93-1,0-119 1,-66-39-1</inkml:trace>
  <inkml:trace contextRef="#ctx0" brushRef="#br0">13547 833 0,'0'0'0,"0"14"0,0-1 15,26 13-15,1 41 16,-1 12-1,1-13 1,-1-53 0,-26-26 31,0-13-32,53-67 1,-13 67-16</inkml:trace>
  <inkml:trace contextRef="#ctx0" brushRef="#br0">14063 807 0,'13'0'0,"0"13"16,-13 14-1,0-14-15,0 13 16,0 54 0,-13-14-1,-27-13 1,27-14-1,-14-39 1,14 0 31,13-26-31,13 13-16</inkml:trace>
  <inkml:trace contextRef="#ctx0" brushRef="#br0">15121 833 0,'0'0'0,"0"67"0,-27 171 31,27-159-31,-13 0 16,0 1-1,0-1-15,-27 40 16,27-66 0,13 0-16,-13-13 15,13-53 32</inkml:trace>
  <inkml:trace contextRef="#ctx0" brushRef="#br0">14962 476 0,'13'0'31,"14"0"-31,-1 0 16,93 0-1,-66 13 1,13 1 0,-26-14-16,-13 13 0,-14-13 15,40 0 1,26 0 0,53 0-1,1 13 1,-80 0-1,-40-13-15,13 14 16,-26 12-16,14-13 16,-14 1-1,0 12-15,0-13 16,0 0-16,0 40 16,-14-26-16,1 26 15,-13 0-15,12-14 16,-12 14-16,13 53 31,-1-13-15,-12 26-1,13 0 1,-27 26 0,27-39-1,0-40 1,13-26-1,0-14 1,0-12-16,0-1 16,-14 0-1,1-13 32,-13 0-31,26-13-1,-13 13 1,-14-27 0,14 14-16,0 0 15,-14-13-15,14-14 16,-14 13-16</inkml:trace>
  <inkml:trace contextRef="#ctx0" brushRef="#br0">15174 966 0,'0'0'0,"13"0"0,27 0 16,52 0-1,-39 0-15,-13 0 16,-27 13-16,0-13 16,14 13-1,-27 14 1,-13-14-16,-1 13 15,-12-12-15</inkml:trace>
  <inkml:trace contextRef="#ctx0" brushRef="#br0">15187 1177 0,'0'14'16,"27"-1"0,-14-13-16,13 0 15,40 0 1,-26 0-16,13 0 16,0 0-16,-27 0 15,-12 0 1</inkml:trace>
  <inkml:trace contextRef="#ctx0" brushRef="#br0">16325 781 0,'0'26'15,"0"14"-15,-13-14 16,-1 27-16,-25 13 31,25-26-31,1-27 0,0 0 16,13 1 15,0-28 0,0 1-15,13-13 0,0-14-16,27-26 15,-13 26-15,12 14 16,54-40-1,-1 13 1,1 13 0,-40 13-1,-27 14 1,-12 26 15,-14 14-15,0 26-1,-40 66 1,0-13 0,14-40-1,26-53 1,0 0 0,13-13 30,14 0-46,-14 0 16,0 14 0,-13 12-16</inkml:trace>
  <inkml:trace contextRef="#ctx0" brushRef="#br0">16087 1230 0,'39'0'31,"14"-13"-15,53 0-16,-13 0 15,26-1-15,-40 14 16,53 0-1,-105 0-15,-14 0 16,-13 27 0,0-1-1,-13 14-15,-27 39 32,1-26-32,-28 0 0,-105 40 15,-26-1 16,-67-39-15,212-53 0,14 0-1,12-26 1,27-1-16,0-12 16,0-1-1,0 0-15,14-52 16,12 52-1</inkml:trace>
  <inkml:trace contextRef="#ctx0" brushRef="#br0">15994 1283 0,'13'0'0,"27"40"16,92 92 15,-92-92-15,53 39-1,-14-13 1,-26-13 0,-27-13-16,-12-14 0,-1 1 15,13-14 1,-26 14-16,13-27 16,14-14 109</inkml:trace>
  <inkml:trace contextRef="#ctx0" brushRef="#br0">17171 1601 0,'0'-13'0,"0"-1"16,0 1-16,14 0 16,39-40-1,-27 26 1,1-12-16,-1-1 15,27-26 1,-13-27 15,-14 67-31,1-14 0,12 0 16,-12 1-16,26-27 31,-27 13-31,14 0 16,-27 26-16,-13 14 15,13-13 1,0 12 0,-13 1-1,14-13 1,-14 13 0,13-14-1,0 1 16,0-1-31,1-13 16,-1 14 0,0 13 15,-13 0-15,0-1-1,13 14 1,0-13-1,-13-13 1,14 12 0,-1 1-1,0-13 1</inkml:trace>
  <inkml:trace contextRef="#ctx0" brushRef="#br0">17952 410 0,'-13'0'16,"-27"13"0,-13 14-16,-13-14 15,0 13-15,0-12 16,-53 39-1,13-14 1,26-12 0,54-14-1</inkml:trace>
  <inkml:trace contextRef="#ctx0" brushRef="#br0">17859 423 0,'14'0'0,"-1"0"16,-13 14-16,13-1 15,0 13 1,27 1-16,0 12 16,66 54-1,-54-40-15,-12-13 16,53 26-1,-27-13 1,-40-27 0,1-26-16,-14 13 15,0 1-15,0-14 16,1 0 0,-1 0-1,0 0 1,-13 13 31,-13 13-32</inkml:trace>
  <inkml:trace contextRef="#ctx0" brushRef="#br0">16576 3889 0,'13'0'31,"1"0"-16,12 0 1,27 0 0,53 0-1,13 0 1,-27 0 0,-12 14-1,-40-1-15,-27-13 16,13 13-1,1-13 1,-1 0 0,67 0-16,13 0 31,26 0-15,13 0-1,14 0 1,-40 0-1,-39 0-15,-27-13 16,79 0 0,0-1-1,199-12 1,-133-14 0,-65 14-1,-14-1 1,53 1-1,52 26 1,54-13 0,-53-1 15,-79 1-15,-67 0-1,-66 0-15,1 13 16,-1 0-16,26-27 15,1 1 1,13-1 0,-26-26-1,-14 1 1,-13 25 0,0 1-16,0-67 15,0-26 1,0-53-1,-27 0 17,1 93-32,13-1 15,-40-52 1,0 39 0,40 40-16,-27-39 15,13 39-15,14 13 16,-13-13-1,-1 27-15,14-1 16,-27-26 0,1 1-1,-1-1 1,0 13 0,-13 13-1,0 1 1,1 0-1,12 12 1,0 1 15,14 0-31,12 13 16,-38 0 0,-41-13-1,-39 13 1,-27 0-1,13-27 1,41 14 0,52 0-16,13 13 15,13-14-15,1 1 16,0 13-16,-1 0 16,-13 0-1,-26 0 1,13 0-1,-39 0 1,12 0 15,27 0-15,40 0-16,-13 0 16,-14 0-1,27 0-15,0 0 16,-1 0-16,-25 0 15,25 0 1,-38 0 0,25 0-1,-52 0 1,39 0 0,14 0-1,-1-13 1,-13 13-1,27 0 1,-40 0 15,-26 0-15,66 0-16,-14 0 16,1 0-1,-14 0 1,14 0-16,12 0 15,-12 0-15,13 0 0,-1 0 16,-38 0 0,25 0-16,1 0 15,-27 0 1,-13 0 0,-1 0-1,-12 0 1,26 0-1,13 0 1,27 0 31,0 0-31,-13 0-1,-14 0 1,0 13-1,27 0 1,-14 1 0,14-1-1,-13 0 1,-1 0 0,1 14-1,-1-14 1,-12 14-1,-1-14 17,14 0-17,12 0 1,1 0 0,0 1-1,0-1 1,-14 13-1,14-12 1,-13 12 0,12-13-1,1 14 1,-13 26 0,12-27-1,1 14 1,0-14-1,0 14 17,-1 13-17,-12 0 1,13 0 0,0-27-16,-1 1 15,1-1-15,13-13 16,-26 40-1,12-13 1,1 39 0,13-39-16,-13 66 15,0-40 1,13-26-16,0 79 16,0-27-1,0 14 1,0 13-1,0-39 17,0 12-17,0-52 1,0-14 0,0 27-1,13 13 1,-13-39-16,13 39 15,0-40-15,-13 1 16,14-1 0,-14 27-1,26-26 1,-26-1 0,0 1-1,13-14 1,-13 0 78,14-13-16</inkml:trace>
  <inkml:trace contextRef="#ctx0" brushRef="#br0">13758 8123 0,'0'39'16,"0"14"-1,0 13-15,0 14 16,0 65-1,0 27 17,0-79-32,-26 105 15,26-118-15,0-1 16,0 106 0,0-105-1,0-54 1,0-39-1,0-14 1,0-39 0</inkml:trace>
  <inkml:trace contextRef="#ctx0" brushRef="#br0">13414 8916 0,'14'14'0,"-14"-1"16,13 13-16,-13-12 16,0 12-16,26 27 15,1 40 16,-1-27-15,1 0 0,-14-26-1,0-14 1,0-26 0,1 0-1,12 0 1,1 0 31,-14-13-47,26 0 15,14-27 1,53-26 15,-53 39-31,-13-12 0,26 25 16,0-25-16,53-1 15,13 14 17,-79 12-32,-26-12 15</inkml:trace>
  <inkml:trace contextRef="#ctx0" brushRef="#br0">741 7594 0,'-27'13'0,"54"-26"0,13-1 0,65 14 31,94 0-15,171 0 0,-251 0-1,66-13 1,14-27-1,-1 1 1,-105 25 0,-40 1-1,39 13 1,107 0 15,-93 13-31,105 27 16,28 0 15,-28-27-15,-145-26-1,-52-14 1,-1 14 0</inkml:trace>
  <inkml:trace contextRef="#ctx0" brushRef="#br0">3836 8149 0,'0'0'0,"120"-26"16,-15-14-16,14 14 15,146-27 1,-159 26-16,13 14 16,-26 13-16,12 0 15,94-13 1,-146 13-1,-40 0 1,-40 13 0,-105 66-1,-53 40 1</inkml:trace>
  <inkml:trace contextRef="#ctx0" brushRef="#br0">3956 8890 0,'0'0'0,"13"93"0,13 92 16,14-13-1,13 0 1,-40-53-1,14-27 17,-27-105 15,-14-26-32</inkml:trace>
  <inkml:trace contextRef="#ctx0" brushRef="#br0">4233 8824 0,'0'0'16,"53"-27"-16,13 1 0,27-1 15,53 14-15,26 0 16,-1 13-16,41 0 15,145 0 1,-145 0 0,-146 26-1,-39 1 1,-1 105 15,-26-26-15,27 13-1,-27-13 1,-40-13 0,-26-14-1,26-66-15,-13 0 16,27-13-16,-54 0 16,-52-79-1,66 13-15</inkml:trace>
  <inkml:trace contextRef="#ctx0" brushRef="#br0">5212 8308 0,'0'0'0,"0"26"0,0 41 15,0 12-15,0 14 16,0 131 0,0 15-1,-66 78 1,40-238 0,-1-12-16,-12-41 15,25 0-15,-25-26 16,-1-13-1,-13-26-15,-26-54 16,26-26 0,40 66-1</inkml:trace>
  <inkml:trace contextRef="#ctx0" brushRef="#br0">4789 8969 0,'0'0'16,"13"-13"-16,0 13 15,1 0 1,25 13-16,-12 1 16,12-1-16,1 13 15,13 40 1,-40 80 0,-26-93-1,0-13-15,-27 26 16,40-53-1,0-26 17,40-27-32,92-66 15,14 14 17,-120 78-32,14-12 15,-27 26 1,-13 26-1,0 1 1,0 79 0,0-80-16,0 1 15,0-1-15,0 0 16,0 1 0,0-1-1,-26-12 1,-54-1-1,14 0-15,13 0 16,-26 1-16,-67 25 31,67-12-31,0 26 16,52-27 15,54 27-15,65-27-1,120-12 1,13-14 0,-172 0-16,-27 0 15,-13 0-15,-26 0 47,-146 0-16,80 0-31,-172 0 16,65 26 0,147-13 15,52-13-15,0 0-1,0-13 1,1 13-1,-1 0 1,-13 40 0,0 92-1,-40 133 1,27-159 0,-14 158-1,14 40 1,13-158-16,0 118 15,0-144 1,0-54-16,0-40 31,13-13-31,-13-26 32,0-40-17,0-26 1,0-133-1,14 80-15</inkml:trace>
  <inkml:trace contextRef="#ctx0" brushRef="#br0">4895 10306 0,'0'0'0,"39"0"16,28 0-16,38 0 16,-25 0-16,26 0 15,-53 13-15,0 0 32,-53 0-1,0 0-16,-93 27 1,-172 26 0,-12 14-1,65 25 1,132-25 0,67-1-1,13-13 1,27-13-16,-27 13 15,39 14-15,14 39 16,53 40 15,-40-120-15,-52-25-16,52-81 31,-40-65-15,1-27-1,-27 40 1,0 27 0,13 65-1,0 14 1,13 13 0,14 53-1,159 106 16,-120-93-31,93 13 16,-79-39-16,12-14 16,54-12-1,-106-14 1,26-27 0,-65-39-1,-41-66 1,-39-40-1,13 106 1,40 39 0,0 40-1,-14 53 1,1-39 0,13 13-16,-14 13 15,14-40 1,13 0-16,-27-13 31,14-40-31</inkml:trace>
  <inkml:trace contextRef="#ctx0" brushRef="#br0">19539 4710 0,'0'0'0,"40"0"0,0 0 16,158 0 0,40 0-1,40 0 1,27 0-1,-160 0-15,-13 0 16,27 0 0,-93 0-1,-26 0 1,-14 0 0,14 0 15,0 0-16,-14-14-15,1 14 16,26 0-16,-27 0 16,-13 0-16,0 0 15,54 14 1,-14-14 0,26 0-1,27 0 1,13 0-1,-79-14-15,12 1 16,-12 13 0,-13-13-1,-14 13 1,0 0 93</inkml:trace>
  <inkml:trace contextRef="#ctx0" brushRef="#br0">16960 4815 0,'13'0'16,"0"0"-16,53 0 15,1 14 1,-15-14-16,28 0 16,26 0-16,251-27 31,-159 1-16,-118-1-15,-1 14 16,14 0 0,-67 13-16,40 0 15,-26 0 1,13 0 0,-27 0-16,1 0 15,-14 0 1</inkml:trace>
  <inkml:trace contextRef="#ctx0" brushRef="#br0">17119 5464 0,'0'13'16,"0"13"-1,0 1 1,0 52-1,13-26 1,-13-40 0,13 27-1,-13-27 1,0 0-16,13-13 16,0 0 46,1 0-46,12 0-16,14-13 15,0-26-15,92-28 16,79-65 15,-144 92-31,-1 14 16,0-27-1</inkml:trace>
  <inkml:trace contextRef="#ctx0" brushRef="#br0">19090 5649 0,'13'0'32,"40"13"-17,0-13-15,13 0 16,27 0-16,-1 0 15,107 0 1,-54-13 0,-52 0-1,-67-1 1,-13 14 31,14 0-32,-1-13-15,1 13 16,-1 0 15,-13 0-15,1 0-16,-1 0 16,0 0-1,0 0 1,1 0-1,-1 0 1,0-13 0,0 0 15,0-1-15,1-12-1,-14 0 1,13 12-16,-13-39 31,0 14-31,-27-14 31,1 0-15,0 0 0,-1 13-1,1 14 1,12 13-1,1-1-15,-40 1 16,0-13 0,40 12-16,0 1 15,-27 0 1,27 13 0,0-13-1,-27 13 1,27 0-1,-27 0 1,-13 0 15,-26 0-15,52 0 0,-26 0-1,27 0-15,13 0 16,-53 13-1,-14 27 1,27-14 0,27 1-16,-1-14 15,1 13 1,-14 1 0,1 12-1,39-12 1,0-14-16,-14 40 15,14-40 1,0 14 15,0-14-31,0 0 47,27 0-31</inkml:trace>
  <inkml:trace contextRef="#ctx0" brushRef="#br0">21048 5702 0,'13'0'47,"0"0"-31,0 0-16,27 0 15,-14 0-15,27 0 16,0 0-1,-13 0 17,-27 0-32,0 0 15,1 0-15,-1 0 16,0 0-16,0 0 47,14 0-32,-14 0 1,13 0 0,14 0-1,0 0 1,-14 0 0,1 0-1,12 13 1,1-13-1,-13 0 1,-1 0 0,1 0-16,-14 0 15,13 0-15,-13 0 16,1 0 0,-1 0-1,0 0 1,0-13-1,1 0 1,-1-1 0,0-12-1,0 13 1,-13-1 0,0 1-1,0-13 1,0-1-1,-13-26 17,0 14-17,0-14 1,-14 13 0,1-26-1,12 39-15,1 14 0,0 0 16,-40-40-1,27 40 1,-14 13-16,0-40 16,1 27-1,25 0 1,-12-1 0,13 14 15,-1 0-31,-12 0 31,13 0-31,-14 0 16,-12 0-1,-1 0 1,13 0-16,1 0 16,13 0-16,-27 0 15,27 14-15,-53-14 16,0 13-1,-1 0 1,14 14 0,14-14-1,-1 0 1,40 0 0,-40 1-1,27 12 1,-27 0 15,27 14-15,13-13-1,0 12 1,0 27 0,0 1-1,0-41-15,0 14 16,0-1-1,13 14 1,1-26 0,-1-14-1,0-13 17,0 0-32,1 0 15,25 0 1,-12 0-16,39 0 31,-40 0-31,1 0 16,26 0-1,-40 0 1,0 0 0,0 0 77,1 13-77,-1-13-16</inkml:trace>
  <inkml:trace contextRef="#ctx0" brushRef="#br0">23707 4419 0,'0'26'0,"-14"-13"16,-12 27 0,-27 39-1,-26 1 1,52-27-16,-12 0 16,-1 13-1,27-27-15,-1-25 16,14-1-1,-13 0 48,0-13-32</inkml:trace>
  <inkml:trace contextRef="#ctx0" brushRef="#br0">23217 4789 0,'0'0'0,"-13"26"16,-40 27-1,27 0 1,-1-13 0,1 0-1,12-27 1,14 0 15,14 0 0,25 1-31,-12-14 16,39 13-16,53 13 16,-66-26-1,13 13-15,13-13 16,14 0 15,-27 0-15,-39-13-1,-14 13 1</inkml:trace>
  <inkml:trace contextRef="#ctx0" brushRef="#br0">20783 5847 0,'13'0'62,"27"0"-46,0 0-16,-1 14 16,14-14-16,0 13 15,66 13 1,-39-13-16,78 14 31,-105-27-31,13 0 0,14 0 16,-14 0-16,79 0 15,-65 0 1,-1 0-16,67 0 16,-27 0-1,-66 0 17,-27 0-17,-13 0 1,54 0-1,38-13 1,41-27 0,-67 27-16,-26 13 15,-26 0-15,12 0 16,-12 0 0,-14 0-16,13 0 15,14-13 1,0-1-1,-14 1 1,14 0 0,-14 0 15,-12 13-31,12 0 0,1-14 16,-14 14-1,13-13-15,-12 13 16,-1-13-1,0 0 1,-13-1 31,0 1-31,0 0-1,0 0-15,0 0 16,-13-14-1,0-26 1,-1 13 0,1 1 15,0 12-15,13-12-1,-13 12 1,13-26-1,-14 27-15,14-1 16,-26-26 0,26 27-1,-13 0 1,-1-14 0,14 13-1,-13 14 1,13 0-1,-13 13 1,-13-27 0,-1 1 15,-39-14-15,0-13-1,-27 14 1,14 12-1,26 27 1,-13-13 0,26 13-1,-13 0 1,-53 0 0,0 13-1,54 0-15,-68 14 16,54-27-1,13 0-15,-105 0 16,39 0 0,13 0 15,26 26-15,27-26-1,27 14 1,-14-1-1,-13 0 1,27 0-16,-14 1 16,1-1-16,-14 13 15,-66 14 1,66-40 0,26 13-1,1-13 1,13 13-16,-1-13 15,14 14-15,-39-1 32,12 0-17,14 0-15,0-13 16,-14 14-16,1-14 16,26 13-1,-13 0 1,-1-13-1,14 13 1,-26 14 0,-1-1-1,14 14 1,0 0 0,-13-1-1,12 1 1,14-14-1,-13 1 1,13-1 15,-13 14-15,13-27 0,0 0 15,0 1 0,0-1-15,0 0-1,0 0 17,0 1-32,13-1 15,0 0 1,-13 0 15,14 0 0,-1-13-15,-13 14 0,26-1-1,-13-13 1,1 13-1,-1 0 1,0-13 0,-13 14-16,13-1 15,1 0 1,-1-13 0,0 13-1,0-13 1,0 14-1,1-14 17,-1 0-17,0 0 1,0 0 140,1 0-31,25 0-125</inkml:trace>
  <inkml:trace contextRef="#ctx0" brushRef="#br0">24104 3863 0,'0'0'0,"0"40"0,-27 26 32,1-13-32,-27 39 15,-13 14 1,13-53-16,26-13 16,-12 52-1,25-78-15,14-1 16,-26 26-1,13-25 1,13-1 0</inkml:trace>
  <inkml:trace contextRef="#ctx0" brushRef="#br0">24606 2831 0,'0'0'0,"-13"13"0,0 27 16,-14 0-16,-26 39 31,-13 27-15,-26-14-1,39 14 1,13-53 0,-13 40-1,13-14 1,1-26-1,-1 13 1,0 14 0,1-1-1,25-26 1,-12 0 0,0 26 15,12-66-31,1 54 31,-27 12-15,27-39-1,0-27 1,0 27 0,0-1-1,-14 14 1,27-40-16,-13 14 15,-14-1-15,27 1 16,-13-1 0,0 1-1,-14-1 1,1 14 0,0-14-1,12-12-15,14-1 31,-13 0-15,0 0 0,13 0-1,-13 1 1,-1 12 0</inkml:trace>
  <inkml:trace contextRef="#ctx0" brushRef="#br0">23614 4260 0,'0'0'0,"-26"26"16,-27 14-1,-13 39 1,-1 1 0,1-1-1,13-26 1,0 13 0,1 0-1,-1 0 1,39-26-1,1-27 1,13 1 140,13-1-140,1-13 0,-1 13-16,13 0 15,1 0-15,-1 1 16,106 65 15,-105-66-31,52 40 16,-39-26-16,39 12 15,-65-25 1,12-1 0,14 13-16,-14-12 31,14-14-16,-27 0 1,0 0 0,1 0-1,-1 0 1</inkml:trace>
  <inkml:trace contextRef="#ctx0" brushRef="#br0">23667 4167 0,'0'0'0,"-13"27"15,-67 92 1,41-53-1,-14-13-15,-80 106 32,94-107-32,-1 1 15,14-26-15,-27 52 16,-27 27 15,67-66-31,-13-1 16,-14 14-1,27-26 1,0-14-16,39-13 156,0 0-140,14 0-16,40 0 16,-1 0-16,27 0 15,119 40 1,0 13-1,-40-27 1,-106-13 0,-52 1-1</inkml:trace>
  <inkml:trace contextRef="#ctx0" brushRef="#br0">21815 6668 0,'13'0'0,"14"13"31,-1 0-31,80 27 16,-53-14-1,92 14 1,-26 13 0,-66-53-16,80 13 15,-54-13 1,14 0-16,65-27 15,-12-12 1,-54-27 0,-65 39-1,-1 1 17,-12 26-17,-1 0 1,0 0-1,14 26 1,-1 1 0,0-1-16,27 53 15,-26-65 1,-1 12-16,27 1 16,-13-14-1,0-13 1,12 0-1,-12-27 1,40-12 0,-14 12-1,0-12 17,-53 25-32,0 14 15,1 0 1,12 0-1,0 0 1,14-13 0,-27 0-1,14 13 1,-27-13 0,26-1-1,-13 14 1,1 0-1,-1-13 1,0 0 0,0 13-1,1-13-15,-1 0 16,0-1 0,14-12-1,-1 13-15,-13 13 16,27-40-1,0 0 1,-1 1 0,-12-1-1,-27 27 1,0-1 0,0-12-1,0-53 1,-27 52-1,14 1 1,-13 12 0,12 1-1,-12 0 17,-1 0-17,-12-14 1,-14 1-1,13-1 1,-13 14 0,14 13-1,-1 0 1,0-13 0,14 13-1,13 0 1,-1 0-16,-12 0 15,-1-13-15,-26 13 16,1-14 0,12 14-1,0 0 17,14 0-32,12 0 15,-12 0-15,-14 0 16,-26 0-1,13 0-15,-26 0 16,26 0-16,13 0 16,-39 0-1,-14 0 1,14 0 0,26 0-1,-66 0 1,0 27-1,26-14 1,40 0 0,14 1 15,25-14-31,-25 13 16,12 0-16,14 0 15,-40 14 1,13-14-1,27 13 1,13-12-16,-13-1 0,0 53 16,0-40-1,-1 27 1,1-39-16,13-1 78,13-13-62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1pPr>
    <a:lvl2pPr marL="34544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2pPr>
    <a:lvl3pPr marL="69088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3pPr>
    <a:lvl4pPr marL="103695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4pPr>
    <a:lvl5pPr marL="138239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5pPr>
    <a:lvl6pPr marL="172783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6pPr>
    <a:lvl7pPr marL="207327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7pPr>
    <a:lvl8pPr marL="241935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8pPr>
    <a:lvl9pPr marL="276479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5400000">
            <a:off x="1295401" y="802301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9" name="椭圆 8"/>
          <p:cNvSpPr/>
          <p:nvPr userDrawn="1"/>
        </p:nvSpPr>
        <p:spPr>
          <a:xfrm rot="5400000">
            <a:off x="5587784" y="1382546"/>
            <a:ext cx="2260818" cy="2260819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53051" y="1527175"/>
            <a:ext cx="5037898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</a:lstStyle>
          <a:p>
            <a:pPr lvl="0"/>
            <a:r>
              <a:rPr lang="zh-CN" altLang="en-US" dirty="0"/>
              <a:t>请输入主题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173480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正文-顶部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225039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b="0" i="0" kern="1200" dirty="0">
                <a:solidFill>
                  <a:srgbClr val="646464"/>
                </a:solidFill>
                <a:effectLst/>
                <a:latin typeface="-apple-system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476500" y="301467"/>
            <a:ext cx="4204546" cy="3619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zh-CN" altLang="en-US" sz="1800" b="1" u="sng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红色"/>
          <p:cNvSpPr/>
          <p:nvPr userDrawn="1"/>
        </p:nvSpPr>
        <p:spPr>
          <a:xfrm rot="10800000">
            <a:off x="3060662" y="1060411"/>
            <a:ext cx="3022677" cy="3022678"/>
          </a:xfrm>
          <a:prstGeom prst="ellipse">
            <a:avLst/>
          </a:prstGeom>
          <a:gradFill flip="none" rotWithShape="1">
            <a:gsLst>
              <a:gs pos="30000">
                <a:srgbClr val="00B0F0">
                  <a:alpha val="60000"/>
                </a:srgbClr>
              </a:gs>
              <a:gs pos="0">
                <a:srgbClr val="00B0F0"/>
              </a:gs>
              <a:gs pos="70500">
                <a:srgbClr val="F53F44">
                  <a:alpha val="47000"/>
                </a:srgbClr>
              </a:gs>
              <a:gs pos="99000">
                <a:srgbClr val="F53F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 dirty="0"/>
          </a:p>
        </p:txBody>
      </p:sp>
      <p:grpSp>
        <p:nvGrpSpPr>
          <p:cNvPr id="3" name="组合 2" hidden="1"/>
          <p:cNvGrpSpPr/>
          <p:nvPr userDrawn="1"/>
        </p:nvGrpSpPr>
        <p:grpSpPr>
          <a:xfrm>
            <a:off x="3043989" y="1060412"/>
            <a:ext cx="3022678" cy="3022678"/>
            <a:chOff x="3424917" y="1441341"/>
            <a:chExt cx="2260819" cy="2260819"/>
          </a:xfrm>
        </p:grpSpPr>
        <p:sp>
          <p:nvSpPr>
            <p:cNvPr id="4" name="蓝色"/>
            <p:cNvSpPr/>
            <p:nvPr userDrawn="1"/>
          </p:nvSpPr>
          <p:spPr>
            <a:xfrm rot="10800000">
              <a:off x="3424918" y="1441341"/>
              <a:ext cx="2260818" cy="2260819"/>
            </a:xfrm>
            <a:prstGeom prst="ellipse">
              <a:avLst/>
            </a:prstGeom>
            <a:gradFill>
              <a:gsLst>
                <a:gs pos="0">
                  <a:srgbClr val="00228E"/>
                </a:gs>
                <a:gs pos="60000">
                  <a:srgbClr val="00228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  <p:sp>
          <p:nvSpPr>
            <p:cNvPr id="5" name="红色"/>
            <p:cNvSpPr/>
            <p:nvPr userDrawn="1"/>
          </p:nvSpPr>
          <p:spPr>
            <a:xfrm rot="10800000">
              <a:off x="3424917" y="1441341"/>
              <a:ext cx="2260818" cy="2260819"/>
            </a:xfrm>
            <a:prstGeom prst="ellipse">
              <a:avLst/>
            </a:prstGeom>
            <a:gradFill flip="none" rotWithShape="1">
              <a:gsLst>
                <a:gs pos="40000">
                  <a:srgbClr val="F53F44">
                    <a:alpha val="0"/>
                  </a:srgbClr>
                </a:gs>
                <a:gs pos="99000">
                  <a:srgbClr val="F53F4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</p:grpSp>
      <p:sp>
        <p:nvSpPr>
          <p:cNvPr id="6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7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8903" y="1545146"/>
            <a:ext cx="1689005" cy="112395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buNone/>
              <a:defRPr kumimoji="1" lang="zh-CN" altLang="en-US" sz="7620" b="1" i="1" kern="1200" spc="600" dirty="0">
                <a:gradFill flip="none" rotWithShape="1">
                  <a:gsLst>
                    <a:gs pos="56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包图粗黑体" panose="020008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490604" y="2755618"/>
            <a:ext cx="4165602" cy="752475"/>
          </a:xfrm>
          <a:prstGeom prst="rect">
            <a:avLst/>
          </a:prstGeom>
        </p:spPr>
        <p:txBody>
          <a:bodyPr anchor="ctr" anchorCtr="1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8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25400" dist="25400" dir="2700000" algn="tl" rotWithShape="0">
                    <a:srgbClr val="F53F44">
                      <a:alpha val="8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3900" y="555590"/>
            <a:ext cx="696952" cy="192920"/>
            <a:chOff x="3583781" y="6036469"/>
            <a:chExt cx="358902" cy="99346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7723148" y="555590"/>
            <a:ext cx="696952" cy="192920"/>
            <a:chOff x="3583781" y="6036469"/>
            <a:chExt cx="358902" cy="9934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61309" y="358363"/>
            <a:ext cx="4821382" cy="58737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dist" defTabSz="457200" rtl="0" eaLnBrk="1" latinLnBrk="0" hangingPunct="1">
              <a:buNone/>
              <a:defRPr lang="zh-CN" altLang="en-US" sz="3600" b="1" kern="1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F53F44">
                      <a:alpha val="6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单击添加节标题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1"/>
          </p:nvPr>
        </p:nvSpPr>
        <p:spPr>
          <a:xfrm>
            <a:off x="723900" y="1276350"/>
            <a:ext cx="7700963" cy="28384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buNone/>
              <a:defRPr lang="zh-CN" alt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26CFC"/>
              </a:gs>
              <a:gs pos="99000">
                <a:srgbClr val="026CFC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14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外部版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5405" y="1827552"/>
            <a:ext cx="46131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C000"/>
                    </a:gs>
                  </a:gsLst>
                  <a:lin ang="2700000" scaled="1"/>
                  <a:tileRect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让投资遇见美好</a:t>
            </a:r>
            <a:endParaRPr lang="zh-CN" altLang="en-US" sz="2800" b="1" spc="10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1865101" y="2586674"/>
            <a:ext cx="541379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C:\Users\伊智\Desktop\经传多赢LOGO-白.png经传多赢LOGO-白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57275" y="1106494"/>
            <a:ext cx="1285240" cy="277495"/>
          </a:xfrm>
          <a:prstGeom prst="rect">
            <a:avLst/>
          </a:prstGeom>
        </p:spPr>
      </p:pic>
      <p:sp>
        <p:nvSpPr>
          <p:cNvPr id="8" name="TextBox 14"/>
          <p:cNvSpPr txBox="1"/>
          <p:nvPr userDrawn="1"/>
        </p:nvSpPr>
        <p:spPr>
          <a:xfrm>
            <a:off x="2265406" y="2743444"/>
            <a:ext cx="461319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我司所有工作人员均不允许推荐股票、不允许承诺收益、不允许代客理财、不允许合作分成、不允许私下收款，如您发现有任何违规行为，可联系400-700-3809向我们反馈！</a:t>
            </a:r>
            <a:endParaRPr lang="zh-CN" altLang="zh-CN" sz="9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zh-CN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_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幻灯片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64671" y="375178"/>
            <a:ext cx="9144268" cy="5144400"/>
          </a:xfrm>
          <a:prstGeom prst="rect">
            <a:avLst/>
          </a:prstGeom>
          <a:solidFill>
            <a:srgbClr val="026CF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9" y="869950"/>
            <a:ext cx="9144269" cy="514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14422" y="-5375479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customXml" Target="../ink/ink2.xml"/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png"/><Relationship Id="rId2" Type="http://schemas.openxmlformats.org/officeDocument/2006/relationships/customXml" Target="../ink/ink3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61546" y="1800549"/>
            <a:ext cx="8355883" cy="1044575"/>
          </a:xfrm>
        </p:spPr>
        <p:txBody>
          <a:bodyPr/>
          <a:lstStyle/>
          <a:p>
            <a:r>
              <a:rPr lang="zh-CN" altLang="en-US" sz="3600" dirty="0"/>
              <a:t>超跌反弹呈现，大盘底部明显 。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3036396" y="2858249"/>
            <a:ext cx="20615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主讲人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：葛志力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6396" y="3781878"/>
            <a:ext cx="333582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执业编号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A1120619040001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6396" y="3309099"/>
            <a:ext cx="3031029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授课日期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2022/9/28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1"/>
          <p:cNvSpPr>
            <a:spLocks noGrp="1"/>
          </p:cNvSpPr>
          <p:nvPr/>
        </p:nvSpPr>
        <p:spPr>
          <a:xfrm>
            <a:off x="467896" y="1813249"/>
            <a:ext cx="8355883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2446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市场是变化的，但不变化的是高低切换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底部是永远的机会 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主题会不断轮动切换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概念：定义都不知道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3103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什么情况下会出货？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、是不是热点主题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、个股位置是不是已经高位了？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、就是看技术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充分必要条件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470150" y="90012"/>
            <a:ext cx="4204546" cy="361950"/>
          </a:xfrm>
        </p:spPr>
        <p:txBody>
          <a:bodyPr/>
          <a:lstStyle/>
          <a:p>
            <a:r>
              <a:rPr lang="zh-CN" altLang="en-US" dirty="0"/>
              <a:t>九月活动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9240" y="696595"/>
            <a:ext cx="2311400" cy="3750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10" y="696595"/>
            <a:ext cx="2418715" cy="3766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盘面分析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2475" y="848995"/>
            <a:ext cx="5783580" cy="3585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盘面分析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230" y="816610"/>
            <a:ext cx="6966585" cy="362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风险与机会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723900"/>
            <a:ext cx="7583170" cy="370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风险与机会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2570" y="925830"/>
            <a:ext cx="5093970" cy="344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市场估值情况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60975" y="1633855"/>
            <a:ext cx="3776345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400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低估值的区域不变，我们的基金的投资方向和坚定的投资观点不变。</a:t>
            </a:r>
            <a:endParaRPr lang="zh-CN" altLang="en-US" sz="1400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1285" y="2971800"/>
            <a:ext cx="3895725" cy="1152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1083310"/>
            <a:ext cx="4634230" cy="345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市场技术情况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725" y="944880"/>
            <a:ext cx="5840730" cy="3366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理解平均股价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60" y="1003466"/>
            <a:ext cx="5082640" cy="3483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6101" y="1003466"/>
            <a:ext cx="3296854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熊线上移，市场股价中枢上移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样本统计，中短同步上移机会增加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资金持续是维持市场冲击高点的支撑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阶段行情特点、针对性投资（操作）思路</a:t>
            </a: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400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73" y="2918083"/>
            <a:ext cx="4079894" cy="1095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895" y="0"/>
            <a:ext cx="919226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理解平均股价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896101" y="1003466"/>
            <a:ext cx="3296854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熊线上移，市场股价中枢上移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样本统计，中短同步上移机会增加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资金持续是维持市场冲击高点的支撑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阶段行情特点、针对性投资（操作）思路</a:t>
            </a: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400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73" y="2918083"/>
            <a:ext cx="4079894" cy="1095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1" y="960795"/>
            <a:ext cx="5209691" cy="366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市场股价中枢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051" y="869744"/>
            <a:ext cx="5266031" cy="3651662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697683" y="1276350"/>
            <a:ext cx="2381003" cy="2838450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、新入主力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、底部突破补涨 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市场技术情况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1309" y="945739"/>
            <a:ext cx="4389953" cy="3365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1365" y="880084"/>
            <a:ext cx="4743316" cy="34972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1111" y="1692234"/>
            <a:ext cx="2666011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行业主题之间的合力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、大金融搭台，权重搭台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、主题活跃唱戏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272120" y="1157400"/>
              <a:ext cx="2176560" cy="120024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272120" y="1157400"/>
                <a:ext cx="2176560" cy="1200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2162160" y="1038240"/>
              <a:ext cx="2643480" cy="27579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2162160" y="1038240"/>
                <a:ext cx="2643480" cy="27579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6415" y="1383476"/>
            <a:ext cx="2897579" cy="246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行业主题之间的合力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、指数震荡、主题活跃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、行情演变过程中会有切换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6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要么牛线上移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后面熊线也跟随上移  整个市中枢向上平移。 </a:t>
            </a:r>
            <a:r>
              <a:rPr lang="zh-CN" altLang="en-US" sz="1600" dirty="0" smtClean="0">
                <a:solidFill>
                  <a:srgbClr val="FFC000"/>
                </a:solidFill>
              </a:rPr>
              <a:t>（水涨）</a:t>
            </a:r>
            <a:endParaRPr lang="en-US" altLang="zh-CN" sz="1600" dirty="0" smtClean="0">
              <a:solidFill>
                <a:srgbClr val="FFC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43" y="1062842"/>
            <a:ext cx="4680102" cy="32488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墨迹 7"/>
              <p14:cNvContentPartPr/>
              <p14:nvPr/>
            </p14:nvContentPartPr>
            <p14:xfrm>
              <a:off x="257040" y="147600"/>
              <a:ext cx="8601480" cy="39960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"/>
            </p:blipFill>
            <p:spPr>
              <a:xfrm>
                <a:off x="257040" y="147600"/>
                <a:ext cx="8601480" cy="39960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7785"/>
            <a:ext cx="8872460" cy="485571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市场行情的演变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277" y="945737"/>
            <a:ext cx="6453364" cy="3715329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市场行情的演变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812165"/>
            <a:ext cx="8009890" cy="386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上涨空间打开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943" y="895604"/>
            <a:ext cx="6176379" cy="3753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3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市场资金情况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002030"/>
            <a:ext cx="2926715" cy="3585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10" y="1478280"/>
            <a:ext cx="4703445" cy="272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行情反弹特点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19125" y="945515"/>
            <a:ext cx="4046855" cy="75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成长性的比如汽车、军工、新能源、有色。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防御性强的：银行、建筑、地产、白酒。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430" y="1811655"/>
            <a:ext cx="4569460" cy="30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政策的大力度刺激预期基本面的向好，反弹得到支撑，超跌的估值回归正常（参照创业板估值）。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可以看到，以中证1000、国证2000为代表的小盘股此轮反弹力度远远优于以上证50、沪深300为代表的大盘股。　　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整体来讲，此轮反弹属于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“超跌反弹”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，行情是由前期超跌的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小盘成长引领的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，加之消息面和基本面的利好，新能源、军工、电子及部分上游资源等相关行业表现更为亮眼。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4615" y="1021080"/>
            <a:ext cx="3518535" cy="334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、自上而下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先看行业。 估值、技术位置、阶段的特征（技术买点，底部机会？补涨机会？突破行情？右侧机会）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在历史最低的时候，物极必反。 爆量拉升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（个股，新低反包阳线）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想到某一个行业：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龙头不倒，机会不少。</a:t>
            </a:r>
            <a:endParaRPr lang="zh-CN" altLang="en-US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寻找主力动向的跟踪指标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、先看主力追踪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越陡越好    前后对比  前面有主升浪  后面就有强力拉升。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主力的行为 ，根据主力的行为，为我所用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试盘   ：形态 上影线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洗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：  震荡  下杀（缩量 ）</a:t>
            </a:r>
            <a:r>
              <a:rPr lang="en-US" altLang="zh-CN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中线上攻不起来的时候，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当主力追踪到最高点的时候，要注意主力出逃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说明还要洗盘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突破位置最为关键：线性位置  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突破位置：短线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中线强势的结果下，就是主力控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控盘系列     当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333750" y="1974850"/>
            <a:ext cx="1117600" cy="323850"/>
          </a:xfrm>
          <a:prstGeom prst="rightArrow">
            <a:avLst/>
          </a:prstGeom>
          <a:solidFill>
            <a:schemeClr val="tx1">
              <a:alpha val="3000"/>
            </a:schemeClr>
          </a:solidFill>
          <a:ln w="19050">
            <a:solidFill>
              <a:srgbClr val="F31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流动资金的使用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、流动资金达到历史的地点，找地点对应的股价   接下来的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天内翻红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（绝地反击的行情）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底部翻红，是资金开始关注的信号，说明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开始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向好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半</a:t>
            </a:r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线以下都是修复行情（政策低）， 上方是突破行情（市场低）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行业的特征是出现龙头：龙头不倒，机会不少。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中四线开花，  技术形态</a:t>
            </a:r>
            <a:r>
              <a:rPr lang="en-US" altLang="zh-CN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绝地反击，反包阳线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、出现底部的放巨量拉升的形态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（绝地反击阳线）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   调头最明显的，开始向上了。  越陡越强，越平越慢（弱）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3"/>
            <a:ext cx="7951025" cy="2096242"/>
          </a:xfrm>
        </p:spPr>
        <p:txBody>
          <a:bodyPr/>
          <a:lstStyle/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高位：轻仓 看突破：严格信号符合才行</a:t>
            </a:r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突破买点：线性位置   涨停  ，流动资金翻红   配合水手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突破回踩支撑是一个机会考虑点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、主力筹码（主力控盘）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、技术要点：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底部特征：反包大阳线（最好是涨停首次）   上影线 压力位 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点：涨停突破线性位置</a:t>
            </a:r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做回档  主力追踪向上   流动资金持续翻红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卖点：高位巨阴线（墓碑线）。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如果投资有技巧，就是严格遵循前面的技巧。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0"/>
            <a:ext cx="8619490" cy="491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0590" y="1132205"/>
            <a:ext cx="7014210" cy="3103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4605" y="1285240"/>
            <a:ext cx="5542915" cy="120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上涨中继：上涨通道中，出现的涨停。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底部突破：年线半年线，涨停突破，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是做回档的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经传多赢首款投资日历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2000" y="779145"/>
            <a:ext cx="7613650" cy="3561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这里和大家说个消息，咱们经传推出了2023年投资日历，大家有需要的话可以买一本，毕竟2022年还剩下不到4个月，2023年也快到了。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这款日历呢，是咱们经传12位资深投顾耗时6个月制作的，日历包含6大内容模块：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①投资大师智慧语录  ②股票/基金投资知识  ③经传软件使用技巧  ④经传多赢投顾金句  ⑤股市新词  ⑥历史上的今天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本日历内容非常丰富，真的建议大家买一本放在自己办公桌上，每天看时间之余也顺便学一个投资干货。如果身边有亲朋好友一样炒股，买一本送给他们也非常合适！日历主色调是“牛市红”，寓意股票红红火火，意头非常好！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现在抢先预售价只需要88元，绝对超高性价比，比市面上同类产品要划算很多，而且内容更为丰富。而且这次限量5000份，卖完就不补货了，大家感兴趣就赶紧下单了。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抢购地址：https://activity.n8n8.cn/pc-page/pc/tzrl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555" y="1290483"/>
            <a:ext cx="6423432" cy="3266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11530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620" y="1136650"/>
            <a:ext cx="7008495" cy="347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65505" y="87820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3165" y="1590675"/>
            <a:ext cx="3397885" cy="1587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走圆弧形态的（黄金坑的）信号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、主力追踪向上，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、辅助线的上涨通道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、走出控盘的就行了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双龙战法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6423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8595" y="1275080"/>
            <a:ext cx="6725285" cy="2724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、有两个涨停，双龙定龙头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、涨停技术位置：半年线年线位置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、流动资金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5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、主力净买额，红肥绿瘦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6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、是热点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拉升主力类型选股方法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7610" y="1252220"/>
            <a:ext cx="6993255" cy="2766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、热门主题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、技术形态：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k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线涨停突破线性位置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翻红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翻绿（缩量）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主力追踪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越是陡峭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主力买的越强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（叠加使用主力净买额，资金买入的大小）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、辅助线回踩支撑的位置（买点）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回踩辅助线支撑，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时间点：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3.-5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主力追踪的六大使用技巧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长期坚持基金投资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873760"/>
            <a:ext cx="6553200" cy="1292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61540" y="4088765"/>
            <a:ext cx="49637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选赛道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资金配置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时间维度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=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投资果实</a:t>
            </a:r>
            <a:endParaRPr lang="zh-CN" altLang="en-US" sz="20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355215" y="2243455"/>
          <a:ext cx="3706495" cy="181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2500" lnSpcReduction="10000"/>
          </a:bodyPr>
          <a:lstStyle/>
          <a:p>
            <a:r>
              <a:t>长期坚持投资的分仓逻辑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30" y="1053465"/>
            <a:ext cx="4156710" cy="3394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14875" y="1587500"/>
            <a:ext cx="4091940" cy="232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1235075"/>
            <a:ext cx="7320915" cy="2724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软件行情直播课程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9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30--10:30  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小红书：大力出奇基、快手：力说财经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下午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点直播复盘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抖音：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视频号：大力出奇基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圈子：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经选基金圈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每日短视频复盘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1235075"/>
            <a:ext cx="7320915" cy="2724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软件行情直播课程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9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30--10:30  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小红书：大力出奇基、快手：力说财经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下午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点直播复盘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抖音：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视频号：大力出奇基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圈子：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经选基金圈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每日短视频复盘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dirty="0" smtClean="0"/>
              <a:t>股韧性增强的三大原因</a:t>
            </a:r>
            <a:endParaRPr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4405" y="4034791"/>
            <a:ext cx="6831330" cy="215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dirty="0">
              <a:solidFill>
                <a:srgbClr val="0A13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859790" y="1012190"/>
          <a:ext cx="4501515" cy="311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499735" y="2026920"/>
            <a:ext cx="1102360" cy="108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沪深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300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中证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1000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9735" y="3222625"/>
            <a:ext cx="2896235" cy="1089660"/>
          </a:xfrm>
          <a:prstGeom prst="rect">
            <a:avLst/>
          </a:prstGeom>
          <a:noFill/>
          <a:ln>
            <a:solidFill>
              <a:srgbClr val="F7883A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下跌风险：市场已充分预知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上涨驱动：基本面复工复产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政策面促稳增长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9735" y="1022985"/>
            <a:ext cx="1605280" cy="7505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前有无限量QE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现行报复性加息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201285" y="744220"/>
            <a:ext cx="24765" cy="3681730"/>
          </a:xfrm>
          <a:prstGeom prst="line">
            <a:avLst/>
          </a:prstGeom>
          <a:ln w="127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dirty="0" smtClean="0"/>
              <a:t>股韧性增强的三大原因</a:t>
            </a:r>
            <a:endParaRPr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4405" y="4034791"/>
            <a:ext cx="6831330" cy="215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dirty="0">
              <a:solidFill>
                <a:srgbClr val="0A13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859790" y="1012190"/>
          <a:ext cx="4501515" cy="311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5201285" y="744220"/>
            <a:ext cx="24765" cy="3681730"/>
          </a:xfrm>
          <a:prstGeom prst="line">
            <a:avLst/>
          </a:prstGeom>
          <a:ln w="127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3463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在绝对控盘下、主力控盘增加的情况下，每一次回踩辅助线支撑，都是机会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主力创新高了，但股价没创新高</a:t>
            </a:r>
            <a:r>
              <a:rPr lang="en-US" altLang="zh-CN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endParaRPr lang="en-US" altLang="zh-CN"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连续性控盘的，但控盘不创新高，主力就在</a:t>
            </a:r>
            <a:r>
              <a:rPr lang="en-US" altLang="zh-CN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买一个股票，买入的原因，逻辑是什么，做什么类型。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不操作是不是一种操作，持仓是不是一种操作？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高控盘高位股最怕巨阴线</a:t>
            </a:r>
            <a:r>
              <a:rPr lang="en-US" altLang="zh-CN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1600" b="1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突破哪里回踩哪里支撑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从热点中来到热点中去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买点没找好，可以用时间来弥补，但卖点一旦找不好，就是妥妥的韭菜。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好饭不怕晚，好票不怕跌。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3620,&quot;width&quot;:7890}"/>
</p:tagLst>
</file>

<file path=ppt/tags/tag2.xml><?xml version="1.0" encoding="utf-8"?>
<p:tagLst xmlns:p="http://schemas.openxmlformats.org/presentationml/2006/main">
  <p:tag name="KSO_WM_UNIT_PLACING_PICTURE_USER_VIEWPORT" val="{&quot;height&quot;:5566,&quot;width&quot;:8022}"/>
</p:tagLst>
</file>

<file path=ppt/tags/tag3.xml><?xml version="1.0" encoding="utf-8"?>
<p:tagLst xmlns:p="http://schemas.openxmlformats.org/presentationml/2006/main">
  <p:tag name="KSO_WM_UNIT_PLACING_PICTURE_USER_VIEWPORT" val="{&quot;height&quot;:4985,&quot;width&quot;:11130}"/>
</p:tagLst>
</file>

<file path=ppt/tags/tag4.xml><?xml version="1.0" encoding="utf-8"?>
<p:tagLst xmlns:p="http://schemas.openxmlformats.org/presentationml/2006/main">
  <p:tag name="COMMONDATA" val="eyJoZGlkIjoiZjYxMDYzMDVkNjZkZGYzN2NmM2M3M2FiMDY1NjRiNzEifQ==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3000"/>
          </a:schemeClr>
        </a:solidFill>
        <a:ln w="19050">
          <a:solidFill>
            <a:srgbClr val="F31BF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non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50"/>
          </a:spcBef>
          <a:defRPr dirty="0">
            <a:solidFill>
              <a:srgbClr val="646464"/>
            </a:solidFill>
            <a:latin typeface="-apple-system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3508</Words>
  <Application>WPS 演示</Application>
  <PresentationFormat>全屏显示(16:9)</PresentationFormat>
  <Paragraphs>397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Arial</vt:lpstr>
      <vt:lpstr>宋体</vt:lpstr>
      <vt:lpstr>Wingdings</vt:lpstr>
      <vt:lpstr>-apple-system</vt:lpstr>
      <vt:lpstr>Segoe Print</vt:lpstr>
      <vt:lpstr>经典繁行书</vt:lpstr>
      <vt:lpstr>包图粗黑体</vt:lpstr>
      <vt:lpstr>黑体</vt:lpstr>
      <vt:lpstr>微软雅黑</vt:lpstr>
      <vt:lpstr>楷体</vt:lpstr>
      <vt:lpstr>Wingdings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刘士微</dc:creator>
  <cp:lastModifiedBy>Administrator</cp:lastModifiedBy>
  <cp:revision>1298</cp:revision>
  <dcterms:created xsi:type="dcterms:W3CDTF">2019-12-30T03:11:00Z</dcterms:created>
  <dcterms:modified xsi:type="dcterms:W3CDTF">2022-09-28T01:18:50Z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A7B319FA6EC04DDA8C3E2F3790742845</vt:lpwstr>
  </property>
</Properties>
</file>