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35" r:id="rId3"/>
    <p:sldId id="267" r:id="rId4"/>
    <p:sldId id="329" r:id="rId5"/>
    <p:sldId id="527" r:id="rId6"/>
    <p:sldId id="534" r:id="rId8"/>
    <p:sldId id="488" r:id="rId9"/>
    <p:sldId id="489" r:id="rId10"/>
    <p:sldId id="539" r:id="rId11"/>
    <p:sldId id="448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39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39765" y="1242060"/>
            <a:ext cx="5437505" cy="19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大盘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解析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跟风战术综合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运用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9795" y="1303338"/>
            <a:ext cx="955040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大盘</a:t>
            </a:r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解析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5505" y="136525"/>
            <a:ext cx="7896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又一轮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市场对</a:t>
            </a:r>
            <a:r>
              <a:rPr lang="zh-CN" altLang="en-US" sz="2800" b="1">
                <a:solidFill>
                  <a:schemeClr val="bg1"/>
                </a:solidFill>
              </a:rPr>
              <a:t>预期管理的</a:t>
            </a:r>
            <a:r>
              <a:rPr lang="zh-CN" altLang="en-US" sz="2800" b="1">
                <a:solidFill>
                  <a:schemeClr val="bg1"/>
                </a:solidFill>
              </a:rPr>
              <a:t>检验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055" y="977900"/>
            <a:ext cx="6512560" cy="2803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78510" y="1746250"/>
            <a:ext cx="223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N</a:t>
            </a:r>
            <a:r>
              <a:rPr lang="zh-CN" altLang="en-US" b="1">
                <a:solidFill>
                  <a:srgbClr val="FF0000"/>
                </a:solidFill>
              </a:rPr>
              <a:t>万亿是否符合预期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10" y="2646680"/>
            <a:ext cx="5491480" cy="3305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5845810" y="3169920"/>
            <a:ext cx="2491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异动个股到底该不该管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伪中线假控盘也该调整</a:t>
            </a:r>
            <a:r>
              <a:rPr lang="zh-CN" altLang="en-US" sz="2800" b="1">
                <a:solidFill>
                  <a:schemeClr val="bg1"/>
                </a:solidFill>
              </a:rPr>
              <a:t>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8870" y="1798320"/>
            <a:ext cx="4563110" cy="4671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145" y="2974975"/>
            <a:ext cx="2519680" cy="3590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892810"/>
            <a:ext cx="6570980" cy="409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567305"/>
            <a:ext cx="84734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跟风战术综</a:t>
            </a:r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述</a:t>
            </a:r>
            <a:endParaRPr lang="zh-CN" altLang="en-US" sz="72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跟风</a:t>
            </a:r>
            <a:r>
              <a:rPr lang="zh-CN" altLang="en-US" sz="2800" b="1">
                <a:solidFill>
                  <a:schemeClr val="bg1"/>
                </a:solidFill>
              </a:rPr>
              <a:t>操作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580" y="1755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形态联动</a:t>
            </a:r>
            <a:r>
              <a:rPr lang="en-US" altLang="zh-CN"/>
              <a:t>——</a:t>
            </a:r>
            <a:r>
              <a:rPr lang="zh-CN" altLang="en-US"/>
              <a:t>异动（同涨</a:t>
            </a:r>
            <a:r>
              <a:rPr lang="zh-CN" altLang="en-US">
                <a:sym typeface="+mn-ea"/>
              </a:rPr>
              <a:t>）</a:t>
            </a:r>
            <a:r>
              <a:rPr lang="zh-CN" altLang="en-US"/>
              <a:t>跟风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2580" y="2310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打板逻辑</a:t>
            </a:r>
            <a:r>
              <a:rPr lang="en-US" altLang="zh-CN"/>
              <a:t>——</a:t>
            </a:r>
            <a:r>
              <a:rPr lang="zh-CN" altLang="en-US"/>
              <a:t>涨停</a:t>
            </a:r>
            <a:r>
              <a:rPr lang="zh-CN" altLang="en-US"/>
              <a:t>跟风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2580" y="2865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板块轮动</a:t>
            </a:r>
            <a:r>
              <a:rPr lang="en-US" altLang="zh-CN"/>
              <a:t>——</a:t>
            </a:r>
            <a:r>
              <a:rPr lang="zh-CN" altLang="en-US"/>
              <a:t>龙头跟风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22580" y="12001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三个类型的跟风操作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5755" y="1138555"/>
            <a:ext cx="7456805" cy="5154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" y="3538220"/>
            <a:ext cx="4141470" cy="25241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跟风</a:t>
            </a:r>
            <a:r>
              <a:rPr lang="zh-CN" altLang="en-US" sz="2800" b="1">
                <a:solidFill>
                  <a:schemeClr val="bg1"/>
                </a:solidFill>
              </a:rPr>
              <a:t>操作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MTI3MTg5YzNmNDNmOTNjOTE4OWRiYWIxZGRkZWJmMzU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WPS 演示</Application>
  <PresentationFormat>宽屏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477</cp:revision>
  <dcterms:created xsi:type="dcterms:W3CDTF">2019-06-19T02:08:00Z</dcterms:created>
  <dcterms:modified xsi:type="dcterms:W3CDTF">2024-11-13T11:08:29Z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431B88B1115A4D0797A7F02B061525E5_13</vt:lpwstr>
  </property>
</Properties>
</file>