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38"/>
  </p:notesMasterIdLst>
  <p:handoutMasterIdLst>
    <p:handoutMasterId r:id="rId39"/>
  </p:handoutMasterIdLst>
  <p:sldIdLst>
    <p:sldId id="263" r:id="rId4"/>
    <p:sldId id="10360" r:id="rId5"/>
    <p:sldId id="8436" r:id="rId6"/>
    <p:sldId id="8437" r:id="rId7"/>
    <p:sldId id="9796" r:id="rId8"/>
    <p:sldId id="11225" r:id="rId9"/>
    <p:sldId id="11161" r:id="rId10"/>
    <p:sldId id="11532" r:id="rId11"/>
    <p:sldId id="11493" r:id="rId12"/>
    <p:sldId id="11494" r:id="rId13"/>
    <p:sldId id="11495" r:id="rId14"/>
    <p:sldId id="11533" r:id="rId15"/>
    <p:sldId id="11233" r:id="rId16"/>
    <p:sldId id="11297" r:id="rId17"/>
    <p:sldId id="11298" r:id="rId18"/>
    <p:sldId id="11171" r:id="rId19"/>
    <p:sldId id="11299" r:id="rId20"/>
    <p:sldId id="11167" r:id="rId21"/>
    <p:sldId id="11168" r:id="rId22"/>
    <p:sldId id="11517" r:id="rId23"/>
    <p:sldId id="11518" r:id="rId24"/>
    <p:sldId id="11519" r:id="rId25"/>
    <p:sldId id="11520" r:id="rId26"/>
    <p:sldId id="11521" r:id="rId27"/>
    <p:sldId id="11490" r:id="rId28"/>
    <p:sldId id="11491" r:id="rId29"/>
    <p:sldId id="11492" r:id="rId30"/>
    <p:sldId id="11486" r:id="rId31"/>
    <p:sldId id="11487" r:id="rId32"/>
    <p:sldId id="11488" r:id="rId33"/>
    <p:sldId id="11440" r:id="rId34"/>
    <p:sldId id="11090" r:id="rId35"/>
    <p:sldId id="8414" r:id="rId36"/>
    <p:sldId id="8106" r:id="rId37"/>
  </p:sldIdLst>
  <p:sldSz cx="12192000" cy="6858000"/>
  <p:notesSz cx="6858000" cy="9144000"/>
  <p:embeddedFontLst>
    <p:embeddedFont>
      <p:font typeface="思源黑体 CN Heavy" panose="020B0A00000000000000" charset="-122"/>
      <p:bold r:id="rId44"/>
    </p:embeddedFont>
    <p:embeddedFont>
      <p:font typeface="微软雅黑" panose="020B0503020204020204" charset="-122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  <p:embeddedFont>
      <p:font typeface="华文行楷" panose="02010800040101010101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309.xml"/><Relationship Id="rId50" Type="http://schemas.openxmlformats.org/officeDocument/2006/relationships/font" Target="fonts/font7.fntdata"/><Relationship Id="rId5" Type="http://schemas.openxmlformats.org/officeDocument/2006/relationships/slide" Target="slides/slide2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1.xml"/><Relationship Id="rId39" Type="http://schemas.openxmlformats.org/officeDocument/2006/relationships/handoutMaster" Target="handoutMasters/handoutMaster1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2.xml"/><Relationship Id="rId5" Type="http://schemas.openxmlformats.org/officeDocument/2006/relationships/image" Target="../media/image13.png"/><Relationship Id="rId4" Type="http://schemas.openxmlformats.org/officeDocument/2006/relationships/tags" Target="../tags/tag191.xml"/><Relationship Id="rId3" Type="http://schemas.openxmlformats.org/officeDocument/2006/relationships/image" Target="../media/image12.png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6.xml"/><Relationship Id="rId5" Type="http://schemas.openxmlformats.org/officeDocument/2006/relationships/image" Target="../media/image15.png"/><Relationship Id="rId4" Type="http://schemas.openxmlformats.org/officeDocument/2006/relationships/tags" Target="../tags/tag195.xml"/><Relationship Id="rId3" Type="http://schemas.openxmlformats.org/officeDocument/2006/relationships/image" Target="../media/image14.png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../media/image16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205.xml"/><Relationship Id="rId7" Type="http://schemas.openxmlformats.org/officeDocument/2006/relationships/image" Target="../media/image19.png"/><Relationship Id="rId6" Type="http://schemas.openxmlformats.org/officeDocument/2006/relationships/tags" Target="../tags/tag204.xml"/><Relationship Id="rId5" Type="http://schemas.openxmlformats.org/officeDocument/2006/relationships/image" Target="../media/image18.png"/><Relationship Id="rId4" Type="http://schemas.openxmlformats.org/officeDocument/2006/relationships/tags" Target="../tags/tag203.xml"/><Relationship Id="rId3" Type="http://schemas.openxmlformats.org/officeDocument/2006/relationships/image" Target="../media/image17.png"/><Relationship Id="rId2" Type="http://schemas.openxmlformats.org/officeDocument/2006/relationships/tags" Target="../tags/tag20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7.xml"/><Relationship Id="rId11" Type="http://schemas.openxmlformats.org/officeDocument/2006/relationships/image" Target="../media/image21.png"/><Relationship Id="rId10" Type="http://schemas.openxmlformats.org/officeDocument/2006/relationships/tags" Target="../tags/tag206.xml"/><Relationship Id="rId1" Type="http://schemas.openxmlformats.org/officeDocument/2006/relationships/tags" Target="../tags/tag20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212.xml"/><Relationship Id="rId7" Type="http://schemas.openxmlformats.org/officeDocument/2006/relationships/image" Target="../media/image24.png"/><Relationship Id="rId6" Type="http://schemas.openxmlformats.org/officeDocument/2006/relationships/tags" Target="../tags/tag211.xml"/><Relationship Id="rId5" Type="http://schemas.openxmlformats.org/officeDocument/2006/relationships/image" Target="../media/image23.png"/><Relationship Id="rId4" Type="http://schemas.openxmlformats.org/officeDocument/2006/relationships/tags" Target="../tags/tag210.xml"/><Relationship Id="rId3" Type="http://schemas.openxmlformats.org/officeDocument/2006/relationships/image" Target="../media/image22.png"/><Relationship Id="rId2" Type="http://schemas.openxmlformats.org/officeDocument/2006/relationships/tags" Target="../tags/tag20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14.xml"/><Relationship Id="rId11" Type="http://schemas.openxmlformats.org/officeDocument/2006/relationships/image" Target="../media/image26.png"/><Relationship Id="rId10" Type="http://schemas.openxmlformats.org/officeDocument/2006/relationships/tags" Target="../tags/tag213.xml"/><Relationship Id="rId1" Type="http://schemas.openxmlformats.org/officeDocument/2006/relationships/tags" Target="../tags/tag20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image" Target="../media/image29.png"/><Relationship Id="rId7" Type="http://schemas.openxmlformats.org/officeDocument/2006/relationships/tags" Target="../tags/tag218.xml"/><Relationship Id="rId6" Type="http://schemas.openxmlformats.org/officeDocument/2006/relationships/image" Target="../media/image28.png"/><Relationship Id="rId5" Type="http://schemas.openxmlformats.org/officeDocument/2006/relationships/tags" Target="../tags/tag217.xml"/><Relationship Id="rId4" Type="http://schemas.openxmlformats.org/officeDocument/2006/relationships/image" Target="../media/image27.png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3.xml"/><Relationship Id="rId6" Type="http://schemas.openxmlformats.org/officeDocument/2006/relationships/image" Target="../media/image32.png"/><Relationship Id="rId5" Type="http://schemas.openxmlformats.org/officeDocument/2006/relationships/tags" Target="../tags/tag222.xml"/><Relationship Id="rId4" Type="http://schemas.openxmlformats.org/officeDocument/2006/relationships/image" Target="../media/image31.png"/><Relationship Id="rId3" Type="http://schemas.openxmlformats.org/officeDocument/2006/relationships/tags" Target="../tags/tag221.xml"/><Relationship Id="rId2" Type="http://schemas.openxmlformats.org/officeDocument/2006/relationships/image" Target="../media/image30.png"/><Relationship Id="rId1" Type="http://schemas.openxmlformats.org/officeDocument/2006/relationships/tags" Target="../tags/tag22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8.xml"/><Relationship Id="rId7" Type="http://schemas.openxmlformats.org/officeDocument/2006/relationships/image" Target="../media/image35.png"/><Relationship Id="rId6" Type="http://schemas.openxmlformats.org/officeDocument/2006/relationships/tags" Target="../tags/tag227.xml"/><Relationship Id="rId5" Type="http://schemas.openxmlformats.org/officeDocument/2006/relationships/image" Target="../media/image34.png"/><Relationship Id="rId4" Type="http://schemas.openxmlformats.org/officeDocument/2006/relationships/tags" Target="../tags/tag226.xml"/><Relationship Id="rId3" Type="http://schemas.openxmlformats.org/officeDocument/2006/relationships/image" Target="../media/image33.png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2.xml"/><Relationship Id="rId6" Type="http://schemas.openxmlformats.org/officeDocument/2006/relationships/image" Target="../media/image38.png"/><Relationship Id="rId5" Type="http://schemas.openxmlformats.org/officeDocument/2006/relationships/tags" Target="../tags/tag231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5.xml"/><Relationship Id="rId4" Type="http://schemas.openxmlformats.org/officeDocument/2006/relationships/image" Target="../media/image39.png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8.png"/><Relationship Id="rId3" Type="http://schemas.openxmlformats.org/officeDocument/2006/relationships/tags" Target="../tags/tag114.xml"/><Relationship Id="rId2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6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0.xml"/><Relationship Id="rId4" Type="http://schemas.openxmlformats.org/officeDocument/2006/relationships/image" Target="../media/image40.png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image" Target="../media/image41.png"/><Relationship Id="rId2" Type="http://schemas.openxmlformats.org/officeDocument/2006/relationships/tags" Target="../tags/tag242.xml"/><Relationship Id="rId1" Type="http://schemas.openxmlformats.org/officeDocument/2006/relationships/tags" Target="../tags/tag24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image" Target="../media/image42.png"/><Relationship Id="rId2" Type="http://schemas.openxmlformats.org/officeDocument/2006/relationships/tags" Target="../tags/tag248.xml"/><Relationship Id="rId1" Type="http://schemas.openxmlformats.org/officeDocument/2006/relationships/tags" Target="../tags/tag24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image" Target="../media/image43.png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image" Target="../media/image47.png"/><Relationship Id="rId7" Type="http://schemas.openxmlformats.org/officeDocument/2006/relationships/tags" Target="../tags/tag262.xml"/><Relationship Id="rId6" Type="http://schemas.openxmlformats.org/officeDocument/2006/relationships/image" Target="../media/image46.png"/><Relationship Id="rId5" Type="http://schemas.openxmlformats.org/officeDocument/2006/relationships/tags" Target="../tags/tag261.xml"/><Relationship Id="rId4" Type="http://schemas.openxmlformats.org/officeDocument/2006/relationships/image" Target="../media/image45.png"/><Relationship Id="rId3" Type="http://schemas.openxmlformats.org/officeDocument/2006/relationships/tags" Target="../tags/tag260.xml"/><Relationship Id="rId2" Type="http://schemas.openxmlformats.org/officeDocument/2006/relationships/image" Target="../media/image44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5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tags" Target="../tags/tag268.xml"/><Relationship Id="rId7" Type="http://schemas.openxmlformats.org/officeDocument/2006/relationships/image" Target="../media/image50.png"/><Relationship Id="rId6" Type="http://schemas.openxmlformats.org/officeDocument/2006/relationships/tags" Target="../tags/tag267.xml"/><Relationship Id="rId5" Type="http://schemas.openxmlformats.org/officeDocument/2006/relationships/image" Target="../media/image49.png"/><Relationship Id="rId4" Type="http://schemas.openxmlformats.org/officeDocument/2006/relationships/tags" Target="../tags/tag266.xml"/><Relationship Id="rId3" Type="http://schemas.openxmlformats.org/officeDocument/2006/relationships/image" Target="../media/image48.png"/><Relationship Id="rId2" Type="http://schemas.openxmlformats.org/officeDocument/2006/relationships/tags" Target="../tags/tag26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72.xml"/><Relationship Id="rId15" Type="http://schemas.openxmlformats.org/officeDocument/2006/relationships/image" Target="../media/image54.png"/><Relationship Id="rId14" Type="http://schemas.openxmlformats.org/officeDocument/2006/relationships/tags" Target="../tags/tag271.xml"/><Relationship Id="rId13" Type="http://schemas.openxmlformats.org/officeDocument/2006/relationships/image" Target="../media/image53.png"/><Relationship Id="rId12" Type="http://schemas.openxmlformats.org/officeDocument/2006/relationships/tags" Target="../tags/tag270.xml"/><Relationship Id="rId11" Type="http://schemas.openxmlformats.org/officeDocument/2006/relationships/image" Target="../media/image52.png"/><Relationship Id="rId10" Type="http://schemas.openxmlformats.org/officeDocument/2006/relationships/tags" Target="../tags/tag269.xml"/><Relationship Id="rId1" Type="http://schemas.openxmlformats.org/officeDocument/2006/relationships/tags" Target="../tags/tag26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image" Target="../media/image59.png"/><Relationship Id="rId7" Type="http://schemas.openxmlformats.org/officeDocument/2006/relationships/tags" Target="../tags/tag27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tags" Target="../tags/tag27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78.xml"/><Relationship Id="rId14" Type="http://schemas.openxmlformats.org/officeDocument/2006/relationships/image" Target="../media/image62.png"/><Relationship Id="rId13" Type="http://schemas.openxmlformats.org/officeDocument/2006/relationships/tags" Target="../tags/tag277.xml"/><Relationship Id="rId12" Type="http://schemas.openxmlformats.org/officeDocument/2006/relationships/image" Target="../media/image61.png"/><Relationship Id="rId11" Type="http://schemas.openxmlformats.org/officeDocument/2006/relationships/tags" Target="../tags/tag276.xml"/><Relationship Id="rId10" Type="http://schemas.openxmlformats.org/officeDocument/2006/relationships/image" Target="../media/image60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83.xml"/><Relationship Id="rId8" Type="http://schemas.openxmlformats.org/officeDocument/2006/relationships/image" Target="../media/image66.png"/><Relationship Id="rId7" Type="http://schemas.openxmlformats.org/officeDocument/2006/relationships/tags" Target="../tags/tag282.xml"/><Relationship Id="rId6" Type="http://schemas.openxmlformats.org/officeDocument/2006/relationships/image" Target="../media/image65.png"/><Relationship Id="rId5" Type="http://schemas.openxmlformats.org/officeDocument/2006/relationships/tags" Target="../tags/tag281.xml"/><Relationship Id="rId4" Type="http://schemas.openxmlformats.org/officeDocument/2006/relationships/image" Target="../media/image64.png"/><Relationship Id="rId3" Type="http://schemas.openxmlformats.org/officeDocument/2006/relationships/tags" Target="../tags/tag280.xml"/><Relationship Id="rId2" Type="http://schemas.openxmlformats.org/officeDocument/2006/relationships/image" Target="../media/image63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84.xml"/><Relationship Id="rId10" Type="http://schemas.openxmlformats.org/officeDocument/2006/relationships/image" Target="../media/image67.png"/><Relationship Id="rId1" Type="http://schemas.openxmlformats.org/officeDocument/2006/relationships/tags" Target="../tags/tag279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89.xml"/><Relationship Id="rId8" Type="http://schemas.openxmlformats.org/officeDocument/2006/relationships/image" Target="../media/image71.png"/><Relationship Id="rId7" Type="http://schemas.openxmlformats.org/officeDocument/2006/relationships/tags" Target="../tags/tag288.xml"/><Relationship Id="rId6" Type="http://schemas.openxmlformats.org/officeDocument/2006/relationships/image" Target="../media/image70.png"/><Relationship Id="rId5" Type="http://schemas.openxmlformats.org/officeDocument/2006/relationships/tags" Target="../tags/tag287.xml"/><Relationship Id="rId4" Type="http://schemas.openxmlformats.org/officeDocument/2006/relationships/image" Target="../media/image69.png"/><Relationship Id="rId3" Type="http://schemas.openxmlformats.org/officeDocument/2006/relationships/tags" Target="../tags/tag286.xml"/><Relationship Id="rId2" Type="http://schemas.openxmlformats.org/officeDocument/2006/relationships/image" Target="../media/image68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92.xml"/><Relationship Id="rId14" Type="http://schemas.openxmlformats.org/officeDocument/2006/relationships/image" Target="../media/image74.png"/><Relationship Id="rId13" Type="http://schemas.openxmlformats.org/officeDocument/2006/relationships/tags" Target="../tags/tag291.xml"/><Relationship Id="rId12" Type="http://schemas.openxmlformats.org/officeDocument/2006/relationships/image" Target="../media/image73.png"/><Relationship Id="rId11" Type="http://schemas.openxmlformats.org/officeDocument/2006/relationships/tags" Target="../tags/tag290.xml"/><Relationship Id="rId10" Type="http://schemas.openxmlformats.org/officeDocument/2006/relationships/image" Target="../media/image72.png"/><Relationship Id="rId1" Type="http://schemas.openxmlformats.org/officeDocument/2006/relationships/tags" Target="../tags/tag28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8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image" Target="../media/image9.png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image" Target="../media/image77.png"/><Relationship Id="rId5" Type="http://schemas.openxmlformats.org/officeDocument/2006/relationships/tags" Target="../tags/tag295.xml"/><Relationship Id="rId4" Type="http://schemas.openxmlformats.org/officeDocument/2006/relationships/image" Target="../media/image76.png"/><Relationship Id="rId3" Type="http://schemas.openxmlformats.org/officeDocument/2006/relationships/tags" Target="../tags/tag294.xml"/><Relationship Id="rId2" Type="http://schemas.openxmlformats.org/officeDocument/2006/relationships/image" Target="../media/image75.png"/><Relationship Id="rId1" Type="http://schemas.openxmlformats.org/officeDocument/2006/relationships/tags" Target="../tags/tag293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0.xml"/><Relationship Id="rId4" Type="http://schemas.openxmlformats.org/officeDocument/2006/relationships/image" Target="../media/image79.jpeg"/><Relationship Id="rId3" Type="http://schemas.openxmlformats.org/officeDocument/2006/relationships/image" Target="../media/image78.png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2.xml"/><Relationship Id="rId1" Type="http://schemas.openxmlformats.org/officeDocument/2006/relationships/tags" Target="../tags/tag30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4.xml"/><Relationship Id="rId3" Type="http://schemas.openxmlformats.org/officeDocument/2006/relationships/image" Target="../media/image80.png"/><Relationship Id="rId2" Type="http://schemas.openxmlformats.org/officeDocument/2006/relationships/tags" Target="../tags/tag303.xml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image" Target="../media/image81.png"/><Relationship Id="rId3" Type="http://schemas.openxmlformats.org/officeDocument/2006/relationships/tags" Target="../tags/tag306.xml"/><Relationship Id="rId2" Type="http://schemas.openxmlformats.org/officeDocument/2006/relationships/image" Target="../media/image1.png"/><Relationship Id="rId1" Type="http://schemas.openxmlformats.org/officeDocument/2006/relationships/tags" Target="../tags/tag3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4.xml"/><Relationship Id="rId4" Type="http://schemas.openxmlformats.org/officeDocument/2006/relationships/image" Target="../media/image10.png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8.xml"/><Relationship Id="rId3" Type="http://schemas.openxmlformats.org/officeDocument/2006/relationships/image" Target="../media/image11.png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90" y="2230120"/>
            <a:ext cx="12094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顺势而为，见流而动</a:t>
            </a:r>
            <a:endParaRPr lang="en-US" alt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2024.4.26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2435" y="895350"/>
            <a:ext cx="5847080" cy="518287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57315" y="895350"/>
            <a:ext cx="5347335" cy="5183505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6250" y="943610"/>
            <a:ext cx="5690235" cy="516953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79845" y="943610"/>
            <a:ext cx="5391150" cy="51701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4.26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635" y="842645"/>
            <a:ext cx="11418570" cy="52673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880735" y="84264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6875" y="-86995"/>
            <a:ext cx="95269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altLang="zh-CN" sz="5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4.9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820" y="831850"/>
            <a:ext cx="4656455" cy="200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820" y="2837815"/>
            <a:ext cx="3601085" cy="1784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625" y="4622800"/>
            <a:ext cx="4391025" cy="15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07660" y="831850"/>
            <a:ext cx="5608955" cy="20059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17440" y="2896235"/>
            <a:ext cx="6859270" cy="31248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你也想成为强者，听课，做笔记，记到位了，一起见证未来！！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0225" y="822960"/>
            <a:ext cx="517080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00750" y="822960"/>
            <a:ext cx="5663565" cy="534162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穿层降维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2024.3.22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085" y="815975"/>
            <a:ext cx="7914640" cy="5384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455795" y="4979035"/>
            <a:ext cx="2867025" cy="6819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275" y="815975"/>
            <a:ext cx="3886200" cy="29908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4340" y="4109720"/>
            <a:ext cx="3873500" cy="208089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73415" y="1028700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21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29295" y="4439285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22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</p:spTree>
    <p:custDataLst>
      <p:tags r:id="rId8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980" y="929005"/>
            <a:ext cx="11240135" cy="5187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68235" y="92900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3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3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09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2973</Words>
  <Application>WPS 演示</Application>
  <PresentationFormat>宽屏</PresentationFormat>
  <Paragraphs>429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Arial Unicode MS</vt:lpstr>
      <vt:lpstr>Calibri</vt:lpstr>
      <vt:lpstr>思源黑体 CN Normal</vt:lpstr>
      <vt:lpstr>华文行楷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677</cp:revision>
  <dcterms:created xsi:type="dcterms:W3CDTF">2019-06-19T02:08:00Z</dcterms:created>
  <dcterms:modified xsi:type="dcterms:W3CDTF">2024-04-26T11:22:45Z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E587BBAA7ADD44D5A3A34CBAF8162851_13</vt:lpwstr>
  </property>
</Properties>
</file>