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1" r:id="rId4"/>
    <p:sldId id="1699" r:id="rId6"/>
    <p:sldId id="1701" r:id="rId7"/>
    <p:sldId id="1698" r:id="rId8"/>
    <p:sldId id="1700" r:id="rId9"/>
    <p:sldId id="1703" r:id="rId10"/>
    <p:sldId id="1704" r:id="rId11"/>
    <p:sldId id="1696" r:id="rId12"/>
    <p:sldId id="1705" r:id="rId13"/>
    <p:sldId id="170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6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6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5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16.png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19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19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image" Target="../media/image20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8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风口主题，涨停复制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7990" y="869950"/>
            <a:ext cx="8724265" cy="473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主题的炒作节奏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涨停代表主题短线最强形态，关注产业主题符合背景的机会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选择涨停复制，双龙战法等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8630" y="844550"/>
            <a:ext cx="8733155" cy="47421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断板图谱，分歧一致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58228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一致转分歧，短线高点，分歧转一致，短线启动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方向一致，持续炒作，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关注有背景的产业主题，分歧转一致的涨停复制的机会</a:t>
            </a:r>
            <a:endParaRPr lang="zh-CN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828040"/>
            <a:ext cx="8755380" cy="4754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龙头主题，梯队完整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梯队完整：龙头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中军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跟涨，涨停梯队完整，资金持续炒作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高潮热炒，扩张中军增加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高潮扩张，梯队完整，分歧转一致就是机会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1645" y="818515"/>
            <a:ext cx="8746490" cy="4749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结合趋势，把握风口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5576570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宏观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政策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产业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事件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产业主题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炒作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趋势金叉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扩张高潮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分歧一致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梯队完整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周线金叉区域，过去</a:t>
            </a:r>
            <a:r>
              <a:rPr lang="en-US" altLang="zh-CN" b="1" dirty="0" smtClean="0">
                <a:sym typeface="+mn-ea"/>
              </a:rPr>
              <a:t>5</a:t>
            </a:r>
            <a:r>
              <a:rPr lang="zh-CN" altLang="en-US" b="1" dirty="0" smtClean="0">
                <a:sym typeface="+mn-ea"/>
              </a:rPr>
              <a:t>个交易日前五，风口维持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7835" y="868680"/>
            <a:ext cx="8753475" cy="4752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涨停家数，短线节奏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8039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中短线上攻持续向上，短线上攻为主，不能向下，向下一致转分歧，防守为主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家左右情绪冰点，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家以上，情绪高潮。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819150"/>
            <a:ext cx="9191625" cy="4991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宽屏</PresentationFormat>
  <Paragraphs>52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KSOFDDF4E7ED</vt:lpstr>
      <vt:lpstr>Segoe Print</vt:lpstr>
      <vt:lpstr>KSOF618801C0</vt:lpstr>
      <vt:lpstr>Arial Unicode MS</vt:lpstr>
      <vt:lpstr>Calibri</vt:lpstr>
      <vt:lpstr>KSOF954951BB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1973</cp:revision>
  <dcterms:created xsi:type="dcterms:W3CDTF">2019-06-19T02:08:00Z</dcterms:created>
  <dcterms:modified xsi:type="dcterms:W3CDTF">2026-06-24T09:41:37Z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B151F59E1FED48919A6BEE844F485DB3_13</vt:lpwstr>
  </property>
</Properties>
</file>