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2" r:id="rId4"/>
    <p:sldId id="273" r:id="rId5"/>
    <p:sldId id="314" r:id="rId6"/>
    <p:sldId id="276" r:id="rId7"/>
    <p:sldId id="307" r:id="rId8"/>
    <p:sldId id="265" r:id="rId9"/>
    <p:sldId id="266" r:id="rId10"/>
    <p:sldId id="280" r:id="rId11"/>
    <p:sldId id="308" r:id="rId12"/>
    <p:sldId id="269" r:id="rId13"/>
    <p:sldId id="267" r:id="rId14"/>
    <p:sldId id="30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569075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经传多赢资深投顾：陈灼基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(A1120620030004)观点基于软件数据和理论模型分析，仅供参考，不构成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2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8.png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image" Target="../media/image14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5.png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风口狙击小班课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04528" y="3871595"/>
            <a:ext cx="577659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/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经传多赢投顾：陈灼基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日期：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2025</a:t>
              </a:r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年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5045" y="1525270"/>
            <a:ext cx="10530840" cy="70675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40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二：市场情绪周期分析</a:t>
            </a:r>
            <a:endParaRPr lang="zh-CN" sz="40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39795" y="4450080"/>
            <a:ext cx="4842510" cy="497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投资顾问执业编号：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A1120620030004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基金从业执业编号：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P1069558100002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商业航天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020445"/>
            <a:ext cx="5433060" cy="4916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725170"/>
            <a:ext cx="5179060" cy="54076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情绪周期实战意义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实战意义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0695" y="3029585"/>
            <a:ext cx="9117330" cy="1476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A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股情绪周期是短期市场的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晴雨表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，本质是资金对赚钱效应的追逐与风险规避的循环，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投资者需结合连板高度、涨停家数、炸板率、量能等指标动态跟踪情绪变化，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灵活调整策略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高潮不追、分歧选强、退潮空仓、冰点试错，才能在波动中提高胜率。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85" y="1169670"/>
            <a:ext cx="7578090" cy="1199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9945" y="2731135"/>
            <a:ext cx="8119745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4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sz="4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股的情绪周期</a:t>
            </a:r>
            <a:endParaRPr lang="zh-CN" altLang="en-US" sz="4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股情绪周期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5870" y="798195"/>
            <a:ext cx="9838690" cy="22453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</a:rPr>
              <a:t>市场的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</a:rPr>
              <a:t>情绪周期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</a:rPr>
              <a:t>是指市场投资者整体心理状态（乐观、犹豫、恐慌、绝望等）随时间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</a:rPr>
              <a:t>呈现的周期性波动规律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</a:rPr>
              <a:t>本质是资金对市场赚钱效应、风险偏好的动态反馈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</a:rPr>
              <a:t>它与指数涨跌、题材炒作、连板高度等现象紧密关联，是理解短期市场波动（尤其是题材股、投机股行情）的核心框架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5" y="3583940"/>
            <a:ext cx="7787640" cy="2074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洞察大众情绪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1425" y="935990"/>
            <a:ext cx="4676140" cy="53086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dirty="0">
                <a:sym typeface="+mn-ea"/>
              </a:rPr>
              <a:t>当你理解人心，你才理解市场。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你会发现：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大家很兴奋的时候，就是顶部附近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大家很绝望的时候，底部不远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大家都在喊风险的时候，其实风险不大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大家都在喊机会的时候，其实机会最小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行情从来不是</a:t>
            </a:r>
            <a:r>
              <a:rPr lang="en-US" altLang="zh-CN" dirty="0">
                <a:sym typeface="+mn-ea"/>
              </a:rPr>
              <a:t> K </a:t>
            </a:r>
            <a:r>
              <a:rPr lang="zh-CN" altLang="en-US" dirty="0">
                <a:sym typeface="+mn-ea"/>
              </a:rPr>
              <a:t>线里的秘密，</a:t>
            </a:r>
            <a:endParaRPr lang="zh-CN" altLang="en-US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>
                <a:sym typeface="+mn-ea"/>
              </a:rPr>
              <a:t>而是大众情绪的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平均值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情绪周期几个阶段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1943100"/>
            <a:ext cx="11360150" cy="2971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、大盘指数的情绪周期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885825"/>
            <a:ext cx="9653905" cy="5389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925" y="949325"/>
            <a:ext cx="1482725" cy="29337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板块个股的情绪周期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深海科技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5" y="907415"/>
            <a:ext cx="11032490" cy="5162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核电个股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中洲特材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" y="897890"/>
            <a:ext cx="11596370" cy="5312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]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]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77]}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45]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resource_record_key" val="{&quot;65&quot;:[20205081],&quot;70&quot;:[3314143,3314145,3312355,3312258,3314177,3314169,3312256,3312207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宽屏</PresentationFormat>
  <Paragraphs>74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黑体</vt:lpstr>
      <vt:lpstr>思源黑体 Medium</vt:lpstr>
      <vt:lpstr>思源黑体 CN Regular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212</cp:revision>
  <dcterms:created xsi:type="dcterms:W3CDTF">2019-06-19T02:08:00Z</dcterms:created>
  <dcterms:modified xsi:type="dcterms:W3CDTF">2025-12-04T08:21:49Z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35418AE94D854DC5BE83C6284CB61930_11</vt:lpwstr>
  </property>
</Properties>
</file>