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08" r:id="rId7"/>
    <p:sldId id="1109" r:id="rId8"/>
    <p:sldId id="1110" r:id="rId9"/>
    <p:sldId id="1111" r:id="rId10"/>
    <p:sldId id="1112" r:id="rId11"/>
    <p:sldId id="1079" r:id="rId12"/>
    <p:sldId id="1084" r:id="rId13"/>
    <p:sldId id="37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6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3"/>
        <p:guide pos="36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2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1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0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9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0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2025 .8.14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轮动节奏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2045" y="1767840"/>
            <a:ext cx="26149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</a:t>
            </a:r>
            <a:r>
              <a:rPr lang="zh-CN" altLang="en-US"/>
              <a:t>、低位，调整有段时间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、舆情消息较多和较好（政策消息、行业消息）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消费电子</a:t>
            </a:r>
            <a:endParaRPr lang="zh-CN" altLang="en-US"/>
          </a:p>
          <a:p>
            <a:r>
              <a:rPr lang="zh-CN" altLang="en-US"/>
              <a:t>传媒娱乐</a:t>
            </a:r>
            <a:endParaRPr lang="zh-CN" altLang="en-US"/>
          </a:p>
          <a:p>
            <a:r>
              <a:rPr lang="zh-CN" altLang="en-US"/>
              <a:t>机器人</a:t>
            </a:r>
            <a:endParaRPr lang="zh-CN" altLang="en-US"/>
          </a:p>
          <a:p>
            <a:r>
              <a:rPr lang="zh-CN" altLang="en-US"/>
              <a:t>深海科技</a:t>
            </a:r>
            <a:endParaRPr lang="zh-CN" altLang="en-US"/>
          </a:p>
          <a:p>
            <a:r>
              <a:rPr lang="zh-CN" altLang="en-US"/>
              <a:t>液冷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/>
          <a:srcRect l="1399" t="4992" r="1627" b="4450"/>
          <a:stretch>
            <a:fillRect/>
          </a:stretch>
        </p:blipFill>
        <p:spPr>
          <a:xfrm>
            <a:off x="3971290" y="1767840"/>
            <a:ext cx="7306310" cy="3502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深海科技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3935" y="1290955"/>
            <a:ext cx="2588260" cy="4030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日电，午后深海科技概念局部异动，巨力索具直线涨停，深水海纳、神开股份、中科海讯、邵阳液压、亚星锚链等快速冲高。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消息面上，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国家发改委表示，正与相关部门一道着手“十五五”海洋经济发展规划以及相关领域专项规划的编制工作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，加快推动海洋传统产业转型升级，大力发展海上风电、海洋生物医药等新兴产业，积极培育海洋未来产业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l="2110" t="2219" r="2434" b="3653"/>
          <a:stretch>
            <a:fillRect/>
          </a:stretch>
        </p:blipFill>
        <p:spPr>
          <a:xfrm>
            <a:off x="4010025" y="1056005"/>
            <a:ext cx="7665085" cy="4745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机器人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5190" y="1659890"/>
            <a:ext cx="4236085" cy="35382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资金尝试：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午后卧龙电驱直线拉升涨停，伊之密、震裕科技涨超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，金发科技、方正电机、五洲新春、机器人等跟涨。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行业消息：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消息面上，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世界人形机器人运动会今日开幕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，宇树、天工、松延动力、傅利叶等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280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支队伍参加，赛事规模破纪录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/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政策加码：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7月31日召开的国务院常务会议，审议通过《关于深入实施“人工智能+”行动的意见》。“深入实施‘人工智能+’行动，加强人工智能与各领域广泛深度融合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5405" t="2475" r="4350" b="3170"/>
          <a:stretch>
            <a:fillRect/>
          </a:stretch>
        </p:blipFill>
        <p:spPr>
          <a:xfrm>
            <a:off x="5251450" y="1096010"/>
            <a:ext cx="6245225" cy="4666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液冷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404" t="1538" r="3830" b="1788"/>
          <a:stretch>
            <a:fillRect/>
          </a:stretch>
        </p:blipFill>
        <p:spPr>
          <a:xfrm>
            <a:off x="8726170" y="1334135"/>
            <a:ext cx="2491740" cy="41897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rcRect l="1077" t="2391" r="1579" b="4014"/>
          <a:stretch>
            <a:fillRect/>
          </a:stretch>
        </p:blipFill>
        <p:spPr>
          <a:xfrm>
            <a:off x="675005" y="1080770"/>
            <a:ext cx="5420995" cy="31375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4"/>
          <a:srcRect l="11073" t="3437" r="2128" b="4491"/>
          <a:stretch>
            <a:fillRect/>
          </a:stretch>
        </p:blipFill>
        <p:spPr>
          <a:xfrm>
            <a:off x="3552825" y="2780030"/>
            <a:ext cx="4906010" cy="29584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液冷产业链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889635"/>
            <a:ext cx="5194935" cy="1384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rcRect l="2325" t="2535" r="1854" b="2921"/>
          <a:stretch>
            <a:fillRect/>
          </a:stretch>
        </p:blipFill>
        <p:spPr>
          <a:xfrm>
            <a:off x="5975985" y="1070610"/>
            <a:ext cx="5678805" cy="497395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rcRect l="994" t="1524" r="1893"/>
          <a:stretch>
            <a:fillRect/>
          </a:stretch>
        </p:blipFill>
        <p:spPr>
          <a:xfrm>
            <a:off x="931545" y="2333625"/>
            <a:ext cx="4526915" cy="38563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液冷产业链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l="10158" t="2230" r="2451" b="5030"/>
          <a:stretch>
            <a:fillRect/>
          </a:stretch>
        </p:blipFill>
        <p:spPr>
          <a:xfrm>
            <a:off x="1012190" y="1119505"/>
            <a:ext cx="5561330" cy="40817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/>
          <p:nvPr/>
        </p:nvPicPr>
        <p:blipFill>
          <a:blip r:embed="rId3"/>
          <a:srcRect l="2332" t="6997" r="2690" b="3063"/>
          <a:stretch>
            <a:fillRect/>
          </a:stretch>
        </p:blipFill>
        <p:spPr>
          <a:xfrm>
            <a:off x="5142230" y="1696720"/>
            <a:ext cx="6483985" cy="41998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2402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当下策略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496" t="2412" r="1627" b="2239"/>
          <a:stretch>
            <a:fillRect/>
          </a:stretch>
        </p:blipFill>
        <p:spPr>
          <a:xfrm>
            <a:off x="563245" y="1070610"/>
            <a:ext cx="7525385" cy="4894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48345" y="1807845"/>
            <a:ext cx="35782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攻下</a:t>
            </a:r>
            <a:r>
              <a:rPr lang="en-US" altLang="zh-CN"/>
              <a:t>3700</a:t>
            </a:r>
            <a:r>
              <a:rPr lang="zh-CN" altLang="en-US"/>
              <a:t>之后盘中一周</a:t>
            </a:r>
            <a:endParaRPr lang="zh-CN" altLang="en-US"/>
          </a:p>
          <a:p>
            <a:r>
              <a:rPr lang="zh-CN" altLang="en-US"/>
              <a:t>量大背景下要么调仓换股</a:t>
            </a:r>
            <a:endParaRPr lang="zh-CN" altLang="en-US"/>
          </a:p>
          <a:p>
            <a:r>
              <a:rPr lang="zh-CN" altLang="en-US"/>
              <a:t>高低切换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财报季末期</a:t>
            </a:r>
            <a:r>
              <a:rPr lang="en-US" altLang="zh-CN"/>
              <a:t>+</a:t>
            </a:r>
            <a:r>
              <a:rPr lang="zh-CN" altLang="en-US"/>
              <a:t>技术性调整需求</a:t>
            </a:r>
            <a:endParaRPr lang="zh-CN" altLang="en-US"/>
          </a:p>
          <a:p>
            <a:r>
              <a:rPr lang="zh-CN" altLang="en-US"/>
              <a:t>保持耐心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资金新高的板块</a:t>
            </a:r>
            <a:endParaRPr lang="zh-CN" altLang="en-US"/>
          </a:p>
          <a:p>
            <a:r>
              <a:rPr lang="zh-CN" altLang="en-US">
                <a:sym typeface="+mn-ea"/>
              </a:rPr>
              <a:t>做里面的控盘增加低位活跃股</a:t>
            </a:r>
            <a:endParaRPr lang="zh-CN" altLang="en-US"/>
          </a:p>
          <a:p>
            <a:r>
              <a:rPr lang="zh-CN" altLang="en-US">
                <a:sym typeface="+mn-ea"/>
              </a:rPr>
              <a:t>叠加产业逻辑正宗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63950" y="3453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当前资金新高的控盘板块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804545"/>
            <a:ext cx="9559925" cy="5377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演示</Application>
  <PresentationFormat>宽屏</PresentationFormat>
  <Paragraphs>67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华文细黑</vt:lpstr>
      <vt:lpstr>Arial Unicode MS</vt:lpstr>
      <vt:lpstr>Calibri</vt:lpstr>
      <vt:lpstr>PingFang SC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996</cp:revision>
  <dcterms:created xsi:type="dcterms:W3CDTF">2019-06-19T02:08:00Z</dcterms:created>
  <dcterms:modified xsi:type="dcterms:W3CDTF">2025-08-14T06:39:34Z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2052-12.1.0.22483</vt:lpwstr>
  </property>
  <property fmtid="{D5CDD505-2E9C-101B-9397-08002B2CF9AE}" pid="3" name="ICV">
    <vt:lpwstr>67F8E99CA25843CDBAFD0150A9FB820A</vt:lpwstr>
  </property>
</Properties>
</file>