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509" r:id="rId6"/>
    <p:sldId id="735" r:id="rId7"/>
    <p:sldId id="671" r:id="rId8"/>
    <p:sldId id="736" r:id="rId9"/>
    <p:sldId id="711" r:id="rId10"/>
    <p:sldId id="725" r:id="rId11"/>
    <p:sldId id="716" r:id="rId12"/>
    <p:sldId id="713" r:id="rId13"/>
    <p:sldId id="724" r:id="rId14"/>
    <p:sldId id="734" r:id="rId15"/>
    <p:sldId id="745" r:id="rId16"/>
    <p:sldId id="37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6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6"/>
        <p:guide pos="38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3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京东方</a:t>
            </a:r>
            <a:r>
              <a:rPr lang="en-US" altLang="zh-CN"/>
              <a:t>A</a:t>
            </a:r>
            <a:r>
              <a:rPr lang="zh-CN" altLang="en-US"/>
              <a:t>、云天化、新风格</a:t>
            </a:r>
            <a:r>
              <a:rPr lang="en-US" altLang="zh-CN"/>
              <a:t>......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dirty="0">
              <a:highlight>
                <a:srgbClr val="C0C0C0"/>
              </a:highlight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5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8.png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2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风口解读之业绩为王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2024 .04.25 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45255" y="0"/>
            <a:ext cx="4086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从隐形冠军里布局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0" y="981710"/>
            <a:ext cx="106121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【个股研究】承中特估和国九条东风，医药国企估值提升空间大。这家医药流通龙头充分受益处方外流红利，目前股价底部放量突破平台，有蓄势待发之势。</a:t>
            </a:r>
            <a:endParaRPr lang="zh-CN" altLang="en-US"/>
          </a:p>
          <a:p>
            <a:r>
              <a:rPr lang="zh-CN" altLang="en-US"/>
              <a:t>https://neican.n8n8.cn/details/strategy/2555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903730"/>
            <a:ext cx="6087110" cy="4340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2869565"/>
            <a:ext cx="6957060" cy="2729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81450" y="33655"/>
            <a:ext cx="6416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从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“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金股池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”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里面优选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35990"/>
            <a:ext cx="9239885" cy="5198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22700" y="33655"/>
            <a:ext cx="6416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授人以鱼不如授人以渔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235075"/>
            <a:ext cx="3230880" cy="42583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40" y="1411605"/>
            <a:ext cx="5810250" cy="3905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54930" y="3973195"/>
            <a:ext cx="29146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国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9</a:t>
            </a:r>
            <a:r>
              <a:rPr lang="zh-CN" altLang="en-US" sz="1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条带来的风格变化</a:t>
            </a:r>
            <a:endParaRPr lang="zh-CN" altLang="en-US" sz="140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1225" y="4279900"/>
            <a:ext cx="9277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绩优白马</a:t>
            </a:r>
            <a:endParaRPr lang="zh-CN" altLang="en-US" sz="140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17955" y="0"/>
            <a:ext cx="935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轮动分化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，业绩呈最强风口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1247140"/>
            <a:ext cx="2284095" cy="4279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b="7120"/>
          <a:stretch>
            <a:fillRect/>
          </a:stretch>
        </p:blipFill>
        <p:spPr>
          <a:xfrm>
            <a:off x="5697220" y="1247140"/>
            <a:ext cx="2794635" cy="43903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247140"/>
            <a:ext cx="2604770" cy="43903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b="8254"/>
          <a:stretch>
            <a:fillRect/>
          </a:stretch>
        </p:blipFill>
        <p:spPr>
          <a:xfrm>
            <a:off x="8658225" y="1247140"/>
            <a:ext cx="2538730" cy="43903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33195" y="76200"/>
            <a:ext cx="8364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轮动分化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，业绩呈最强风口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32607"/>
          <a:stretch>
            <a:fillRect/>
          </a:stretch>
        </p:blipFill>
        <p:spPr>
          <a:xfrm>
            <a:off x="734060" y="842645"/>
            <a:ext cx="3535680" cy="52063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26922"/>
          <a:stretch>
            <a:fillRect/>
          </a:stretch>
        </p:blipFill>
        <p:spPr>
          <a:xfrm>
            <a:off x="4556125" y="883920"/>
            <a:ext cx="3710940" cy="5244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75" y="879475"/>
            <a:ext cx="2948940" cy="51695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33195" y="76200"/>
            <a:ext cx="8364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轮动分化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，业绩呈最强风口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" y="951230"/>
            <a:ext cx="4978400" cy="51263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95" y="1038860"/>
            <a:ext cx="5660390" cy="49517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83740" y="76200"/>
            <a:ext cx="844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轮动分化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，业绩呈最强风口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1260" y="872490"/>
            <a:ext cx="4780915" cy="970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/>
            <a:r>
              <a:rPr 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人工智能昨天为什么被带起来</a:t>
            </a:r>
            <a:endParaRPr lang="zh-CN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indent="0"/>
            <a:endParaRPr lang="zh-CN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indent="0"/>
            <a:r>
              <a:rPr 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今天人工智能为什么又歇菜？</a:t>
            </a:r>
            <a:endParaRPr lang="zh-CN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70" y="1136650"/>
            <a:ext cx="4107180" cy="47917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" y="2627630"/>
            <a:ext cx="5775325" cy="31781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75" y="3754755"/>
            <a:ext cx="5260975" cy="22828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04670" y="73025"/>
            <a:ext cx="656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价投选股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46785"/>
            <a:ext cx="6136005" cy="51060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611120" y="4928235"/>
            <a:ext cx="2688590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多个，怎么再次优选</a:t>
            </a:r>
            <a:endParaRPr lang="zh-CN" altLang="en-US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35" y="1010920"/>
            <a:ext cx="4987290" cy="48361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27225" y="76200"/>
            <a:ext cx="9495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从已确定困境反转里选股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5" y="972820"/>
            <a:ext cx="9177655" cy="4912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70&quot;:[331220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51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华文细黑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615</cp:revision>
  <dcterms:created xsi:type="dcterms:W3CDTF">2019-06-19T02:08:00Z</dcterms:created>
  <dcterms:modified xsi:type="dcterms:W3CDTF">2024-04-25T06:47:44Z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67F8E99CA25843CDBAFD0150A9FB820A</vt:lpwstr>
  </property>
</Properties>
</file>