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2" r:id="rId3"/>
  </p:sldMasterIdLst>
  <p:notesMasterIdLst>
    <p:notesMasterId r:id="rId5"/>
  </p:notesMasterIdLst>
  <p:sldIdLst>
    <p:sldId id="370" r:id="rId4"/>
    <p:sldId id="1196" r:id="rId6"/>
    <p:sldId id="1164" r:id="rId7"/>
    <p:sldId id="1203" r:id="rId8"/>
    <p:sldId id="1202" r:id="rId9"/>
    <p:sldId id="1205" r:id="rId10"/>
    <p:sldId id="1207" r:id="rId11"/>
    <p:sldId id="1210" r:id="rId12"/>
    <p:sldId id="1201" r:id="rId13"/>
    <p:sldId id="1209" r:id="rId14"/>
    <p:sldId id="1199" r:id="rId15"/>
    <p:sldId id="372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87" userDrawn="1">
          <p15:clr>
            <a:srgbClr val="A4A3A4"/>
          </p15:clr>
        </p15:guide>
        <p15:guide id="2" pos="372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istrator" initials="A" lastIdx="2" clrIdx="0"/>
  <p:cmAuthor id="7" name="熊仪_aYju7RJj" initials="熊" lastIdx="0" clrIdx="0"/>
  <p:cmAuthor id="8" name="yifei" initials="y" lastIdx="1" clrIdx="7"/>
  <p:cmAuthor id="2" name="kingsoft" initials="k" lastIdx="1" clrIdx="1"/>
  <p:cmAuthor id="9" name="ADMIN" initials="A" lastIdx="1" clrIdx="8"/>
  <p:cmAuthor id="3" name="zhouzean" initials="z" lastIdx="1" clrIdx="2"/>
  <p:cmAuthor id="4" name="李鹏飞_6bQfzI3a" initials="李" lastIdx="0" clrIdx="0"/>
  <p:cmAuthor id="5" name="李晓菲_MZFnUzi6" initials="李" lastIdx="0" clrIdx="0"/>
  <p:cmAuthor id="6" name="小珞_QjMfU7FR" initials="小" lastIdx="0" clrIdx="0"/>
  <p:cmAuthor id="2001" name="骆倩怡_Znauj26B" initials="authorId_382814100" lastIdx="0" clrIdx="0"/>
  <p:cmAuthor id="11" name="哒哒 熊猫" initials="哒哒" lastIdx="0" clrIdx="1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324F3"/>
    <a:srgbClr val="FFF6CD"/>
    <a:srgbClr val="FFFDF5"/>
    <a:srgbClr val="FFDFDF"/>
    <a:srgbClr val="D16664"/>
    <a:srgbClr val="FFFC91"/>
    <a:srgbClr val="DCDCDC"/>
    <a:srgbClr val="F0F0F0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087"/>
        <p:guide pos="372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" Type="http://schemas.openxmlformats.org/officeDocument/2006/relationships/slide" Target="slides/slide3.xml"/><Relationship Id="rId6" Type="http://schemas.openxmlformats.org/officeDocument/2006/relationships/slide" Target="slides/slide2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1" Type="http://schemas.openxmlformats.org/officeDocument/2006/relationships/tags" Target="tags/tag129.xml"/><Relationship Id="rId20" Type="http://schemas.openxmlformats.org/officeDocument/2006/relationships/commentAuthors" Target="commentAuthors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4" Type="http://schemas.openxmlformats.org/officeDocument/2006/relationships/hyperlink" Target="https://toujiao.n8n8.cn/jz-course-h5/course-detail/313.html" TargetMode="External"/><Relationship Id="rId3" Type="http://schemas.openxmlformats.org/officeDocument/2006/relationships/hyperlink" Target="https://toujiao.n8n8.cn/jz-course/course-detail/313.html" TargetMode="External"/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endParaRPr lang="en-US" altLang="zh-CN" b="0" i="0">
              <a:solidFill>
                <a:srgbClr val="086FF9"/>
              </a:solidFill>
              <a:latin typeface="微软雅黑" panose="020B0503020204020204" charset="-122"/>
              <a:ea typeface="微软雅黑" panose="020B0503020204020204" charset="-122"/>
              <a:hlinkClick r:id="rId3"/>
            </a:endParaRPr>
          </a:p>
          <a:p>
            <a:pPr marL="0" indent="0" algn="just" latinLnBrk="1">
              <a:spcBef>
                <a:spcPct val="0"/>
              </a:spcBef>
              <a:spcAft>
                <a:spcPct val="0"/>
              </a:spcAft>
            </a:pP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手机端：</a:t>
            </a:r>
            <a:r>
              <a:rPr lang="en-US" altLang="zh-CN">
                <a:solidFill>
                  <a:srgbClr val="086FF9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  <a:hlinkClick r:id="rId4"/>
              </a:rPr>
              <a:t>https://toujiao.n8n8.cn/jz-course-h5/course-detail/313.html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 </a:t>
            </a:r>
            <a:endParaRPr lang="en-US" altLang="zh-CN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  <a:p>
            <a:endParaRPr lang="en-US" altLang="zh-CN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近期阿里千问做出重大更新，整合了淘宝，飞猪，支付宝等，</a:t>
            </a:r>
            <a:r>
              <a:rPr lang="en-US" altLang="zh-CN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AI </a:t>
            </a:r>
            <a:r>
              <a:rPr lang="zh-CN" altLang="en-US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sym typeface="+mn-ea"/>
              </a:rPr>
              <a:t>大模型超级入口之争迎来关键时刻。专业数据公司有望迎来重估</a:t>
            </a:r>
            <a:endParaRPr lang="zh-CN" altLang="en-US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幻灯片图像占位符 1"/>
          <p:cNvSpPr/>
          <p:nvPr>
            <p:ph type="sldImg" idx="2"/>
          </p:nvPr>
        </p:nvSpPr>
        <p:spPr/>
      </p:sp>
      <p:sp>
        <p:nvSpPr>
          <p:cNvPr id="3" name="文本占位符 2"/>
          <p:cNvSpPr/>
          <p:nvPr>
            <p:ph type="body" idx="3"/>
          </p:nvPr>
        </p:nvSpPr>
        <p:spPr/>
        <p:txBody>
          <a:bodyPr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31.xml"/><Relationship Id="rId4" Type="http://schemas.openxmlformats.org/officeDocument/2006/relationships/tags" Target="../tags/tag30.xml"/><Relationship Id="rId3" Type="http://schemas.openxmlformats.org/officeDocument/2006/relationships/tags" Target="../tags/tag29.xml"/><Relationship Id="rId2" Type="http://schemas.openxmlformats.org/officeDocument/2006/relationships/tags" Target="../tags/tag28.xml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6" Type="http://schemas.openxmlformats.org/officeDocument/2006/relationships/tags" Target="../tags/tag36.xml"/><Relationship Id="rId5" Type="http://schemas.openxmlformats.org/officeDocument/2006/relationships/tags" Target="../tags/tag35.xml"/><Relationship Id="rId4" Type="http://schemas.openxmlformats.org/officeDocument/2006/relationships/tags" Target="../tags/tag34.xml"/><Relationship Id="rId3" Type="http://schemas.openxmlformats.org/officeDocument/2006/relationships/tags" Target="../tags/tag33.xml"/><Relationship Id="rId2" Type="http://schemas.openxmlformats.org/officeDocument/2006/relationships/tags" Target="../tags/tag32.xml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6" Type="http://schemas.openxmlformats.org/officeDocument/2006/relationships/tags" Target="../tags/tag42.xml"/><Relationship Id="rId5" Type="http://schemas.openxmlformats.org/officeDocument/2006/relationships/tags" Target="../tags/tag41.xml"/><Relationship Id="rId4" Type="http://schemas.openxmlformats.org/officeDocument/2006/relationships/tags" Target="../tags/tag40.xml"/><Relationship Id="rId3" Type="http://schemas.openxmlformats.org/officeDocument/2006/relationships/tags" Target="../tags/tag39.xml"/><Relationship Id="rId2" Type="http://schemas.openxmlformats.org/officeDocument/2006/relationships/tags" Target="../tags/tag38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47.xml"/><Relationship Id="rId5" Type="http://schemas.openxmlformats.org/officeDocument/2006/relationships/tags" Target="../tags/tag46.xml"/><Relationship Id="rId4" Type="http://schemas.openxmlformats.org/officeDocument/2006/relationships/tags" Target="../tags/tag45.xml"/><Relationship Id="rId3" Type="http://schemas.openxmlformats.org/officeDocument/2006/relationships/tags" Target="../tags/tag44.xml"/><Relationship Id="rId2" Type="http://schemas.openxmlformats.org/officeDocument/2006/relationships/tags" Target="../tags/tag43.xml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6" Type="http://schemas.openxmlformats.org/officeDocument/2006/relationships/tags" Target="../tags/tag52.xml"/><Relationship Id="rId5" Type="http://schemas.openxmlformats.org/officeDocument/2006/relationships/tags" Target="../tags/tag51.xml"/><Relationship Id="rId4" Type="http://schemas.openxmlformats.org/officeDocument/2006/relationships/tags" Target="../tags/tag50.xml"/><Relationship Id="rId3" Type="http://schemas.openxmlformats.org/officeDocument/2006/relationships/tags" Target="../tags/tag49.xml"/><Relationship Id="rId2" Type="http://schemas.openxmlformats.org/officeDocument/2006/relationships/tags" Target="../tags/tag48.xml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7" Type="http://schemas.openxmlformats.org/officeDocument/2006/relationships/tags" Target="../tags/tag58.xml"/><Relationship Id="rId6" Type="http://schemas.openxmlformats.org/officeDocument/2006/relationships/tags" Target="../tags/tag57.xml"/><Relationship Id="rId5" Type="http://schemas.openxmlformats.org/officeDocument/2006/relationships/tags" Target="../tags/tag56.xml"/><Relationship Id="rId4" Type="http://schemas.openxmlformats.org/officeDocument/2006/relationships/tags" Target="../tags/tag55.xml"/><Relationship Id="rId3" Type="http://schemas.openxmlformats.org/officeDocument/2006/relationships/tags" Target="../tags/tag54.xml"/><Relationship Id="rId2" Type="http://schemas.openxmlformats.org/officeDocument/2006/relationships/tags" Target="../tags/tag53.xml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9" Type="http://schemas.openxmlformats.org/officeDocument/2006/relationships/tags" Target="../tags/tag66.xml"/><Relationship Id="rId8" Type="http://schemas.openxmlformats.org/officeDocument/2006/relationships/tags" Target="../tags/tag65.xml"/><Relationship Id="rId7" Type="http://schemas.openxmlformats.org/officeDocument/2006/relationships/tags" Target="../tags/tag64.xml"/><Relationship Id="rId6" Type="http://schemas.openxmlformats.org/officeDocument/2006/relationships/tags" Target="../tags/tag63.xml"/><Relationship Id="rId5" Type="http://schemas.openxmlformats.org/officeDocument/2006/relationships/tags" Target="../tags/tag62.xml"/><Relationship Id="rId4" Type="http://schemas.openxmlformats.org/officeDocument/2006/relationships/tags" Target="../tags/tag61.xml"/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5" Type="http://schemas.openxmlformats.org/officeDocument/2006/relationships/tags" Target="../tags/tag70.xml"/><Relationship Id="rId4" Type="http://schemas.openxmlformats.org/officeDocument/2006/relationships/tags" Target="../tags/tag69.xml"/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4" Type="http://schemas.openxmlformats.org/officeDocument/2006/relationships/image" Target="../media/image4.png"/><Relationship Id="rId3" Type="http://schemas.openxmlformats.org/officeDocument/2006/relationships/tags" Target="../tags/tag1.xml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4" Type="http://schemas.openxmlformats.org/officeDocument/2006/relationships/tags" Target="../tags/tag73.xml"/><Relationship Id="rId3" Type="http://schemas.openxmlformats.org/officeDocument/2006/relationships/tags" Target="../tags/tag72.xml"/><Relationship Id="rId2" Type="http://schemas.openxmlformats.org/officeDocument/2006/relationships/tags" Target="../tags/tag71.xm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7" Type="http://schemas.openxmlformats.org/officeDocument/2006/relationships/tags" Target="../tags/tag79.xml"/><Relationship Id="rId6" Type="http://schemas.openxmlformats.org/officeDocument/2006/relationships/tags" Target="../tags/tag78.xml"/><Relationship Id="rId5" Type="http://schemas.openxmlformats.org/officeDocument/2006/relationships/tags" Target="../tags/tag77.xml"/><Relationship Id="rId4" Type="http://schemas.openxmlformats.org/officeDocument/2006/relationships/tags" Target="../tags/tag76.xml"/><Relationship Id="rId3" Type="http://schemas.openxmlformats.org/officeDocument/2006/relationships/tags" Target="../tags/tag75.xml"/><Relationship Id="rId2" Type="http://schemas.openxmlformats.org/officeDocument/2006/relationships/tags" Target="../tags/tag74.xml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6" Type="http://schemas.openxmlformats.org/officeDocument/2006/relationships/tags" Target="../tags/tag84.xml"/><Relationship Id="rId5" Type="http://schemas.openxmlformats.org/officeDocument/2006/relationships/tags" Target="../tags/tag83.xml"/><Relationship Id="rId4" Type="http://schemas.openxmlformats.org/officeDocument/2006/relationships/tags" Target="../tags/tag82.xml"/><Relationship Id="rId3" Type="http://schemas.openxmlformats.org/officeDocument/2006/relationships/tags" Target="../tags/tag81.xml"/><Relationship Id="rId2" Type="http://schemas.openxmlformats.org/officeDocument/2006/relationships/tags" Target="../tags/tag80.xml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5" Type="http://schemas.openxmlformats.org/officeDocument/2006/relationships/tags" Target="../tags/tag88.xml"/><Relationship Id="rId4" Type="http://schemas.openxmlformats.org/officeDocument/2006/relationships/tags" Target="../tags/tag87.xml"/><Relationship Id="rId3" Type="http://schemas.openxmlformats.org/officeDocument/2006/relationships/tags" Target="../tags/tag86.xml"/><Relationship Id="rId2" Type="http://schemas.openxmlformats.org/officeDocument/2006/relationships/tags" Target="../tags/tag85.xml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6" Type="http://schemas.openxmlformats.org/officeDocument/2006/relationships/tags" Target="../tags/tag93.xml"/><Relationship Id="rId5" Type="http://schemas.openxmlformats.org/officeDocument/2006/relationships/tags" Target="../tags/tag92.xml"/><Relationship Id="rId4" Type="http://schemas.openxmlformats.org/officeDocument/2006/relationships/tags" Target="../tags/tag91.xml"/><Relationship Id="rId3" Type="http://schemas.openxmlformats.org/officeDocument/2006/relationships/tags" Target="../tags/tag90.xml"/><Relationship Id="rId2" Type="http://schemas.openxmlformats.org/officeDocument/2006/relationships/tags" Target="../tags/tag89.xml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9" Type="http://schemas.openxmlformats.org/officeDocument/2006/relationships/tags" Target="../tags/tag9.xml"/><Relationship Id="rId8" Type="http://schemas.openxmlformats.org/officeDocument/2006/relationships/tags" Target="../tags/tag8.xml"/><Relationship Id="rId7" Type="http://schemas.openxmlformats.org/officeDocument/2006/relationships/tags" Target="../tags/tag7.xml"/><Relationship Id="rId6" Type="http://schemas.openxmlformats.org/officeDocument/2006/relationships/tags" Target="../tags/tag6.xml"/><Relationship Id="rId5" Type="http://schemas.openxmlformats.org/officeDocument/2006/relationships/tags" Target="../tags/tag5.xml"/><Relationship Id="rId4" Type="http://schemas.openxmlformats.org/officeDocument/2006/relationships/tags" Target="../tags/tag4.xml"/><Relationship Id="rId3" Type="http://schemas.openxmlformats.org/officeDocument/2006/relationships/tags" Target="../tags/tag3.xml"/><Relationship Id="rId2" Type="http://schemas.openxmlformats.org/officeDocument/2006/relationships/tags" Target="../tags/tag2.xml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5" Type="http://schemas.openxmlformats.org/officeDocument/2006/relationships/tags" Target="../tags/tag13.xml"/><Relationship Id="rId4" Type="http://schemas.openxmlformats.org/officeDocument/2006/relationships/tags" Target="../tags/tag12.xml"/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4" Type="http://schemas.openxmlformats.org/officeDocument/2006/relationships/tags" Target="../tags/tag16.xml"/><Relationship Id="rId3" Type="http://schemas.openxmlformats.org/officeDocument/2006/relationships/tags" Target="../tags/tag15.xml"/><Relationship Id="rId2" Type="http://schemas.openxmlformats.org/officeDocument/2006/relationships/tags" Target="../tags/tag14.xml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2.xml"/><Relationship Id="rId6" Type="http://schemas.openxmlformats.org/officeDocument/2006/relationships/tags" Target="../tags/tag21.xml"/><Relationship Id="rId5" Type="http://schemas.openxmlformats.org/officeDocument/2006/relationships/tags" Target="../tags/tag20.xml"/><Relationship Id="rId4" Type="http://schemas.openxmlformats.org/officeDocument/2006/relationships/tags" Target="../tags/tag19.xml"/><Relationship Id="rId3" Type="http://schemas.openxmlformats.org/officeDocument/2006/relationships/tags" Target="../tags/tag18.xml"/><Relationship Id="rId2" Type="http://schemas.openxmlformats.org/officeDocument/2006/relationships/tags" Target="../tags/tag17.xml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图片 3" descr="组 2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363200" y="335280"/>
            <a:ext cx="1492885" cy="6202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en-US" altLang="zh-CN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02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  <p:sp>
        <p:nvSpPr>
          <p:cNvPr id="32" name="弧形 31"/>
          <p:cNvSpPr/>
          <p:nvPr userDrawn="1"/>
        </p:nvSpPr>
        <p:spPr>
          <a:xfrm>
            <a:off x="528140" y="1785620"/>
            <a:ext cx="3341370" cy="3341370"/>
          </a:xfrm>
          <a:prstGeom prst="arc">
            <a:avLst>
              <a:gd name="adj1" fmla="val 16200000"/>
              <a:gd name="adj2" fmla="val 5393041"/>
            </a:avLst>
          </a:prstGeom>
          <a:ln>
            <a:gradFill>
              <a:gsLst>
                <a:gs pos="0">
                  <a:srgbClr val="FAFBFD">
                    <a:alpha val="0"/>
                  </a:srgbClr>
                </a:gs>
                <a:gs pos="100000">
                  <a:schemeClr val="bg1"/>
                </a:gs>
              </a:gsLst>
              <a:lin ang="0" scaled="1"/>
            </a:gra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>
            <a:defPPr>
              <a:defRPr lang="zh-CN">
                <a:solidFill>
                  <a:schemeClr val="tx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矩形 29"/>
          <p:cNvSpPr/>
          <p:nvPr userDrawn="1"/>
        </p:nvSpPr>
        <p:spPr>
          <a:xfrm>
            <a:off x="0" y="-14312"/>
            <a:ext cx="12192000" cy="6872312"/>
          </a:xfrm>
          <a:prstGeom prst="rect">
            <a:avLst/>
          </a:prstGeom>
          <a:solidFill>
            <a:srgbClr val="C9101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 dirty="0"/>
          </a:p>
        </p:txBody>
      </p:sp>
      <p:sp>
        <p:nvSpPr>
          <p:cNvPr id="3" name="任意多边形 2"/>
          <p:cNvSpPr/>
          <p:nvPr userDrawn="1"/>
        </p:nvSpPr>
        <p:spPr>
          <a:xfrm>
            <a:off x="0" y="2138680"/>
            <a:ext cx="3615329" cy="2666365"/>
          </a:xfrm>
          <a:custGeom>
            <a:avLst/>
            <a:gdLst>
              <a:gd name="adj" fmla="val 50000"/>
              <a:gd name="a" fmla="pin 0 adj 50000"/>
              <a:gd name="x1" fmla="*/ ss a 100000"/>
              <a:gd name="x2" fmla="+- r 0 x1"/>
              <a:gd name="y2" fmla="+- b 0 x1"/>
              <a:gd name="il" fmla="*/ x1 29289 100000"/>
              <a:gd name="ir" fmla="+- r 0 il"/>
              <a:gd name="ib" fmla="+- b 0 il"/>
            </a:gdLst>
            <a:ahLst/>
            <a:cxnLst>
              <a:cxn ang="3">
                <a:pos x="hc" y="t"/>
              </a:cxn>
              <a:cxn ang="cd2">
                <a:pos x="l" y="vc"/>
              </a:cxn>
              <a:cxn ang="cd4">
                <a:pos x="hc" y="b"/>
              </a:cxn>
              <a:cxn ang="0">
                <a:pos x="r" y="vc"/>
              </a:cxn>
            </a:cxnLst>
            <a:rect l="l" t="t" r="r" b="b"/>
            <a:pathLst>
              <a:path w="6582" h="4201">
                <a:moveTo>
                  <a:pt x="0" y="0"/>
                </a:moveTo>
                <a:lnTo>
                  <a:pt x="4482" y="0"/>
                </a:lnTo>
                <a:cubicBezTo>
                  <a:pt x="5660" y="-36"/>
                  <a:pt x="6610" y="1043"/>
                  <a:pt x="6581" y="2100"/>
                </a:cubicBezTo>
                <a:cubicBezTo>
                  <a:pt x="6617" y="3278"/>
                  <a:pt x="5538" y="4228"/>
                  <a:pt x="4482" y="4199"/>
                </a:cubicBezTo>
                <a:lnTo>
                  <a:pt x="0" y="4199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100000">
                <a:srgbClr val="FAFBFD">
                  <a:alpha val="60000"/>
                </a:srgbClr>
              </a:gs>
              <a:gs pos="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square" numCol="1" spcCol="0" rtlCol="0" fromWordArt="0" anchor="ctr" anchorCtr="0" forceAA="0" compatLnSpc="1">
            <a:noAutofit/>
          </a:bodyPr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>
              <a:buClrTx/>
              <a:buSzTx/>
              <a:buFontTx/>
            </a:pPr>
            <a:endParaRPr lang="zh-CN" altLang="en-US" dirty="0">
              <a:sym typeface="+mn-ea"/>
            </a:endParaRPr>
          </a:p>
        </p:txBody>
      </p:sp>
      <p:sp>
        <p:nvSpPr>
          <p:cNvPr id="4" name="同心圆 12"/>
          <p:cNvSpPr/>
          <p:nvPr userDrawn="1"/>
        </p:nvSpPr>
        <p:spPr>
          <a:xfrm flipH="1">
            <a:off x="4192604" y="-12065"/>
            <a:ext cx="6882130" cy="6882130"/>
          </a:xfrm>
          <a:prstGeom prst="donut">
            <a:avLst>
              <a:gd name="adj" fmla="val 21617"/>
            </a:avLst>
          </a:prstGeom>
          <a:gradFill>
            <a:gsLst>
              <a:gs pos="100000">
                <a:schemeClr val="bg1"/>
              </a:gs>
              <a:gs pos="59000">
                <a:schemeClr val="bg1">
                  <a:alpha val="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>
                <a:solidFill>
                  <a:schemeClr val="lt1"/>
                </a:solidFill>
              </a:defRPr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1766550" y="1276350"/>
            <a:ext cx="0" cy="4102100"/>
          </a:xfrm>
          <a:prstGeom prst="line">
            <a:avLst/>
          </a:prstGeom>
          <a:ln w="15875">
            <a:solidFill>
              <a:srgbClr val="5B7389">
                <a:alpha val="1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 userDrawn="1"/>
        </p:nvGrpSpPr>
        <p:grpSpPr>
          <a:xfrm>
            <a:off x="11105515" y="13162"/>
            <a:ext cx="400050" cy="176"/>
            <a:chOff x="16910" y="1097"/>
            <a:chExt cx="1050" cy="176"/>
          </a:xfrm>
        </p:grpSpPr>
        <p:cxnSp>
          <p:nvCxnSpPr>
            <p:cNvPr id="27" name="直接连接符 26"/>
            <p:cNvCxnSpPr/>
            <p:nvPr userDrawn="1"/>
          </p:nvCxnSpPr>
          <p:spPr>
            <a:xfrm flipH="1">
              <a:off x="16910" y="1097"/>
              <a:ext cx="1050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直接连接符 27"/>
            <p:cNvCxnSpPr/>
            <p:nvPr userDrawn="1"/>
          </p:nvCxnSpPr>
          <p:spPr>
            <a:xfrm flipH="1">
              <a:off x="17335" y="1273"/>
              <a:ext cx="625" cy="0"/>
            </a:xfrm>
            <a:prstGeom prst="line">
              <a:avLst/>
            </a:prstGeom>
            <a:ln w="44450" cap="rnd">
              <a:solidFill>
                <a:schemeClr val="bg1"/>
              </a:solidFill>
              <a:round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组合 15"/>
          <p:cNvGrpSpPr/>
          <p:nvPr userDrawn="1"/>
        </p:nvGrpSpPr>
        <p:grpSpPr>
          <a:xfrm>
            <a:off x="1090931" y="6033770"/>
            <a:ext cx="504826" cy="98425"/>
            <a:chOff x="1398" y="9371"/>
            <a:chExt cx="1140" cy="222"/>
          </a:xfrm>
        </p:grpSpPr>
        <p:sp>
          <p:nvSpPr>
            <p:cNvPr id="23" name="椭圆 22"/>
            <p:cNvSpPr/>
            <p:nvPr userDrawn="1"/>
          </p:nvSpPr>
          <p:spPr>
            <a:xfrm>
              <a:off x="1398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4" name="椭圆 23"/>
            <p:cNvSpPr/>
            <p:nvPr userDrawn="1"/>
          </p:nvSpPr>
          <p:spPr>
            <a:xfrm>
              <a:off x="1704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5" name="椭圆 24"/>
            <p:cNvSpPr/>
            <p:nvPr userDrawn="1"/>
          </p:nvSpPr>
          <p:spPr>
            <a:xfrm>
              <a:off x="2010" y="9371"/>
              <a:ext cx="222" cy="222"/>
            </a:xfrm>
            <a:prstGeom prst="ellipse">
              <a:avLst/>
            </a:prstGeom>
            <a:noFill/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  <p:sp>
          <p:nvSpPr>
            <p:cNvPr id="26" name="椭圆 25"/>
            <p:cNvSpPr/>
            <p:nvPr userDrawn="1"/>
          </p:nvSpPr>
          <p:spPr>
            <a:xfrm>
              <a:off x="2316" y="9371"/>
              <a:ext cx="222" cy="222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/>
            </a:p>
          </p:txBody>
        </p:sp>
      </p:grpSp>
      <p:grpSp>
        <p:nvGrpSpPr>
          <p:cNvPr id="34" name="组合 33"/>
          <p:cNvGrpSpPr/>
          <p:nvPr userDrawn="1"/>
        </p:nvGrpSpPr>
        <p:grpSpPr>
          <a:xfrm>
            <a:off x="-265610" y="1142048"/>
            <a:ext cx="4597400" cy="4597400"/>
            <a:chOff x="600075" y="1142048"/>
            <a:chExt cx="4597400" cy="4597400"/>
          </a:xfrm>
        </p:grpSpPr>
        <p:sp>
          <p:nvSpPr>
            <p:cNvPr id="6" name="同心圆 41"/>
            <p:cNvSpPr/>
            <p:nvPr userDrawn="1"/>
          </p:nvSpPr>
          <p:spPr>
            <a:xfrm flipH="1">
              <a:off x="600075" y="1142048"/>
              <a:ext cx="4597400" cy="4597400"/>
            </a:xfrm>
            <a:prstGeom prst="donut">
              <a:avLst>
                <a:gd name="adj" fmla="val 6090"/>
              </a:avLst>
            </a:prstGeom>
            <a:gradFill>
              <a:gsLst>
                <a:gs pos="100000">
                  <a:schemeClr val="bg1"/>
                </a:gs>
                <a:gs pos="59000">
                  <a:schemeClr val="bg1">
                    <a:alpha val="0"/>
                  </a:schemeClr>
                </a:gs>
              </a:gsLst>
              <a:lin ang="108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lt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15" name="弧形 14"/>
            <p:cNvSpPr/>
            <p:nvPr userDrawn="1"/>
          </p:nvSpPr>
          <p:spPr>
            <a:xfrm>
              <a:off x="1393825" y="1785620"/>
              <a:ext cx="3341370" cy="3341370"/>
            </a:xfrm>
            <a:prstGeom prst="arc">
              <a:avLst>
                <a:gd name="adj1" fmla="val 16200000"/>
                <a:gd name="adj2" fmla="val 5393041"/>
              </a:avLst>
            </a:prstGeom>
            <a:ln>
              <a:gradFill>
                <a:gsLst>
                  <a:gs pos="0">
                    <a:srgbClr val="FAFBFD">
                      <a:alpha val="0"/>
                    </a:srgbClr>
                  </a:gs>
                  <a:gs pos="100000">
                    <a:schemeClr val="bg1"/>
                  </a:gs>
                </a:gsLst>
                <a:lin ang="0" scaled="1"/>
              </a:gra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>
              <a:defPPr>
                <a:defRPr lang="zh-CN">
                  <a:solidFill>
                    <a:schemeClr val="tx1"/>
                  </a:solidFill>
                </a:defRPr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CN" altLang="en-US" dirty="0"/>
            </a:p>
          </p:txBody>
        </p:sp>
        <p:grpSp>
          <p:nvGrpSpPr>
            <p:cNvPr id="17" name="组合 16"/>
            <p:cNvGrpSpPr/>
            <p:nvPr userDrawn="1"/>
          </p:nvGrpSpPr>
          <p:grpSpPr>
            <a:xfrm flipH="1">
              <a:off x="1854085" y="2275522"/>
              <a:ext cx="2410960" cy="2408106"/>
              <a:chOff x="2701" y="3737"/>
              <a:chExt cx="3378" cy="3374"/>
            </a:xfrm>
            <a:gradFill>
              <a:gsLst>
                <a:gs pos="100000">
                  <a:srgbClr val="FF0000">
                    <a:alpha val="0"/>
                  </a:srgbClr>
                </a:gs>
                <a:gs pos="0">
                  <a:srgbClr val="FF0000"/>
                </a:gs>
              </a:gsLst>
              <a:lin ang="10800000" scaled="0"/>
            </a:gradFill>
          </p:grpSpPr>
          <p:sp>
            <p:nvSpPr>
              <p:cNvPr id="21" name="Freeform 6"/>
              <p:cNvSpPr>
                <a:spLocks noEditPoints="1"/>
              </p:cNvSpPr>
              <p:nvPr userDrawn="1"/>
            </p:nvSpPr>
            <p:spPr bwMode="auto">
              <a:xfrm>
                <a:off x="2701" y="3737"/>
                <a:ext cx="3378" cy="3374"/>
              </a:xfrm>
              <a:custGeom>
                <a:avLst/>
                <a:gdLst>
                  <a:gd name="T0" fmla="*/ 5154 w 11157"/>
                  <a:gd name="T1" fmla="*/ 11094 h 11157"/>
                  <a:gd name="T2" fmla="*/ 6017 w 11157"/>
                  <a:gd name="T3" fmla="*/ 11093 h 11157"/>
                  <a:gd name="T4" fmla="*/ 6299 w 11157"/>
                  <a:gd name="T5" fmla="*/ 11064 h 11157"/>
                  <a:gd name="T6" fmla="*/ 4454 w 11157"/>
                  <a:gd name="T7" fmla="*/ 10948 h 11157"/>
                  <a:gd name="T8" fmla="*/ 4087 w 11157"/>
                  <a:gd name="T9" fmla="*/ 10953 h 11157"/>
                  <a:gd name="T10" fmla="*/ 7084 w 11157"/>
                  <a:gd name="T11" fmla="*/ 10855 h 11157"/>
                  <a:gd name="T12" fmla="*/ 7443 w 11157"/>
                  <a:gd name="T13" fmla="*/ 10834 h 11157"/>
                  <a:gd name="T14" fmla="*/ 7793 w 11157"/>
                  <a:gd name="T15" fmla="*/ 10600 h 11157"/>
                  <a:gd name="T16" fmla="*/ 3077 w 11157"/>
                  <a:gd name="T17" fmla="*/ 10511 h 11157"/>
                  <a:gd name="T18" fmla="*/ 2665 w 11157"/>
                  <a:gd name="T19" fmla="*/ 10279 h 11157"/>
                  <a:gd name="T20" fmla="*/ 8502 w 11157"/>
                  <a:gd name="T21" fmla="*/ 10273 h 11157"/>
                  <a:gd name="T22" fmla="*/ 8738 w 11157"/>
                  <a:gd name="T23" fmla="*/ 10117 h 11157"/>
                  <a:gd name="T24" fmla="*/ 2089 w 11157"/>
                  <a:gd name="T25" fmla="*/ 9820 h 11157"/>
                  <a:gd name="T26" fmla="*/ 1773 w 11157"/>
                  <a:gd name="T27" fmla="*/ 9654 h 11157"/>
                  <a:gd name="T28" fmla="*/ 9360 w 11157"/>
                  <a:gd name="T29" fmla="*/ 9565 h 11157"/>
                  <a:gd name="T30" fmla="*/ 9627 w 11157"/>
                  <a:gd name="T31" fmla="*/ 9392 h 11157"/>
                  <a:gd name="T32" fmla="*/ 1290 w 11157"/>
                  <a:gd name="T33" fmla="*/ 9021 h 11157"/>
                  <a:gd name="T34" fmla="*/ 1062 w 11157"/>
                  <a:gd name="T35" fmla="*/ 8815 h 11157"/>
                  <a:gd name="T36" fmla="*/ 854 w 11157"/>
                  <a:gd name="T37" fmla="*/ 8405 h 11157"/>
                  <a:gd name="T38" fmla="*/ 10350 w 11157"/>
                  <a:gd name="T39" fmla="*/ 8467 h 11157"/>
                  <a:gd name="T40" fmla="*/ 10452 w 11157"/>
                  <a:gd name="T41" fmla="*/ 8091 h 11157"/>
                  <a:gd name="T42" fmla="*/ 549 w 11157"/>
                  <a:gd name="T43" fmla="*/ 7765 h 11157"/>
                  <a:gd name="T44" fmla="*/ 323 w 11157"/>
                  <a:gd name="T45" fmla="*/ 7449 h 11157"/>
                  <a:gd name="T46" fmla="*/ 10795 w 11157"/>
                  <a:gd name="T47" fmla="*/ 7373 h 11157"/>
                  <a:gd name="T48" fmla="*/ 10909 w 11157"/>
                  <a:gd name="T49" fmla="*/ 7107 h 11157"/>
                  <a:gd name="T50" fmla="*/ 10997 w 11157"/>
                  <a:gd name="T51" fmla="*/ 6646 h 11157"/>
                  <a:gd name="T52" fmla="*/ 105 w 11157"/>
                  <a:gd name="T53" fmla="*/ 6381 h 11157"/>
                  <a:gd name="T54" fmla="*/ 57 w 11157"/>
                  <a:gd name="T55" fmla="*/ 5912 h 11157"/>
                  <a:gd name="T56" fmla="*/ 11101 w 11157"/>
                  <a:gd name="T57" fmla="*/ 5898 h 11157"/>
                  <a:gd name="T58" fmla="*/ 11157 w 11157"/>
                  <a:gd name="T59" fmla="*/ 5568 h 11157"/>
                  <a:gd name="T60" fmla="*/ 11049 w 11157"/>
                  <a:gd name="T61" fmla="*/ 5194 h 11157"/>
                  <a:gd name="T62" fmla="*/ 104 w 11157"/>
                  <a:gd name="T63" fmla="*/ 4782 h 11157"/>
                  <a:gd name="T64" fmla="*/ 152 w 11157"/>
                  <a:gd name="T65" fmla="*/ 4503 h 11157"/>
                  <a:gd name="T66" fmla="*/ 10993 w 11157"/>
                  <a:gd name="T67" fmla="*/ 4396 h 11157"/>
                  <a:gd name="T68" fmla="*/ 10858 w 11157"/>
                  <a:gd name="T69" fmla="*/ 4090 h 11157"/>
                  <a:gd name="T70" fmla="*/ 365 w 11157"/>
                  <a:gd name="T71" fmla="*/ 3683 h 11157"/>
                  <a:gd name="T72" fmla="*/ 503 w 11157"/>
                  <a:gd name="T73" fmla="*/ 3426 h 11157"/>
                  <a:gd name="T74" fmla="*/ 666 w 11157"/>
                  <a:gd name="T75" fmla="*/ 2991 h 11157"/>
                  <a:gd name="T76" fmla="*/ 10508 w 11157"/>
                  <a:gd name="T77" fmla="*/ 3069 h 11157"/>
                  <a:gd name="T78" fmla="*/ 10275 w 11157"/>
                  <a:gd name="T79" fmla="*/ 2658 h 11157"/>
                  <a:gd name="T80" fmla="*/ 1086 w 11157"/>
                  <a:gd name="T81" fmla="*/ 2354 h 11157"/>
                  <a:gd name="T82" fmla="*/ 1257 w 11157"/>
                  <a:gd name="T83" fmla="*/ 2129 h 11157"/>
                  <a:gd name="T84" fmla="*/ 9863 w 11157"/>
                  <a:gd name="T85" fmla="*/ 2036 h 11157"/>
                  <a:gd name="T86" fmla="*/ 9615 w 11157"/>
                  <a:gd name="T87" fmla="*/ 1847 h 11157"/>
                  <a:gd name="T88" fmla="*/ 9347 w 11157"/>
                  <a:gd name="T89" fmla="*/ 1486 h 11157"/>
                  <a:gd name="T90" fmla="*/ 2086 w 11157"/>
                  <a:gd name="T91" fmla="*/ 1339 h 11157"/>
                  <a:gd name="T92" fmla="*/ 2387 w 11157"/>
                  <a:gd name="T93" fmla="*/ 1016 h 11157"/>
                  <a:gd name="T94" fmla="*/ 8800 w 11157"/>
                  <a:gd name="T95" fmla="*/ 1084 h 11157"/>
                  <a:gd name="T96" fmla="*/ 8405 w 11157"/>
                  <a:gd name="T97" fmla="*/ 825 h 11157"/>
                  <a:gd name="T98" fmla="*/ 3052 w 11157"/>
                  <a:gd name="T99" fmla="*/ 712 h 11157"/>
                  <a:gd name="T100" fmla="*/ 3370 w 11157"/>
                  <a:gd name="T101" fmla="*/ 460 h 11157"/>
                  <a:gd name="T102" fmla="*/ 7819 w 11157"/>
                  <a:gd name="T103" fmla="*/ 521 h 11157"/>
                  <a:gd name="T104" fmla="*/ 7379 w 11157"/>
                  <a:gd name="T105" fmla="*/ 348 h 11157"/>
                  <a:gd name="T106" fmla="*/ 4093 w 11157"/>
                  <a:gd name="T107" fmla="*/ 299 h 11157"/>
                  <a:gd name="T108" fmla="*/ 4437 w 11157"/>
                  <a:gd name="T109" fmla="*/ 117 h 11157"/>
                  <a:gd name="T110" fmla="*/ 6706 w 11157"/>
                  <a:gd name="T111" fmla="*/ 114 h 11157"/>
                  <a:gd name="T112" fmla="*/ 6318 w 11157"/>
                  <a:gd name="T113" fmla="*/ 144 h 11157"/>
                  <a:gd name="T114" fmla="*/ 5195 w 11157"/>
                  <a:gd name="T115" fmla="*/ 13 h 11157"/>
                  <a:gd name="T116" fmla="*/ 5619 w 11157"/>
                  <a:gd name="T117" fmla="*/ 47 h 1115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1157" h="11157">
                    <a:moveTo>
                      <a:pt x="5592" y="11063"/>
                    </a:moveTo>
                    <a:cubicBezTo>
                      <a:pt x="5590" y="11063"/>
                      <a:pt x="5588" y="11063"/>
                      <a:pt x="5585" y="11063"/>
                    </a:cubicBezTo>
                    <a:cubicBezTo>
                      <a:pt x="5583" y="11063"/>
                      <a:pt x="5581" y="11063"/>
                      <a:pt x="5579" y="11063"/>
                    </a:cubicBezTo>
                    <a:cubicBezTo>
                      <a:pt x="5553" y="11063"/>
                      <a:pt x="5532" y="11084"/>
                      <a:pt x="5532" y="11110"/>
                    </a:cubicBezTo>
                    <a:cubicBezTo>
                      <a:pt x="5532" y="11136"/>
                      <a:pt x="5553" y="11157"/>
                      <a:pt x="5579" y="11157"/>
                    </a:cubicBezTo>
                    <a:cubicBezTo>
                      <a:pt x="5581" y="11157"/>
                      <a:pt x="5583" y="11157"/>
                      <a:pt x="5586" y="11157"/>
                    </a:cubicBezTo>
                    <a:cubicBezTo>
                      <a:pt x="5588" y="11157"/>
                      <a:pt x="5590" y="11157"/>
                      <a:pt x="5593" y="11157"/>
                    </a:cubicBezTo>
                    <a:cubicBezTo>
                      <a:pt x="5619" y="11157"/>
                      <a:pt x="5640" y="11136"/>
                      <a:pt x="5640" y="11110"/>
                    </a:cubicBezTo>
                    <a:cubicBezTo>
                      <a:pt x="5640" y="11084"/>
                      <a:pt x="5618" y="11063"/>
                      <a:pt x="5592" y="11063"/>
                    </a:cubicBezTo>
                    <a:moveTo>
                      <a:pt x="5201" y="11050"/>
                    </a:moveTo>
                    <a:cubicBezTo>
                      <a:pt x="5177" y="11050"/>
                      <a:pt x="5156" y="11069"/>
                      <a:pt x="5154" y="11094"/>
                    </a:cubicBezTo>
                    <a:cubicBezTo>
                      <a:pt x="5152" y="11120"/>
                      <a:pt x="5172" y="11143"/>
                      <a:pt x="5198" y="11144"/>
                    </a:cubicBezTo>
                    <a:cubicBezTo>
                      <a:pt x="5199" y="11144"/>
                      <a:pt x="5201" y="11144"/>
                      <a:pt x="5202" y="11144"/>
                    </a:cubicBezTo>
                    <a:cubicBezTo>
                      <a:pt x="5226" y="11144"/>
                      <a:pt x="5247" y="11125"/>
                      <a:pt x="5248" y="11101"/>
                    </a:cubicBezTo>
                    <a:cubicBezTo>
                      <a:pt x="5250" y="11074"/>
                      <a:pt x="5231" y="11052"/>
                      <a:pt x="5205" y="11050"/>
                    </a:cubicBezTo>
                    <a:cubicBezTo>
                      <a:pt x="5204" y="11050"/>
                      <a:pt x="5202" y="11050"/>
                      <a:pt x="5201" y="11050"/>
                    </a:cubicBezTo>
                    <a:moveTo>
                      <a:pt x="5970" y="11049"/>
                    </a:moveTo>
                    <a:cubicBezTo>
                      <a:pt x="5969" y="11049"/>
                      <a:pt x="5968" y="11049"/>
                      <a:pt x="5966" y="11049"/>
                    </a:cubicBezTo>
                    <a:cubicBezTo>
                      <a:pt x="5941" y="11051"/>
                      <a:pt x="5921" y="11073"/>
                      <a:pt x="5923" y="11100"/>
                    </a:cubicBezTo>
                    <a:cubicBezTo>
                      <a:pt x="5924" y="11124"/>
                      <a:pt x="5945" y="11143"/>
                      <a:pt x="5970" y="11144"/>
                    </a:cubicBezTo>
                    <a:cubicBezTo>
                      <a:pt x="5971" y="11144"/>
                      <a:pt x="5972" y="11143"/>
                      <a:pt x="5973" y="11143"/>
                    </a:cubicBezTo>
                    <a:cubicBezTo>
                      <a:pt x="5999" y="11141"/>
                      <a:pt x="6019" y="11119"/>
                      <a:pt x="6017" y="11093"/>
                    </a:cubicBezTo>
                    <a:cubicBezTo>
                      <a:pt x="6015" y="11068"/>
                      <a:pt x="5994" y="11049"/>
                      <a:pt x="5970" y="11049"/>
                    </a:cubicBezTo>
                    <a:moveTo>
                      <a:pt x="4826" y="11012"/>
                    </a:moveTo>
                    <a:cubicBezTo>
                      <a:pt x="4803" y="11012"/>
                      <a:pt x="4782" y="11029"/>
                      <a:pt x="4779" y="11052"/>
                    </a:cubicBezTo>
                    <a:cubicBezTo>
                      <a:pt x="4776" y="11079"/>
                      <a:pt x="4794" y="11102"/>
                      <a:pt x="4820" y="11106"/>
                    </a:cubicBezTo>
                    <a:cubicBezTo>
                      <a:pt x="4822" y="11106"/>
                      <a:pt x="4824" y="11106"/>
                      <a:pt x="4826" y="11106"/>
                    </a:cubicBezTo>
                    <a:cubicBezTo>
                      <a:pt x="4849" y="11106"/>
                      <a:pt x="4869" y="11089"/>
                      <a:pt x="4873" y="11065"/>
                    </a:cubicBezTo>
                    <a:cubicBezTo>
                      <a:pt x="4876" y="11039"/>
                      <a:pt x="4858" y="11016"/>
                      <a:pt x="4832" y="11012"/>
                    </a:cubicBezTo>
                    <a:cubicBezTo>
                      <a:pt x="4830" y="11012"/>
                      <a:pt x="4828" y="11012"/>
                      <a:pt x="4826" y="11012"/>
                    </a:cubicBezTo>
                    <a:moveTo>
                      <a:pt x="6345" y="11010"/>
                    </a:moveTo>
                    <a:cubicBezTo>
                      <a:pt x="6343" y="11010"/>
                      <a:pt x="6341" y="11010"/>
                      <a:pt x="6339" y="11010"/>
                    </a:cubicBezTo>
                    <a:cubicBezTo>
                      <a:pt x="6313" y="11014"/>
                      <a:pt x="6295" y="11038"/>
                      <a:pt x="6299" y="11064"/>
                    </a:cubicBezTo>
                    <a:cubicBezTo>
                      <a:pt x="6302" y="11087"/>
                      <a:pt x="6322" y="11104"/>
                      <a:pt x="6345" y="11104"/>
                    </a:cubicBezTo>
                    <a:cubicBezTo>
                      <a:pt x="6347" y="11104"/>
                      <a:pt x="6350" y="11104"/>
                      <a:pt x="6352" y="11104"/>
                    </a:cubicBezTo>
                    <a:cubicBezTo>
                      <a:pt x="6378" y="11100"/>
                      <a:pt x="6395" y="11076"/>
                      <a:pt x="6392" y="11050"/>
                    </a:cubicBezTo>
                    <a:cubicBezTo>
                      <a:pt x="6389" y="11027"/>
                      <a:pt x="6368" y="11010"/>
                      <a:pt x="6345" y="11010"/>
                    </a:cubicBezTo>
                    <a:moveTo>
                      <a:pt x="4454" y="10948"/>
                    </a:moveTo>
                    <a:cubicBezTo>
                      <a:pt x="4432" y="10948"/>
                      <a:pt x="4412" y="10963"/>
                      <a:pt x="4408" y="10985"/>
                    </a:cubicBezTo>
                    <a:cubicBezTo>
                      <a:pt x="4402" y="11011"/>
                      <a:pt x="4419" y="11036"/>
                      <a:pt x="4444" y="11041"/>
                    </a:cubicBezTo>
                    <a:cubicBezTo>
                      <a:pt x="4447" y="11042"/>
                      <a:pt x="4451" y="11042"/>
                      <a:pt x="4454" y="11042"/>
                    </a:cubicBezTo>
                    <a:cubicBezTo>
                      <a:pt x="4476" y="11042"/>
                      <a:pt x="4496" y="11027"/>
                      <a:pt x="4500" y="11004"/>
                    </a:cubicBezTo>
                    <a:cubicBezTo>
                      <a:pt x="4505" y="10979"/>
                      <a:pt x="4489" y="10954"/>
                      <a:pt x="4464" y="10949"/>
                    </a:cubicBezTo>
                    <a:cubicBezTo>
                      <a:pt x="4460" y="10948"/>
                      <a:pt x="4457" y="10948"/>
                      <a:pt x="4454" y="10948"/>
                    </a:cubicBezTo>
                    <a:moveTo>
                      <a:pt x="6717" y="10945"/>
                    </a:moveTo>
                    <a:cubicBezTo>
                      <a:pt x="6714" y="10945"/>
                      <a:pt x="6711" y="10945"/>
                      <a:pt x="6707" y="10946"/>
                    </a:cubicBezTo>
                    <a:cubicBezTo>
                      <a:pt x="6682" y="10951"/>
                      <a:pt x="6665" y="10976"/>
                      <a:pt x="6671" y="11002"/>
                    </a:cubicBezTo>
                    <a:cubicBezTo>
                      <a:pt x="6675" y="11024"/>
                      <a:pt x="6695" y="11039"/>
                      <a:pt x="6717" y="11039"/>
                    </a:cubicBezTo>
                    <a:cubicBezTo>
                      <a:pt x="6720" y="11039"/>
                      <a:pt x="6724" y="11039"/>
                      <a:pt x="6727" y="11039"/>
                    </a:cubicBezTo>
                    <a:cubicBezTo>
                      <a:pt x="6752" y="11033"/>
                      <a:pt x="6769" y="11008"/>
                      <a:pt x="6763" y="10982"/>
                    </a:cubicBezTo>
                    <a:cubicBezTo>
                      <a:pt x="6759" y="10960"/>
                      <a:pt x="6739" y="10945"/>
                      <a:pt x="6717" y="10945"/>
                    </a:cubicBezTo>
                    <a:moveTo>
                      <a:pt x="4087" y="10858"/>
                    </a:moveTo>
                    <a:cubicBezTo>
                      <a:pt x="4066" y="10858"/>
                      <a:pt x="4047" y="10872"/>
                      <a:pt x="4042" y="10893"/>
                    </a:cubicBezTo>
                    <a:cubicBezTo>
                      <a:pt x="4035" y="10918"/>
                      <a:pt x="4049" y="10944"/>
                      <a:pt x="4074" y="10951"/>
                    </a:cubicBezTo>
                    <a:cubicBezTo>
                      <a:pt x="4078" y="10952"/>
                      <a:pt x="4083" y="10953"/>
                      <a:pt x="4087" y="10953"/>
                    </a:cubicBezTo>
                    <a:cubicBezTo>
                      <a:pt x="4108" y="10953"/>
                      <a:pt x="4127" y="10939"/>
                      <a:pt x="4133" y="10919"/>
                    </a:cubicBezTo>
                    <a:cubicBezTo>
                      <a:pt x="4140" y="10893"/>
                      <a:pt x="4125" y="10867"/>
                      <a:pt x="4100" y="10860"/>
                    </a:cubicBezTo>
                    <a:cubicBezTo>
                      <a:pt x="4096" y="10859"/>
                      <a:pt x="4091" y="10858"/>
                      <a:pt x="4087" y="10858"/>
                    </a:cubicBezTo>
                    <a:moveTo>
                      <a:pt x="7084" y="10855"/>
                    </a:moveTo>
                    <a:cubicBezTo>
                      <a:pt x="7079" y="10855"/>
                      <a:pt x="7075" y="10855"/>
                      <a:pt x="7071" y="10857"/>
                    </a:cubicBezTo>
                    <a:cubicBezTo>
                      <a:pt x="7071" y="10857"/>
                      <a:pt x="7071" y="10857"/>
                      <a:pt x="7071" y="10857"/>
                    </a:cubicBezTo>
                    <a:cubicBezTo>
                      <a:pt x="7046" y="10863"/>
                      <a:pt x="7031" y="10890"/>
                      <a:pt x="7038" y="10915"/>
                    </a:cubicBezTo>
                    <a:cubicBezTo>
                      <a:pt x="7044" y="10936"/>
                      <a:pt x="7063" y="10949"/>
                      <a:pt x="7083" y="10949"/>
                    </a:cubicBezTo>
                    <a:cubicBezTo>
                      <a:pt x="7088" y="10949"/>
                      <a:pt x="7092" y="10948"/>
                      <a:pt x="7096" y="10947"/>
                    </a:cubicBezTo>
                    <a:cubicBezTo>
                      <a:pt x="7122" y="10940"/>
                      <a:pt x="7136" y="10914"/>
                      <a:pt x="7129" y="10889"/>
                    </a:cubicBezTo>
                    <a:cubicBezTo>
                      <a:pt x="7123" y="10868"/>
                      <a:pt x="7104" y="10855"/>
                      <a:pt x="7084" y="10855"/>
                    </a:cubicBezTo>
                    <a:moveTo>
                      <a:pt x="3727" y="10744"/>
                    </a:moveTo>
                    <a:cubicBezTo>
                      <a:pt x="3708" y="10744"/>
                      <a:pt x="3690" y="10756"/>
                      <a:pt x="3683" y="10776"/>
                    </a:cubicBezTo>
                    <a:cubicBezTo>
                      <a:pt x="3674" y="10800"/>
                      <a:pt x="3687" y="10827"/>
                      <a:pt x="3711" y="10836"/>
                    </a:cubicBezTo>
                    <a:cubicBezTo>
                      <a:pt x="3717" y="10838"/>
                      <a:pt x="3722" y="10839"/>
                      <a:pt x="3727" y="10839"/>
                    </a:cubicBezTo>
                    <a:cubicBezTo>
                      <a:pt x="3747" y="10839"/>
                      <a:pt x="3765" y="10827"/>
                      <a:pt x="3772" y="10807"/>
                    </a:cubicBezTo>
                    <a:cubicBezTo>
                      <a:pt x="3781" y="10783"/>
                      <a:pt x="3768" y="10755"/>
                      <a:pt x="3743" y="10747"/>
                    </a:cubicBezTo>
                    <a:cubicBezTo>
                      <a:pt x="3738" y="10745"/>
                      <a:pt x="3732" y="10744"/>
                      <a:pt x="3727" y="10744"/>
                    </a:cubicBezTo>
                    <a:moveTo>
                      <a:pt x="7443" y="10739"/>
                    </a:moveTo>
                    <a:cubicBezTo>
                      <a:pt x="7438" y="10739"/>
                      <a:pt x="7432" y="10740"/>
                      <a:pt x="7427" y="10742"/>
                    </a:cubicBezTo>
                    <a:cubicBezTo>
                      <a:pt x="7402" y="10751"/>
                      <a:pt x="7390" y="10778"/>
                      <a:pt x="7399" y="10803"/>
                    </a:cubicBezTo>
                    <a:cubicBezTo>
                      <a:pt x="7406" y="10822"/>
                      <a:pt x="7424" y="10834"/>
                      <a:pt x="7443" y="10834"/>
                    </a:cubicBezTo>
                    <a:cubicBezTo>
                      <a:pt x="7448" y="10834"/>
                      <a:pt x="7454" y="10833"/>
                      <a:pt x="7459" y="10831"/>
                    </a:cubicBezTo>
                    <a:cubicBezTo>
                      <a:pt x="7484" y="10822"/>
                      <a:pt x="7496" y="10795"/>
                      <a:pt x="7487" y="10771"/>
                    </a:cubicBezTo>
                    <a:cubicBezTo>
                      <a:pt x="7481" y="10751"/>
                      <a:pt x="7462" y="10739"/>
                      <a:pt x="7443" y="10739"/>
                    </a:cubicBezTo>
                    <a:moveTo>
                      <a:pt x="3376" y="10605"/>
                    </a:moveTo>
                    <a:cubicBezTo>
                      <a:pt x="3358" y="10605"/>
                      <a:pt x="3340" y="10616"/>
                      <a:pt x="3333" y="10633"/>
                    </a:cubicBezTo>
                    <a:cubicBezTo>
                      <a:pt x="3322" y="10657"/>
                      <a:pt x="3333" y="10685"/>
                      <a:pt x="3357" y="10696"/>
                    </a:cubicBezTo>
                    <a:cubicBezTo>
                      <a:pt x="3363" y="10698"/>
                      <a:pt x="3369" y="10699"/>
                      <a:pt x="3376" y="10699"/>
                    </a:cubicBezTo>
                    <a:cubicBezTo>
                      <a:pt x="3394" y="10699"/>
                      <a:pt x="3411" y="10689"/>
                      <a:pt x="3419" y="10671"/>
                    </a:cubicBezTo>
                    <a:cubicBezTo>
                      <a:pt x="3430" y="10647"/>
                      <a:pt x="3419" y="10619"/>
                      <a:pt x="3395" y="10609"/>
                    </a:cubicBezTo>
                    <a:cubicBezTo>
                      <a:pt x="3389" y="10606"/>
                      <a:pt x="3382" y="10605"/>
                      <a:pt x="3376" y="10605"/>
                    </a:cubicBezTo>
                    <a:moveTo>
                      <a:pt x="7793" y="10600"/>
                    </a:moveTo>
                    <a:cubicBezTo>
                      <a:pt x="7787" y="10600"/>
                      <a:pt x="7780" y="10601"/>
                      <a:pt x="7774" y="10604"/>
                    </a:cubicBezTo>
                    <a:cubicBezTo>
                      <a:pt x="7750" y="10614"/>
                      <a:pt x="7740" y="10642"/>
                      <a:pt x="7750" y="10666"/>
                    </a:cubicBezTo>
                    <a:cubicBezTo>
                      <a:pt x="7758" y="10684"/>
                      <a:pt x="7775" y="10694"/>
                      <a:pt x="7793" y="10694"/>
                    </a:cubicBezTo>
                    <a:cubicBezTo>
                      <a:pt x="7800" y="10694"/>
                      <a:pt x="7806" y="10693"/>
                      <a:pt x="7812" y="10690"/>
                    </a:cubicBezTo>
                    <a:cubicBezTo>
                      <a:pt x="7836" y="10680"/>
                      <a:pt x="7847" y="10652"/>
                      <a:pt x="7837" y="10628"/>
                    </a:cubicBezTo>
                    <a:cubicBezTo>
                      <a:pt x="7829" y="10611"/>
                      <a:pt x="7811" y="10600"/>
                      <a:pt x="7793" y="10600"/>
                    </a:cubicBezTo>
                    <a:moveTo>
                      <a:pt x="3035" y="10442"/>
                    </a:moveTo>
                    <a:cubicBezTo>
                      <a:pt x="3018" y="10442"/>
                      <a:pt x="3001" y="10452"/>
                      <a:pt x="2993" y="10468"/>
                    </a:cubicBezTo>
                    <a:cubicBezTo>
                      <a:pt x="2981" y="10491"/>
                      <a:pt x="2990" y="10519"/>
                      <a:pt x="3013" y="10532"/>
                    </a:cubicBezTo>
                    <a:cubicBezTo>
                      <a:pt x="3020" y="10535"/>
                      <a:pt x="3028" y="10537"/>
                      <a:pt x="3035" y="10537"/>
                    </a:cubicBezTo>
                    <a:cubicBezTo>
                      <a:pt x="3052" y="10537"/>
                      <a:pt x="3068" y="10528"/>
                      <a:pt x="3077" y="10511"/>
                    </a:cubicBezTo>
                    <a:cubicBezTo>
                      <a:pt x="3089" y="10488"/>
                      <a:pt x="3080" y="10460"/>
                      <a:pt x="3056" y="10448"/>
                    </a:cubicBezTo>
                    <a:cubicBezTo>
                      <a:pt x="3050" y="10444"/>
                      <a:pt x="3042" y="10442"/>
                      <a:pt x="3035" y="10442"/>
                    </a:cubicBezTo>
                    <a:moveTo>
                      <a:pt x="8133" y="10437"/>
                    </a:moveTo>
                    <a:cubicBezTo>
                      <a:pt x="8126" y="10437"/>
                      <a:pt x="8118" y="10438"/>
                      <a:pt x="8111" y="10442"/>
                    </a:cubicBezTo>
                    <a:cubicBezTo>
                      <a:pt x="8088" y="10454"/>
                      <a:pt x="8079" y="10483"/>
                      <a:pt x="8091" y="10506"/>
                    </a:cubicBezTo>
                    <a:cubicBezTo>
                      <a:pt x="8100" y="10522"/>
                      <a:pt x="8116" y="10531"/>
                      <a:pt x="8133" y="10531"/>
                    </a:cubicBezTo>
                    <a:cubicBezTo>
                      <a:pt x="8141" y="10531"/>
                      <a:pt x="8148" y="10529"/>
                      <a:pt x="8155" y="10526"/>
                    </a:cubicBezTo>
                    <a:cubicBezTo>
                      <a:pt x="8178" y="10514"/>
                      <a:pt x="8187" y="10485"/>
                      <a:pt x="8175" y="10462"/>
                    </a:cubicBezTo>
                    <a:cubicBezTo>
                      <a:pt x="8167" y="10446"/>
                      <a:pt x="8150" y="10437"/>
                      <a:pt x="8133" y="10437"/>
                    </a:cubicBezTo>
                    <a:moveTo>
                      <a:pt x="2706" y="10257"/>
                    </a:moveTo>
                    <a:cubicBezTo>
                      <a:pt x="2690" y="10257"/>
                      <a:pt x="2674" y="10265"/>
                      <a:pt x="2665" y="10279"/>
                    </a:cubicBezTo>
                    <a:cubicBezTo>
                      <a:pt x="2652" y="10301"/>
                      <a:pt x="2659" y="10331"/>
                      <a:pt x="2681" y="10344"/>
                    </a:cubicBezTo>
                    <a:cubicBezTo>
                      <a:pt x="2689" y="10349"/>
                      <a:pt x="2697" y="10351"/>
                      <a:pt x="2706" y="10351"/>
                    </a:cubicBezTo>
                    <a:cubicBezTo>
                      <a:pt x="2722" y="10351"/>
                      <a:pt x="2737" y="10343"/>
                      <a:pt x="2746" y="10329"/>
                    </a:cubicBezTo>
                    <a:cubicBezTo>
                      <a:pt x="2760" y="10306"/>
                      <a:pt x="2753" y="10277"/>
                      <a:pt x="2730" y="10264"/>
                    </a:cubicBezTo>
                    <a:cubicBezTo>
                      <a:pt x="2723" y="10259"/>
                      <a:pt x="2714" y="10257"/>
                      <a:pt x="2706" y="10257"/>
                    </a:cubicBezTo>
                    <a:moveTo>
                      <a:pt x="8461" y="10251"/>
                    </a:moveTo>
                    <a:cubicBezTo>
                      <a:pt x="8453" y="10251"/>
                      <a:pt x="8444" y="10253"/>
                      <a:pt x="8437" y="10258"/>
                    </a:cubicBezTo>
                    <a:cubicBezTo>
                      <a:pt x="8414" y="10271"/>
                      <a:pt x="8407" y="10300"/>
                      <a:pt x="8421" y="10323"/>
                    </a:cubicBezTo>
                    <a:cubicBezTo>
                      <a:pt x="8430" y="10337"/>
                      <a:pt x="8446" y="10345"/>
                      <a:pt x="8462" y="10345"/>
                    </a:cubicBezTo>
                    <a:cubicBezTo>
                      <a:pt x="8470" y="10345"/>
                      <a:pt x="8478" y="10343"/>
                      <a:pt x="8486" y="10338"/>
                    </a:cubicBezTo>
                    <a:cubicBezTo>
                      <a:pt x="8508" y="10324"/>
                      <a:pt x="8515" y="10295"/>
                      <a:pt x="8502" y="10273"/>
                    </a:cubicBezTo>
                    <a:cubicBezTo>
                      <a:pt x="8493" y="10259"/>
                      <a:pt x="8477" y="10251"/>
                      <a:pt x="8461" y="10251"/>
                    </a:cubicBezTo>
                    <a:moveTo>
                      <a:pt x="2390" y="10049"/>
                    </a:moveTo>
                    <a:cubicBezTo>
                      <a:pt x="2375" y="10049"/>
                      <a:pt x="2361" y="10056"/>
                      <a:pt x="2352" y="10069"/>
                    </a:cubicBezTo>
                    <a:cubicBezTo>
                      <a:pt x="2337" y="10090"/>
                      <a:pt x="2342" y="10120"/>
                      <a:pt x="2363" y="10135"/>
                    </a:cubicBezTo>
                    <a:cubicBezTo>
                      <a:pt x="2371" y="10141"/>
                      <a:pt x="2381" y="10143"/>
                      <a:pt x="2390" y="10143"/>
                    </a:cubicBezTo>
                    <a:cubicBezTo>
                      <a:pt x="2405" y="10143"/>
                      <a:pt x="2420" y="10136"/>
                      <a:pt x="2429" y="10124"/>
                    </a:cubicBezTo>
                    <a:cubicBezTo>
                      <a:pt x="2444" y="10102"/>
                      <a:pt x="2439" y="10073"/>
                      <a:pt x="2418" y="10058"/>
                    </a:cubicBezTo>
                    <a:cubicBezTo>
                      <a:pt x="2409" y="10052"/>
                      <a:pt x="2400" y="10049"/>
                      <a:pt x="2390" y="10049"/>
                    </a:cubicBezTo>
                    <a:moveTo>
                      <a:pt x="8776" y="10043"/>
                    </a:moveTo>
                    <a:cubicBezTo>
                      <a:pt x="8767" y="10043"/>
                      <a:pt x="8757" y="10045"/>
                      <a:pt x="8749" y="10051"/>
                    </a:cubicBezTo>
                    <a:cubicBezTo>
                      <a:pt x="8728" y="10066"/>
                      <a:pt x="8723" y="10096"/>
                      <a:pt x="8738" y="10117"/>
                    </a:cubicBezTo>
                    <a:cubicBezTo>
                      <a:pt x="8747" y="10130"/>
                      <a:pt x="8761" y="10137"/>
                      <a:pt x="8776" y="10137"/>
                    </a:cubicBezTo>
                    <a:cubicBezTo>
                      <a:pt x="8786" y="10137"/>
                      <a:pt x="8795" y="10134"/>
                      <a:pt x="8804" y="10128"/>
                    </a:cubicBezTo>
                    <a:cubicBezTo>
                      <a:pt x="8825" y="10113"/>
                      <a:pt x="8830" y="10084"/>
                      <a:pt x="8815" y="10062"/>
                    </a:cubicBezTo>
                    <a:cubicBezTo>
                      <a:pt x="8806" y="10049"/>
                      <a:pt x="8791" y="10043"/>
                      <a:pt x="8776" y="10043"/>
                    </a:cubicBezTo>
                    <a:moveTo>
                      <a:pt x="2089" y="9820"/>
                    </a:moveTo>
                    <a:cubicBezTo>
                      <a:pt x="2076" y="9820"/>
                      <a:pt x="2062" y="9826"/>
                      <a:pt x="2053" y="9838"/>
                    </a:cubicBezTo>
                    <a:cubicBezTo>
                      <a:pt x="2036" y="9858"/>
                      <a:pt x="2039" y="9888"/>
                      <a:pt x="2060" y="9904"/>
                    </a:cubicBezTo>
                    <a:cubicBezTo>
                      <a:pt x="2068" y="9911"/>
                      <a:pt x="2079" y="9915"/>
                      <a:pt x="2090" y="9915"/>
                    </a:cubicBezTo>
                    <a:cubicBezTo>
                      <a:pt x="2103" y="9915"/>
                      <a:pt x="2117" y="9909"/>
                      <a:pt x="2126" y="9897"/>
                    </a:cubicBezTo>
                    <a:cubicBezTo>
                      <a:pt x="2142" y="9877"/>
                      <a:pt x="2140" y="9848"/>
                      <a:pt x="2119" y="9831"/>
                    </a:cubicBezTo>
                    <a:cubicBezTo>
                      <a:pt x="2111" y="9824"/>
                      <a:pt x="2100" y="9820"/>
                      <a:pt x="2089" y="9820"/>
                    </a:cubicBezTo>
                    <a:moveTo>
                      <a:pt x="9076" y="9813"/>
                    </a:moveTo>
                    <a:cubicBezTo>
                      <a:pt x="9066" y="9813"/>
                      <a:pt x="9055" y="9817"/>
                      <a:pt x="9046" y="9824"/>
                    </a:cubicBezTo>
                    <a:cubicBezTo>
                      <a:pt x="9026" y="9841"/>
                      <a:pt x="9023" y="9870"/>
                      <a:pt x="9040" y="9891"/>
                    </a:cubicBezTo>
                    <a:cubicBezTo>
                      <a:pt x="9049" y="9902"/>
                      <a:pt x="9063" y="9908"/>
                      <a:pt x="9076" y="9908"/>
                    </a:cubicBezTo>
                    <a:cubicBezTo>
                      <a:pt x="9077" y="9908"/>
                      <a:pt x="9077" y="9908"/>
                      <a:pt x="9077" y="9908"/>
                    </a:cubicBezTo>
                    <a:cubicBezTo>
                      <a:pt x="9088" y="9908"/>
                      <a:pt x="9098" y="9904"/>
                      <a:pt x="9106" y="9897"/>
                    </a:cubicBezTo>
                    <a:cubicBezTo>
                      <a:pt x="9126" y="9881"/>
                      <a:pt x="9129" y="9851"/>
                      <a:pt x="9113" y="9831"/>
                    </a:cubicBezTo>
                    <a:cubicBezTo>
                      <a:pt x="9103" y="9819"/>
                      <a:pt x="9090" y="9813"/>
                      <a:pt x="9076" y="9813"/>
                    </a:cubicBezTo>
                    <a:moveTo>
                      <a:pt x="1805" y="9572"/>
                    </a:moveTo>
                    <a:cubicBezTo>
                      <a:pt x="1792" y="9572"/>
                      <a:pt x="1780" y="9577"/>
                      <a:pt x="1771" y="9587"/>
                    </a:cubicBezTo>
                    <a:cubicBezTo>
                      <a:pt x="1753" y="9606"/>
                      <a:pt x="1754" y="9636"/>
                      <a:pt x="1773" y="9654"/>
                    </a:cubicBezTo>
                    <a:cubicBezTo>
                      <a:pt x="1782" y="9662"/>
                      <a:pt x="1794" y="9667"/>
                      <a:pt x="1805" y="9667"/>
                    </a:cubicBezTo>
                    <a:cubicBezTo>
                      <a:pt x="1818" y="9667"/>
                      <a:pt x="1830" y="9662"/>
                      <a:pt x="1840" y="9652"/>
                    </a:cubicBezTo>
                    <a:cubicBezTo>
                      <a:pt x="1858" y="9633"/>
                      <a:pt x="1856" y="9603"/>
                      <a:pt x="1837" y="9585"/>
                    </a:cubicBezTo>
                    <a:cubicBezTo>
                      <a:pt x="1828" y="9576"/>
                      <a:pt x="1817" y="9572"/>
                      <a:pt x="1805" y="9572"/>
                    </a:cubicBezTo>
                    <a:moveTo>
                      <a:pt x="9360" y="9565"/>
                    </a:moveTo>
                    <a:cubicBezTo>
                      <a:pt x="9349" y="9565"/>
                      <a:pt x="9337" y="9569"/>
                      <a:pt x="9328" y="9578"/>
                    </a:cubicBezTo>
                    <a:cubicBezTo>
                      <a:pt x="9309" y="9596"/>
                      <a:pt x="9308" y="9625"/>
                      <a:pt x="9326" y="9644"/>
                    </a:cubicBezTo>
                    <a:cubicBezTo>
                      <a:pt x="9335" y="9654"/>
                      <a:pt x="9348" y="9659"/>
                      <a:pt x="9360" y="9659"/>
                    </a:cubicBezTo>
                    <a:cubicBezTo>
                      <a:pt x="9372" y="9659"/>
                      <a:pt x="9383" y="9655"/>
                      <a:pt x="9392" y="9647"/>
                    </a:cubicBezTo>
                    <a:cubicBezTo>
                      <a:pt x="9411" y="9629"/>
                      <a:pt x="9412" y="9599"/>
                      <a:pt x="9394" y="9580"/>
                    </a:cubicBezTo>
                    <a:cubicBezTo>
                      <a:pt x="9385" y="9570"/>
                      <a:pt x="9373" y="9565"/>
                      <a:pt x="9360" y="9565"/>
                    </a:cubicBezTo>
                    <a:moveTo>
                      <a:pt x="1538" y="9305"/>
                    </a:moveTo>
                    <a:cubicBezTo>
                      <a:pt x="1527" y="9305"/>
                      <a:pt x="1515" y="9309"/>
                      <a:pt x="1506" y="9318"/>
                    </a:cubicBezTo>
                    <a:cubicBezTo>
                      <a:pt x="1487" y="9335"/>
                      <a:pt x="1486" y="9365"/>
                      <a:pt x="1504" y="9385"/>
                    </a:cubicBezTo>
                    <a:cubicBezTo>
                      <a:pt x="1513" y="9395"/>
                      <a:pt x="1526" y="9400"/>
                      <a:pt x="1538" y="9400"/>
                    </a:cubicBezTo>
                    <a:cubicBezTo>
                      <a:pt x="1550" y="9400"/>
                      <a:pt x="1561" y="9395"/>
                      <a:pt x="1570" y="9387"/>
                    </a:cubicBezTo>
                    <a:cubicBezTo>
                      <a:pt x="1589" y="9369"/>
                      <a:pt x="1591" y="9339"/>
                      <a:pt x="1573" y="9320"/>
                    </a:cubicBezTo>
                    <a:cubicBezTo>
                      <a:pt x="1563" y="9310"/>
                      <a:pt x="1551" y="9305"/>
                      <a:pt x="1538" y="9305"/>
                    </a:cubicBezTo>
                    <a:moveTo>
                      <a:pt x="9627" y="9297"/>
                    </a:moveTo>
                    <a:cubicBezTo>
                      <a:pt x="9614" y="9297"/>
                      <a:pt x="9601" y="9302"/>
                      <a:pt x="9592" y="9312"/>
                    </a:cubicBezTo>
                    <a:cubicBezTo>
                      <a:pt x="9574" y="9331"/>
                      <a:pt x="9575" y="9361"/>
                      <a:pt x="9594" y="9379"/>
                    </a:cubicBezTo>
                    <a:cubicBezTo>
                      <a:pt x="9604" y="9388"/>
                      <a:pt x="9615" y="9392"/>
                      <a:pt x="9627" y="9392"/>
                    </a:cubicBezTo>
                    <a:cubicBezTo>
                      <a:pt x="9639" y="9392"/>
                      <a:pt x="9652" y="9387"/>
                      <a:pt x="9661" y="9377"/>
                    </a:cubicBezTo>
                    <a:cubicBezTo>
                      <a:pt x="9679" y="9358"/>
                      <a:pt x="9678" y="9328"/>
                      <a:pt x="9659" y="9310"/>
                    </a:cubicBezTo>
                    <a:cubicBezTo>
                      <a:pt x="9650" y="9302"/>
                      <a:pt x="9638" y="9297"/>
                      <a:pt x="9627" y="9297"/>
                    </a:cubicBezTo>
                    <a:moveTo>
                      <a:pt x="1290" y="9021"/>
                    </a:moveTo>
                    <a:cubicBezTo>
                      <a:pt x="1279" y="9021"/>
                      <a:pt x="1269" y="9024"/>
                      <a:pt x="1260" y="9031"/>
                    </a:cubicBezTo>
                    <a:cubicBezTo>
                      <a:pt x="1240" y="9048"/>
                      <a:pt x="1237" y="9078"/>
                      <a:pt x="1253" y="9098"/>
                    </a:cubicBezTo>
                    <a:cubicBezTo>
                      <a:pt x="1253" y="9098"/>
                      <a:pt x="1253" y="9098"/>
                      <a:pt x="1253" y="9098"/>
                    </a:cubicBezTo>
                    <a:cubicBezTo>
                      <a:pt x="1262" y="9109"/>
                      <a:pt x="1276" y="9115"/>
                      <a:pt x="1290" y="9115"/>
                    </a:cubicBezTo>
                    <a:cubicBezTo>
                      <a:pt x="1300" y="9115"/>
                      <a:pt x="1311" y="9112"/>
                      <a:pt x="1320" y="9105"/>
                    </a:cubicBezTo>
                    <a:cubicBezTo>
                      <a:pt x="1340" y="9088"/>
                      <a:pt x="1343" y="9058"/>
                      <a:pt x="1326" y="9038"/>
                    </a:cubicBezTo>
                    <a:cubicBezTo>
                      <a:pt x="1317" y="9027"/>
                      <a:pt x="1303" y="9021"/>
                      <a:pt x="1290" y="9021"/>
                    </a:cubicBezTo>
                    <a:moveTo>
                      <a:pt x="9875" y="9012"/>
                    </a:moveTo>
                    <a:cubicBezTo>
                      <a:pt x="9861" y="9012"/>
                      <a:pt x="9847" y="9018"/>
                      <a:pt x="9838" y="9030"/>
                    </a:cubicBezTo>
                    <a:cubicBezTo>
                      <a:pt x="9821" y="9050"/>
                      <a:pt x="9824" y="9080"/>
                      <a:pt x="9845" y="9096"/>
                    </a:cubicBezTo>
                    <a:cubicBezTo>
                      <a:pt x="9854" y="9103"/>
                      <a:pt x="9864" y="9107"/>
                      <a:pt x="9874" y="9107"/>
                    </a:cubicBezTo>
                    <a:cubicBezTo>
                      <a:pt x="9888" y="9107"/>
                      <a:pt x="9902" y="9101"/>
                      <a:pt x="9911" y="9089"/>
                    </a:cubicBezTo>
                    <a:cubicBezTo>
                      <a:pt x="9928" y="9069"/>
                      <a:pt x="9924" y="9039"/>
                      <a:pt x="9904" y="9023"/>
                    </a:cubicBezTo>
                    <a:cubicBezTo>
                      <a:pt x="9896" y="9016"/>
                      <a:pt x="9885" y="9012"/>
                      <a:pt x="9875" y="9012"/>
                    </a:cubicBezTo>
                    <a:moveTo>
                      <a:pt x="1061" y="8720"/>
                    </a:moveTo>
                    <a:cubicBezTo>
                      <a:pt x="1052" y="8720"/>
                      <a:pt x="1042" y="8723"/>
                      <a:pt x="1034" y="8729"/>
                    </a:cubicBezTo>
                    <a:cubicBezTo>
                      <a:pt x="1013" y="8744"/>
                      <a:pt x="1008" y="8773"/>
                      <a:pt x="1023" y="8795"/>
                    </a:cubicBezTo>
                    <a:cubicBezTo>
                      <a:pt x="1032" y="8808"/>
                      <a:pt x="1047" y="8815"/>
                      <a:pt x="1062" y="8815"/>
                    </a:cubicBezTo>
                    <a:cubicBezTo>
                      <a:pt x="1071" y="8815"/>
                      <a:pt x="1080" y="8812"/>
                      <a:pt x="1089" y="8806"/>
                    </a:cubicBezTo>
                    <a:cubicBezTo>
                      <a:pt x="1110" y="8791"/>
                      <a:pt x="1115" y="8761"/>
                      <a:pt x="1100" y="8740"/>
                    </a:cubicBezTo>
                    <a:cubicBezTo>
                      <a:pt x="1091" y="8727"/>
                      <a:pt x="1076" y="8720"/>
                      <a:pt x="1061" y="8720"/>
                    </a:cubicBezTo>
                    <a:moveTo>
                      <a:pt x="10102" y="8711"/>
                    </a:moveTo>
                    <a:cubicBezTo>
                      <a:pt x="10088" y="8711"/>
                      <a:pt x="10073" y="8718"/>
                      <a:pt x="10064" y="8731"/>
                    </a:cubicBezTo>
                    <a:cubicBezTo>
                      <a:pt x="10049" y="8753"/>
                      <a:pt x="10054" y="8782"/>
                      <a:pt x="10075" y="8797"/>
                    </a:cubicBezTo>
                    <a:cubicBezTo>
                      <a:pt x="10083" y="8803"/>
                      <a:pt x="10093" y="8806"/>
                      <a:pt x="10102" y="8806"/>
                    </a:cubicBezTo>
                    <a:cubicBezTo>
                      <a:pt x="10117" y="8806"/>
                      <a:pt x="10132" y="8799"/>
                      <a:pt x="10141" y="8786"/>
                    </a:cubicBezTo>
                    <a:cubicBezTo>
                      <a:pt x="10156" y="8764"/>
                      <a:pt x="10151" y="8735"/>
                      <a:pt x="10130" y="8720"/>
                    </a:cubicBezTo>
                    <a:cubicBezTo>
                      <a:pt x="10121" y="8714"/>
                      <a:pt x="10112" y="8711"/>
                      <a:pt x="10102" y="8711"/>
                    </a:cubicBezTo>
                    <a:moveTo>
                      <a:pt x="854" y="8405"/>
                    </a:moveTo>
                    <a:cubicBezTo>
                      <a:pt x="845" y="8405"/>
                      <a:pt x="837" y="8407"/>
                      <a:pt x="829" y="8412"/>
                    </a:cubicBezTo>
                    <a:cubicBezTo>
                      <a:pt x="807" y="8426"/>
                      <a:pt x="800" y="8455"/>
                      <a:pt x="814" y="8477"/>
                    </a:cubicBezTo>
                    <a:cubicBezTo>
                      <a:pt x="823" y="8492"/>
                      <a:pt x="838" y="8500"/>
                      <a:pt x="854" y="8500"/>
                    </a:cubicBezTo>
                    <a:cubicBezTo>
                      <a:pt x="862" y="8500"/>
                      <a:pt x="871" y="8497"/>
                      <a:pt x="879" y="8493"/>
                    </a:cubicBezTo>
                    <a:cubicBezTo>
                      <a:pt x="901" y="8479"/>
                      <a:pt x="908" y="8450"/>
                      <a:pt x="894" y="8428"/>
                    </a:cubicBezTo>
                    <a:cubicBezTo>
                      <a:pt x="885" y="8413"/>
                      <a:pt x="870" y="8405"/>
                      <a:pt x="854" y="8405"/>
                    </a:cubicBezTo>
                    <a:moveTo>
                      <a:pt x="10309" y="8395"/>
                    </a:moveTo>
                    <a:cubicBezTo>
                      <a:pt x="10293" y="8395"/>
                      <a:pt x="10278" y="8403"/>
                      <a:pt x="10269" y="8418"/>
                    </a:cubicBezTo>
                    <a:cubicBezTo>
                      <a:pt x="10256" y="8440"/>
                      <a:pt x="10263" y="8469"/>
                      <a:pt x="10285" y="8483"/>
                    </a:cubicBezTo>
                    <a:cubicBezTo>
                      <a:pt x="10292" y="8488"/>
                      <a:pt x="10301" y="8490"/>
                      <a:pt x="10309" y="8490"/>
                    </a:cubicBezTo>
                    <a:cubicBezTo>
                      <a:pt x="10325" y="8490"/>
                      <a:pt x="10341" y="8482"/>
                      <a:pt x="10350" y="8467"/>
                    </a:cubicBezTo>
                    <a:cubicBezTo>
                      <a:pt x="10363" y="8445"/>
                      <a:pt x="10356" y="8416"/>
                      <a:pt x="10334" y="8402"/>
                    </a:cubicBezTo>
                    <a:cubicBezTo>
                      <a:pt x="10326" y="8398"/>
                      <a:pt x="10318" y="8395"/>
                      <a:pt x="10309" y="8395"/>
                    </a:cubicBezTo>
                    <a:moveTo>
                      <a:pt x="668" y="8077"/>
                    </a:moveTo>
                    <a:cubicBezTo>
                      <a:pt x="661" y="8077"/>
                      <a:pt x="654" y="8078"/>
                      <a:pt x="647" y="8082"/>
                    </a:cubicBezTo>
                    <a:cubicBezTo>
                      <a:pt x="624" y="8094"/>
                      <a:pt x="614" y="8123"/>
                      <a:pt x="626" y="8146"/>
                    </a:cubicBezTo>
                    <a:cubicBezTo>
                      <a:pt x="635" y="8162"/>
                      <a:pt x="651" y="8171"/>
                      <a:pt x="669" y="8171"/>
                    </a:cubicBezTo>
                    <a:cubicBezTo>
                      <a:pt x="676" y="8171"/>
                      <a:pt x="683" y="8170"/>
                      <a:pt x="690" y="8166"/>
                    </a:cubicBezTo>
                    <a:cubicBezTo>
                      <a:pt x="713" y="8154"/>
                      <a:pt x="722" y="8125"/>
                      <a:pt x="710" y="8102"/>
                    </a:cubicBezTo>
                    <a:cubicBezTo>
                      <a:pt x="702" y="8086"/>
                      <a:pt x="685" y="8077"/>
                      <a:pt x="668" y="8077"/>
                    </a:cubicBezTo>
                    <a:moveTo>
                      <a:pt x="10494" y="8066"/>
                    </a:moveTo>
                    <a:cubicBezTo>
                      <a:pt x="10477" y="8066"/>
                      <a:pt x="10461" y="8075"/>
                      <a:pt x="10452" y="8091"/>
                    </a:cubicBezTo>
                    <a:cubicBezTo>
                      <a:pt x="10440" y="8114"/>
                      <a:pt x="10450" y="8143"/>
                      <a:pt x="10473" y="8155"/>
                    </a:cubicBezTo>
                    <a:cubicBezTo>
                      <a:pt x="10480" y="8159"/>
                      <a:pt x="10487" y="8160"/>
                      <a:pt x="10494" y="8160"/>
                    </a:cubicBezTo>
                    <a:cubicBezTo>
                      <a:pt x="10512" y="8160"/>
                      <a:pt x="10528" y="8151"/>
                      <a:pt x="10536" y="8135"/>
                    </a:cubicBezTo>
                    <a:cubicBezTo>
                      <a:pt x="10548" y="8112"/>
                      <a:pt x="10539" y="8083"/>
                      <a:pt x="10516" y="8071"/>
                    </a:cubicBezTo>
                    <a:cubicBezTo>
                      <a:pt x="10509" y="8068"/>
                      <a:pt x="10502" y="8066"/>
                      <a:pt x="10494" y="8066"/>
                    </a:cubicBezTo>
                    <a:moveTo>
                      <a:pt x="506" y="7736"/>
                    </a:moveTo>
                    <a:cubicBezTo>
                      <a:pt x="500" y="7736"/>
                      <a:pt x="493" y="7738"/>
                      <a:pt x="487" y="7740"/>
                    </a:cubicBezTo>
                    <a:cubicBezTo>
                      <a:pt x="463" y="7751"/>
                      <a:pt x="452" y="7779"/>
                      <a:pt x="463" y="7802"/>
                    </a:cubicBezTo>
                    <a:cubicBezTo>
                      <a:pt x="470" y="7820"/>
                      <a:pt x="488" y="7831"/>
                      <a:pt x="506" y="7831"/>
                    </a:cubicBezTo>
                    <a:cubicBezTo>
                      <a:pt x="512" y="7831"/>
                      <a:pt x="519" y="7830"/>
                      <a:pt x="525" y="7827"/>
                    </a:cubicBezTo>
                    <a:cubicBezTo>
                      <a:pt x="549" y="7817"/>
                      <a:pt x="560" y="7789"/>
                      <a:pt x="549" y="7765"/>
                    </a:cubicBezTo>
                    <a:cubicBezTo>
                      <a:pt x="541" y="7747"/>
                      <a:pt x="524" y="7736"/>
                      <a:pt x="506" y="7736"/>
                    </a:cubicBezTo>
                    <a:moveTo>
                      <a:pt x="10657" y="7725"/>
                    </a:moveTo>
                    <a:cubicBezTo>
                      <a:pt x="10638" y="7725"/>
                      <a:pt x="10621" y="7735"/>
                      <a:pt x="10613" y="7753"/>
                    </a:cubicBezTo>
                    <a:cubicBezTo>
                      <a:pt x="10603" y="7777"/>
                      <a:pt x="10614" y="7805"/>
                      <a:pt x="10638" y="7815"/>
                    </a:cubicBezTo>
                    <a:cubicBezTo>
                      <a:pt x="10644" y="7818"/>
                      <a:pt x="10650" y="7819"/>
                      <a:pt x="10657" y="7819"/>
                    </a:cubicBezTo>
                    <a:cubicBezTo>
                      <a:pt x="10675" y="7819"/>
                      <a:pt x="10692" y="7808"/>
                      <a:pt x="10700" y="7790"/>
                    </a:cubicBezTo>
                    <a:cubicBezTo>
                      <a:pt x="10710" y="7767"/>
                      <a:pt x="10699" y="7739"/>
                      <a:pt x="10675" y="7728"/>
                    </a:cubicBezTo>
                    <a:cubicBezTo>
                      <a:pt x="10669" y="7726"/>
                      <a:pt x="10663" y="7725"/>
                      <a:pt x="10657" y="7725"/>
                    </a:cubicBezTo>
                    <a:moveTo>
                      <a:pt x="367" y="7386"/>
                    </a:moveTo>
                    <a:cubicBezTo>
                      <a:pt x="362" y="7386"/>
                      <a:pt x="356" y="7387"/>
                      <a:pt x="351" y="7389"/>
                    </a:cubicBezTo>
                    <a:cubicBezTo>
                      <a:pt x="327" y="7397"/>
                      <a:pt x="314" y="7424"/>
                      <a:pt x="323" y="7449"/>
                    </a:cubicBezTo>
                    <a:cubicBezTo>
                      <a:pt x="330" y="7468"/>
                      <a:pt x="348" y="7480"/>
                      <a:pt x="367" y="7480"/>
                    </a:cubicBezTo>
                    <a:cubicBezTo>
                      <a:pt x="372" y="7480"/>
                      <a:pt x="378" y="7479"/>
                      <a:pt x="383" y="7478"/>
                    </a:cubicBezTo>
                    <a:cubicBezTo>
                      <a:pt x="407" y="7469"/>
                      <a:pt x="420" y="7442"/>
                      <a:pt x="411" y="7417"/>
                    </a:cubicBezTo>
                    <a:cubicBezTo>
                      <a:pt x="405" y="7398"/>
                      <a:pt x="387" y="7386"/>
                      <a:pt x="367" y="7386"/>
                    </a:cubicBezTo>
                    <a:moveTo>
                      <a:pt x="10795" y="7373"/>
                    </a:moveTo>
                    <a:cubicBezTo>
                      <a:pt x="10775" y="7373"/>
                      <a:pt x="10757" y="7385"/>
                      <a:pt x="10751" y="7404"/>
                    </a:cubicBezTo>
                    <a:cubicBezTo>
                      <a:pt x="10742" y="7429"/>
                      <a:pt x="10755" y="7456"/>
                      <a:pt x="10779" y="7465"/>
                    </a:cubicBezTo>
                    <a:cubicBezTo>
                      <a:pt x="10784" y="7466"/>
                      <a:pt x="10790" y="7467"/>
                      <a:pt x="10795" y="7467"/>
                    </a:cubicBezTo>
                    <a:cubicBezTo>
                      <a:pt x="10814" y="7467"/>
                      <a:pt x="10833" y="7455"/>
                      <a:pt x="10839" y="7436"/>
                    </a:cubicBezTo>
                    <a:cubicBezTo>
                      <a:pt x="10848" y="7411"/>
                      <a:pt x="10835" y="7384"/>
                      <a:pt x="10811" y="7375"/>
                    </a:cubicBezTo>
                    <a:cubicBezTo>
                      <a:pt x="10805" y="7374"/>
                      <a:pt x="10800" y="7373"/>
                      <a:pt x="10795" y="7373"/>
                    </a:cubicBezTo>
                    <a:moveTo>
                      <a:pt x="252" y="7026"/>
                    </a:moveTo>
                    <a:cubicBezTo>
                      <a:pt x="248" y="7026"/>
                      <a:pt x="244" y="7027"/>
                      <a:pt x="240" y="7028"/>
                    </a:cubicBezTo>
                    <a:cubicBezTo>
                      <a:pt x="215" y="7035"/>
                      <a:pt x="200" y="7061"/>
                      <a:pt x="207" y="7086"/>
                    </a:cubicBezTo>
                    <a:cubicBezTo>
                      <a:pt x="213" y="7107"/>
                      <a:pt x="232" y="7121"/>
                      <a:pt x="252" y="7121"/>
                    </a:cubicBezTo>
                    <a:cubicBezTo>
                      <a:pt x="257" y="7121"/>
                      <a:pt x="261" y="7120"/>
                      <a:pt x="265" y="7119"/>
                    </a:cubicBezTo>
                    <a:cubicBezTo>
                      <a:pt x="290" y="7112"/>
                      <a:pt x="305" y="7086"/>
                      <a:pt x="298" y="7061"/>
                    </a:cubicBezTo>
                    <a:cubicBezTo>
                      <a:pt x="292" y="7040"/>
                      <a:pt x="273" y="7026"/>
                      <a:pt x="252" y="7026"/>
                    </a:cubicBezTo>
                    <a:moveTo>
                      <a:pt x="10908" y="7013"/>
                    </a:moveTo>
                    <a:cubicBezTo>
                      <a:pt x="10888" y="7013"/>
                      <a:pt x="10869" y="7027"/>
                      <a:pt x="10863" y="7047"/>
                    </a:cubicBezTo>
                    <a:cubicBezTo>
                      <a:pt x="10856" y="7073"/>
                      <a:pt x="10871" y="7098"/>
                      <a:pt x="10896" y="7106"/>
                    </a:cubicBezTo>
                    <a:cubicBezTo>
                      <a:pt x="10900" y="7107"/>
                      <a:pt x="10905" y="7107"/>
                      <a:pt x="10909" y="7107"/>
                    </a:cubicBezTo>
                    <a:cubicBezTo>
                      <a:pt x="10929" y="7107"/>
                      <a:pt x="10948" y="7094"/>
                      <a:pt x="10954" y="7073"/>
                    </a:cubicBezTo>
                    <a:cubicBezTo>
                      <a:pt x="10961" y="7048"/>
                      <a:pt x="10946" y="7022"/>
                      <a:pt x="10921" y="7015"/>
                    </a:cubicBezTo>
                    <a:cubicBezTo>
                      <a:pt x="10917" y="7013"/>
                      <a:pt x="10913" y="7013"/>
                      <a:pt x="10908" y="7013"/>
                    </a:cubicBezTo>
                    <a:moveTo>
                      <a:pt x="163" y="6659"/>
                    </a:moveTo>
                    <a:cubicBezTo>
                      <a:pt x="160" y="6659"/>
                      <a:pt x="156" y="6660"/>
                      <a:pt x="153" y="6660"/>
                    </a:cubicBezTo>
                    <a:cubicBezTo>
                      <a:pt x="128" y="6666"/>
                      <a:pt x="111" y="6691"/>
                      <a:pt x="117" y="6717"/>
                    </a:cubicBezTo>
                    <a:cubicBezTo>
                      <a:pt x="121" y="6739"/>
                      <a:pt x="141" y="6754"/>
                      <a:pt x="163" y="6754"/>
                    </a:cubicBezTo>
                    <a:cubicBezTo>
                      <a:pt x="166" y="6754"/>
                      <a:pt x="169" y="6754"/>
                      <a:pt x="172" y="6753"/>
                    </a:cubicBezTo>
                    <a:cubicBezTo>
                      <a:pt x="198" y="6748"/>
                      <a:pt x="214" y="6722"/>
                      <a:pt x="209" y="6697"/>
                    </a:cubicBezTo>
                    <a:cubicBezTo>
                      <a:pt x="205" y="6675"/>
                      <a:pt x="185" y="6659"/>
                      <a:pt x="163" y="6659"/>
                    </a:cubicBezTo>
                    <a:moveTo>
                      <a:pt x="10997" y="6646"/>
                    </a:moveTo>
                    <a:cubicBezTo>
                      <a:pt x="10975" y="6646"/>
                      <a:pt x="10956" y="6661"/>
                      <a:pt x="10951" y="6684"/>
                    </a:cubicBezTo>
                    <a:cubicBezTo>
                      <a:pt x="10946" y="6709"/>
                      <a:pt x="10962" y="6734"/>
                      <a:pt x="10988" y="6739"/>
                    </a:cubicBezTo>
                    <a:cubicBezTo>
                      <a:pt x="10991" y="6740"/>
                      <a:pt x="10994" y="6740"/>
                      <a:pt x="10997" y="6740"/>
                    </a:cubicBezTo>
                    <a:cubicBezTo>
                      <a:pt x="11019" y="6740"/>
                      <a:pt x="11039" y="6725"/>
                      <a:pt x="11044" y="6703"/>
                    </a:cubicBezTo>
                    <a:cubicBezTo>
                      <a:pt x="11049" y="6677"/>
                      <a:pt x="11032" y="6652"/>
                      <a:pt x="11007" y="6647"/>
                    </a:cubicBezTo>
                    <a:cubicBezTo>
                      <a:pt x="11004" y="6646"/>
                      <a:pt x="11000" y="6646"/>
                      <a:pt x="10997" y="6646"/>
                    </a:cubicBezTo>
                    <a:moveTo>
                      <a:pt x="99" y="6288"/>
                    </a:moveTo>
                    <a:cubicBezTo>
                      <a:pt x="96" y="6288"/>
                      <a:pt x="94" y="6288"/>
                      <a:pt x="92" y="6288"/>
                    </a:cubicBezTo>
                    <a:cubicBezTo>
                      <a:pt x="66" y="6291"/>
                      <a:pt x="48" y="6315"/>
                      <a:pt x="52" y="6341"/>
                    </a:cubicBezTo>
                    <a:cubicBezTo>
                      <a:pt x="55" y="6365"/>
                      <a:pt x="75" y="6382"/>
                      <a:pt x="99" y="6382"/>
                    </a:cubicBezTo>
                    <a:cubicBezTo>
                      <a:pt x="101" y="6382"/>
                      <a:pt x="103" y="6382"/>
                      <a:pt x="105" y="6381"/>
                    </a:cubicBezTo>
                    <a:cubicBezTo>
                      <a:pt x="131" y="6378"/>
                      <a:pt x="149" y="6354"/>
                      <a:pt x="146" y="6328"/>
                    </a:cubicBezTo>
                    <a:cubicBezTo>
                      <a:pt x="142" y="6305"/>
                      <a:pt x="122" y="6288"/>
                      <a:pt x="99" y="6288"/>
                    </a:cubicBezTo>
                    <a:moveTo>
                      <a:pt x="11060" y="6274"/>
                    </a:moveTo>
                    <a:cubicBezTo>
                      <a:pt x="11037" y="6274"/>
                      <a:pt x="11017" y="6291"/>
                      <a:pt x="11014" y="6315"/>
                    </a:cubicBezTo>
                    <a:cubicBezTo>
                      <a:pt x="11010" y="6341"/>
                      <a:pt x="11028" y="6364"/>
                      <a:pt x="11054" y="6368"/>
                    </a:cubicBezTo>
                    <a:cubicBezTo>
                      <a:pt x="11056" y="6368"/>
                      <a:pt x="11059" y="6368"/>
                      <a:pt x="11061" y="6368"/>
                    </a:cubicBezTo>
                    <a:cubicBezTo>
                      <a:pt x="11084" y="6368"/>
                      <a:pt x="11104" y="6351"/>
                      <a:pt x="11107" y="6327"/>
                    </a:cubicBezTo>
                    <a:cubicBezTo>
                      <a:pt x="11111" y="6302"/>
                      <a:pt x="11093" y="6278"/>
                      <a:pt x="11067" y="6274"/>
                    </a:cubicBezTo>
                    <a:cubicBezTo>
                      <a:pt x="11065" y="6274"/>
                      <a:pt x="11062" y="6274"/>
                      <a:pt x="11060" y="6274"/>
                    </a:cubicBezTo>
                    <a:moveTo>
                      <a:pt x="60" y="5912"/>
                    </a:moveTo>
                    <a:cubicBezTo>
                      <a:pt x="59" y="5912"/>
                      <a:pt x="58" y="5912"/>
                      <a:pt x="57" y="5912"/>
                    </a:cubicBezTo>
                    <a:cubicBezTo>
                      <a:pt x="31" y="5914"/>
                      <a:pt x="11" y="5936"/>
                      <a:pt x="13" y="5962"/>
                    </a:cubicBezTo>
                    <a:cubicBezTo>
                      <a:pt x="15" y="5987"/>
                      <a:pt x="35" y="6006"/>
                      <a:pt x="60" y="6006"/>
                    </a:cubicBezTo>
                    <a:cubicBezTo>
                      <a:pt x="61" y="6006"/>
                      <a:pt x="62" y="6006"/>
                      <a:pt x="63" y="6006"/>
                    </a:cubicBezTo>
                    <a:cubicBezTo>
                      <a:pt x="89" y="6005"/>
                      <a:pt x="109" y="5982"/>
                      <a:pt x="107" y="5956"/>
                    </a:cubicBezTo>
                    <a:cubicBezTo>
                      <a:pt x="106" y="5931"/>
                      <a:pt x="85" y="5912"/>
                      <a:pt x="60" y="5912"/>
                    </a:cubicBezTo>
                    <a:moveTo>
                      <a:pt x="11098" y="5898"/>
                    </a:moveTo>
                    <a:cubicBezTo>
                      <a:pt x="11074" y="5898"/>
                      <a:pt x="11052" y="5917"/>
                      <a:pt x="11051" y="5942"/>
                    </a:cubicBezTo>
                    <a:cubicBezTo>
                      <a:pt x="11049" y="5968"/>
                      <a:pt x="11069" y="5991"/>
                      <a:pt x="11095" y="5993"/>
                    </a:cubicBezTo>
                    <a:cubicBezTo>
                      <a:pt x="11096" y="5993"/>
                      <a:pt x="11097" y="5993"/>
                      <a:pt x="11098" y="5993"/>
                    </a:cubicBezTo>
                    <a:cubicBezTo>
                      <a:pt x="11123" y="5993"/>
                      <a:pt x="11143" y="5973"/>
                      <a:pt x="11145" y="5949"/>
                    </a:cubicBezTo>
                    <a:cubicBezTo>
                      <a:pt x="11147" y="5922"/>
                      <a:pt x="11127" y="5900"/>
                      <a:pt x="11101" y="5898"/>
                    </a:cubicBezTo>
                    <a:cubicBezTo>
                      <a:pt x="11100" y="5898"/>
                      <a:pt x="11099" y="5898"/>
                      <a:pt x="11098" y="5898"/>
                    </a:cubicBezTo>
                    <a:moveTo>
                      <a:pt x="47" y="5535"/>
                    </a:moveTo>
                    <a:cubicBezTo>
                      <a:pt x="21" y="5535"/>
                      <a:pt x="0" y="5556"/>
                      <a:pt x="0" y="5582"/>
                    </a:cubicBezTo>
                    <a:cubicBezTo>
                      <a:pt x="0" y="5608"/>
                      <a:pt x="21" y="5629"/>
                      <a:pt x="47" y="5629"/>
                    </a:cubicBezTo>
                    <a:cubicBezTo>
                      <a:pt x="73" y="5629"/>
                      <a:pt x="95" y="5608"/>
                      <a:pt x="95" y="5582"/>
                    </a:cubicBezTo>
                    <a:cubicBezTo>
                      <a:pt x="94" y="5556"/>
                      <a:pt x="73" y="5535"/>
                      <a:pt x="47" y="5535"/>
                    </a:cubicBezTo>
                    <a:moveTo>
                      <a:pt x="11111" y="5521"/>
                    </a:moveTo>
                    <a:cubicBezTo>
                      <a:pt x="11111" y="5521"/>
                      <a:pt x="11110" y="5521"/>
                      <a:pt x="11110" y="5521"/>
                    </a:cubicBezTo>
                    <a:cubicBezTo>
                      <a:pt x="11084" y="5521"/>
                      <a:pt x="11063" y="5542"/>
                      <a:pt x="11063" y="5568"/>
                    </a:cubicBezTo>
                    <a:cubicBezTo>
                      <a:pt x="11063" y="5594"/>
                      <a:pt x="11084" y="5615"/>
                      <a:pt x="11110" y="5615"/>
                    </a:cubicBezTo>
                    <a:cubicBezTo>
                      <a:pt x="11136" y="5615"/>
                      <a:pt x="11157" y="5594"/>
                      <a:pt x="11157" y="5568"/>
                    </a:cubicBezTo>
                    <a:cubicBezTo>
                      <a:pt x="11157" y="5542"/>
                      <a:pt x="11137" y="5521"/>
                      <a:pt x="11111" y="5521"/>
                    </a:cubicBezTo>
                    <a:moveTo>
                      <a:pt x="59" y="5158"/>
                    </a:moveTo>
                    <a:cubicBezTo>
                      <a:pt x="35" y="5158"/>
                      <a:pt x="14" y="5177"/>
                      <a:pt x="12" y="5201"/>
                    </a:cubicBezTo>
                    <a:cubicBezTo>
                      <a:pt x="11" y="5228"/>
                      <a:pt x="30" y="5250"/>
                      <a:pt x="57" y="5252"/>
                    </a:cubicBezTo>
                    <a:cubicBezTo>
                      <a:pt x="57" y="5252"/>
                      <a:pt x="59" y="5252"/>
                      <a:pt x="60" y="5252"/>
                    </a:cubicBezTo>
                    <a:cubicBezTo>
                      <a:pt x="84" y="5252"/>
                      <a:pt x="105" y="5233"/>
                      <a:pt x="107" y="5208"/>
                    </a:cubicBezTo>
                    <a:cubicBezTo>
                      <a:pt x="108" y="5182"/>
                      <a:pt x="89" y="5159"/>
                      <a:pt x="63" y="5158"/>
                    </a:cubicBezTo>
                    <a:cubicBezTo>
                      <a:pt x="62" y="5158"/>
                      <a:pt x="61" y="5158"/>
                      <a:pt x="59" y="5158"/>
                    </a:cubicBezTo>
                    <a:moveTo>
                      <a:pt x="11097" y="5144"/>
                    </a:moveTo>
                    <a:cubicBezTo>
                      <a:pt x="11096" y="5144"/>
                      <a:pt x="11095" y="5144"/>
                      <a:pt x="11093" y="5144"/>
                    </a:cubicBezTo>
                    <a:cubicBezTo>
                      <a:pt x="11067" y="5145"/>
                      <a:pt x="11048" y="5168"/>
                      <a:pt x="11049" y="5194"/>
                    </a:cubicBezTo>
                    <a:cubicBezTo>
                      <a:pt x="11050" y="5194"/>
                      <a:pt x="11050" y="5194"/>
                      <a:pt x="11050" y="5194"/>
                    </a:cubicBezTo>
                    <a:cubicBezTo>
                      <a:pt x="11051" y="5219"/>
                      <a:pt x="11072" y="5238"/>
                      <a:pt x="11097" y="5238"/>
                    </a:cubicBezTo>
                    <a:cubicBezTo>
                      <a:pt x="11098" y="5238"/>
                      <a:pt x="11099" y="5238"/>
                      <a:pt x="11100" y="5238"/>
                    </a:cubicBezTo>
                    <a:cubicBezTo>
                      <a:pt x="11126" y="5236"/>
                      <a:pt x="11146" y="5213"/>
                      <a:pt x="11144" y="5188"/>
                    </a:cubicBezTo>
                    <a:cubicBezTo>
                      <a:pt x="11142" y="5163"/>
                      <a:pt x="11122" y="5144"/>
                      <a:pt x="11097" y="5144"/>
                    </a:cubicBezTo>
                    <a:moveTo>
                      <a:pt x="98" y="4782"/>
                    </a:moveTo>
                    <a:cubicBezTo>
                      <a:pt x="74" y="4782"/>
                      <a:pt x="54" y="4799"/>
                      <a:pt x="51" y="4823"/>
                    </a:cubicBezTo>
                    <a:cubicBezTo>
                      <a:pt x="47" y="4849"/>
                      <a:pt x="66" y="4872"/>
                      <a:pt x="91" y="4876"/>
                    </a:cubicBezTo>
                    <a:cubicBezTo>
                      <a:pt x="94" y="4876"/>
                      <a:pt x="96" y="4876"/>
                      <a:pt x="98" y="4876"/>
                    </a:cubicBezTo>
                    <a:cubicBezTo>
                      <a:pt x="121" y="4876"/>
                      <a:pt x="141" y="4859"/>
                      <a:pt x="144" y="4836"/>
                    </a:cubicBezTo>
                    <a:cubicBezTo>
                      <a:pt x="148" y="4810"/>
                      <a:pt x="130" y="4786"/>
                      <a:pt x="104" y="4782"/>
                    </a:cubicBezTo>
                    <a:cubicBezTo>
                      <a:pt x="102" y="4782"/>
                      <a:pt x="100" y="4782"/>
                      <a:pt x="98" y="4782"/>
                    </a:cubicBezTo>
                    <a:moveTo>
                      <a:pt x="11058" y="4768"/>
                    </a:moveTo>
                    <a:cubicBezTo>
                      <a:pt x="11056" y="4768"/>
                      <a:pt x="11053" y="4768"/>
                      <a:pt x="11051" y="4769"/>
                    </a:cubicBezTo>
                    <a:cubicBezTo>
                      <a:pt x="11025" y="4772"/>
                      <a:pt x="11007" y="4796"/>
                      <a:pt x="11011" y="4822"/>
                    </a:cubicBezTo>
                    <a:cubicBezTo>
                      <a:pt x="11014" y="4846"/>
                      <a:pt x="11035" y="4863"/>
                      <a:pt x="11058" y="4863"/>
                    </a:cubicBezTo>
                    <a:cubicBezTo>
                      <a:pt x="11060" y="4863"/>
                      <a:pt x="11062" y="4862"/>
                      <a:pt x="11064" y="4862"/>
                    </a:cubicBezTo>
                    <a:cubicBezTo>
                      <a:pt x="11090" y="4859"/>
                      <a:pt x="11108" y="4835"/>
                      <a:pt x="11104" y="4809"/>
                    </a:cubicBezTo>
                    <a:cubicBezTo>
                      <a:pt x="11101" y="4785"/>
                      <a:pt x="11081" y="4768"/>
                      <a:pt x="11058" y="4768"/>
                    </a:cubicBezTo>
                    <a:moveTo>
                      <a:pt x="161" y="4410"/>
                    </a:moveTo>
                    <a:cubicBezTo>
                      <a:pt x="139" y="4410"/>
                      <a:pt x="120" y="4425"/>
                      <a:pt x="115" y="4448"/>
                    </a:cubicBezTo>
                    <a:cubicBezTo>
                      <a:pt x="110" y="4473"/>
                      <a:pt x="126" y="4498"/>
                      <a:pt x="152" y="4503"/>
                    </a:cubicBezTo>
                    <a:cubicBezTo>
                      <a:pt x="155" y="4504"/>
                      <a:pt x="158" y="4504"/>
                      <a:pt x="161" y="4504"/>
                    </a:cubicBezTo>
                    <a:cubicBezTo>
                      <a:pt x="183" y="4504"/>
                      <a:pt x="203" y="4489"/>
                      <a:pt x="208" y="4467"/>
                    </a:cubicBezTo>
                    <a:cubicBezTo>
                      <a:pt x="213" y="4441"/>
                      <a:pt x="197" y="4416"/>
                      <a:pt x="171" y="4411"/>
                    </a:cubicBezTo>
                    <a:cubicBezTo>
                      <a:pt x="168" y="4410"/>
                      <a:pt x="164" y="4410"/>
                      <a:pt x="161" y="4410"/>
                    </a:cubicBezTo>
                    <a:moveTo>
                      <a:pt x="10993" y="4396"/>
                    </a:moveTo>
                    <a:cubicBezTo>
                      <a:pt x="10990" y="4396"/>
                      <a:pt x="10987" y="4397"/>
                      <a:pt x="10983" y="4397"/>
                    </a:cubicBezTo>
                    <a:cubicBezTo>
                      <a:pt x="10958" y="4403"/>
                      <a:pt x="10941" y="4428"/>
                      <a:pt x="10947" y="4453"/>
                    </a:cubicBezTo>
                    <a:cubicBezTo>
                      <a:pt x="10951" y="4475"/>
                      <a:pt x="10971" y="4491"/>
                      <a:pt x="10993" y="4491"/>
                    </a:cubicBezTo>
                    <a:cubicBezTo>
                      <a:pt x="10996" y="4491"/>
                      <a:pt x="10999" y="4490"/>
                      <a:pt x="11003" y="4490"/>
                    </a:cubicBezTo>
                    <a:cubicBezTo>
                      <a:pt x="11028" y="4484"/>
                      <a:pt x="11045" y="4459"/>
                      <a:pt x="11039" y="4434"/>
                    </a:cubicBezTo>
                    <a:cubicBezTo>
                      <a:pt x="11035" y="4412"/>
                      <a:pt x="11015" y="4396"/>
                      <a:pt x="10993" y="4396"/>
                    </a:cubicBezTo>
                    <a:moveTo>
                      <a:pt x="250" y="4043"/>
                    </a:moveTo>
                    <a:cubicBezTo>
                      <a:pt x="230" y="4043"/>
                      <a:pt x="211" y="4057"/>
                      <a:pt x="205" y="4077"/>
                    </a:cubicBezTo>
                    <a:cubicBezTo>
                      <a:pt x="205" y="4078"/>
                      <a:pt x="205" y="4078"/>
                      <a:pt x="205" y="4078"/>
                    </a:cubicBezTo>
                    <a:cubicBezTo>
                      <a:pt x="198" y="4103"/>
                      <a:pt x="213" y="4129"/>
                      <a:pt x="238" y="4136"/>
                    </a:cubicBezTo>
                    <a:cubicBezTo>
                      <a:pt x="242" y="4137"/>
                      <a:pt x="246" y="4138"/>
                      <a:pt x="250" y="4138"/>
                    </a:cubicBezTo>
                    <a:cubicBezTo>
                      <a:pt x="271" y="4138"/>
                      <a:pt x="290" y="4124"/>
                      <a:pt x="296" y="4103"/>
                    </a:cubicBezTo>
                    <a:cubicBezTo>
                      <a:pt x="303" y="4078"/>
                      <a:pt x="288" y="4052"/>
                      <a:pt x="263" y="4045"/>
                    </a:cubicBezTo>
                    <a:cubicBezTo>
                      <a:pt x="259" y="4044"/>
                      <a:pt x="255" y="4043"/>
                      <a:pt x="250" y="4043"/>
                    </a:cubicBezTo>
                    <a:moveTo>
                      <a:pt x="10903" y="4030"/>
                    </a:moveTo>
                    <a:cubicBezTo>
                      <a:pt x="10899" y="4030"/>
                      <a:pt x="10894" y="4030"/>
                      <a:pt x="10890" y="4031"/>
                    </a:cubicBezTo>
                    <a:cubicBezTo>
                      <a:pt x="10865" y="4039"/>
                      <a:pt x="10851" y="4064"/>
                      <a:pt x="10858" y="4090"/>
                    </a:cubicBezTo>
                    <a:cubicBezTo>
                      <a:pt x="10864" y="4110"/>
                      <a:pt x="10882" y="4124"/>
                      <a:pt x="10903" y="4124"/>
                    </a:cubicBezTo>
                    <a:cubicBezTo>
                      <a:pt x="10907" y="4124"/>
                      <a:pt x="10912" y="4124"/>
                      <a:pt x="10916" y="4122"/>
                    </a:cubicBezTo>
                    <a:cubicBezTo>
                      <a:pt x="10941" y="4115"/>
                      <a:pt x="10956" y="4089"/>
                      <a:pt x="10949" y="4064"/>
                    </a:cubicBezTo>
                    <a:cubicBezTo>
                      <a:pt x="10943" y="4043"/>
                      <a:pt x="10924" y="4030"/>
                      <a:pt x="10903" y="4030"/>
                    </a:cubicBezTo>
                    <a:moveTo>
                      <a:pt x="365" y="3683"/>
                    </a:moveTo>
                    <a:cubicBezTo>
                      <a:pt x="345" y="3683"/>
                      <a:pt x="327" y="3695"/>
                      <a:pt x="320" y="3715"/>
                    </a:cubicBezTo>
                    <a:cubicBezTo>
                      <a:pt x="311" y="3739"/>
                      <a:pt x="324" y="3766"/>
                      <a:pt x="349" y="3775"/>
                    </a:cubicBezTo>
                    <a:cubicBezTo>
                      <a:pt x="354" y="3777"/>
                      <a:pt x="359" y="3778"/>
                      <a:pt x="365" y="3778"/>
                    </a:cubicBezTo>
                    <a:cubicBezTo>
                      <a:pt x="384" y="3778"/>
                      <a:pt x="402" y="3766"/>
                      <a:pt x="409" y="3746"/>
                    </a:cubicBezTo>
                    <a:cubicBezTo>
                      <a:pt x="418" y="3722"/>
                      <a:pt x="405" y="3695"/>
                      <a:pt x="381" y="3686"/>
                    </a:cubicBezTo>
                    <a:cubicBezTo>
                      <a:pt x="375" y="3684"/>
                      <a:pt x="370" y="3683"/>
                      <a:pt x="365" y="3683"/>
                    </a:cubicBezTo>
                    <a:moveTo>
                      <a:pt x="10788" y="3670"/>
                    </a:moveTo>
                    <a:cubicBezTo>
                      <a:pt x="10783" y="3670"/>
                      <a:pt x="10777" y="3671"/>
                      <a:pt x="10772" y="3673"/>
                    </a:cubicBezTo>
                    <a:cubicBezTo>
                      <a:pt x="10747" y="3682"/>
                      <a:pt x="10735" y="3709"/>
                      <a:pt x="10744" y="3733"/>
                    </a:cubicBezTo>
                    <a:cubicBezTo>
                      <a:pt x="10751" y="3752"/>
                      <a:pt x="10769" y="3764"/>
                      <a:pt x="10788" y="3764"/>
                    </a:cubicBezTo>
                    <a:cubicBezTo>
                      <a:pt x="10793" y="3764"/>
                      <a:pt x="10799" y="3764"/>
                      <a:pt x="10804" y="3762"/>
                    </a:cubicBezTo>
                    <a:cubicBezTo>
                      <a:pt x="10829" y="3753"/>
                      <a:pt x="10841" y="3726"/>
                      <a:pt x="10832" y="3701"/>
                    </a:cubicBezTo>
                    <a:cubicBezTo>
                      <a:pt x="10826" y="3682"/>
                      <a:pt x="10807" y="3670"/>
                      <a:pt x="10788" y="3670"/>
                    </a:cubicBezTo>
                    <a:moveTo>
                      <a:pt x="503" y="3332"/>
                    </a:moveTo>
                    <a:cubicBezTo>
                      <a:pt x="485" y="3332"/>
                      <a:pt x="468" y="3342"/>
                      <a:pt x="460" y="3360"/>
                    </a:cubicBezTo>
                    <a:cubicBezTo>
                      <a:pt x="450" y="3384"/>
                      <a:pt x="461" y="3412"/>
                      <a:pt x="484" y="3422"/>
                    </a:cubicBezTo>
                    <a:cubicBezTo>
                      <a:pt x="491" y="3425"/>
                      <a:pt x="497" y="3426"/>
                      <a:pt x="503" y="3426"/>
                    </a:cubicBezTo>
                    <a:cubicBezTo>
                      <a:pt x="522" y="3426"/>
                      <a:pt x="539" y="3416"/>
                      <a:pt x="547" y="3398"/>
                    </a:cubicBezTo>
                    <a:cubicBezTo>
                      <a:pt x="557" y="3374"/>
                      <a:pt x="546" y="3346"/>
                      <a:pt x="522" y="3336"/>
                    </a:cubicBezTo>
                    <a:cubicBezTo>
                      <a:pt x="516" y="3333"/>
                      <a:pt x="510" y="3332"/>
                      <a:pt x="503" y="3332"/>
                    </a:cubicBezTo>
                    <a:moveTo>
                      <a:pt x="10648" y="3320"/>
                    </a:moveTo>
                    <a:cubicBezTo>
                      <a:pt x="10642" y="3320"/>
                      <a:pt x="10636" y="3321"/>
                      <a:pt x="10630" y="3324"/>
                    </a:cubicBezTo>
                    <a:cubicBezTo>
                      <a:pt x="10606" y="3334"/>
                      <a:pt x="10595" y="3362"/>
                      <a:pt x="10605" y="3386"/>
                    </a:cubicBezTo>
                    <a:cubicBezTo>
                      <a:pt x="10613" y="3404"/>
                      <a:pt x="10631" y="3414"/>
                      <a:pt x="10649" y="3414"/>
                    </a:cubicBezTo>
                    <a:cubicBezTo>
                      <a:pt x="10655" y="3414"/>
                      <a:pt x="10661" y="3413"/>
                      <a:pt x="10668" y="3410"/>
                    </a:cubicBezTo>
                    <a:cubicBezTo>
                      <a:pt x="10692" y="3400"/>
                      <a:pt x="10702" y="3372"/>
                      <a:pt x="10692" y="3348"/>
                    </a:cubicBezTo>
                    <a:cubicBezTo>
                      <a:pt x="10684" y="3330"/>
                      <a:pt x="10667" y="3320"/>
                      <a:pt x="10648" y="3320"/>
                    </a:cubicBezTo>
                    <a:moveTo>
                      <a:pt x="666" y="2991"/>
                    </a:moveTo>
                    <a:cubicBezTo>
                      <a:pt x="649" y="2991"/>
                      <a:pt x="633" y="3000"/>
                      <a:pt x="624" y="3016"/>
                    </a:cubicBezTo>
                    <a:cubicBezTo>
                      <a:pt x="612" y="3039"/>
                      <a:pt x="621" y="3068"/>
                      <a:pt x="644" y="3080"/>
                    </a:cubicBezTo>
                    <a:cubicBezTo>
                      <a:pt x="651" y="3083"/>
                      <a:pt x="659" y="3085"/>
                      <a:pt x="666" y="3085"/>
                    </a:cubicBezTo>
                    <a:cubicBezTo>
                      <a:pt x="683" y="3085"/>
                      <a:pt x="699" y="3076"/>
                      <a:pt x="708" y="3059"/>
                    </a:cubicBezTo>
                    <a:cubicBezTo>
                      <a:pt x="720" y="3036"/>
                      <a:pt x="711" y="3008"/>
                      <a:pt x="688" y="2996"/>
                    </a:cubicBezTo>
                    <a:cubicBezTo>
                      <a:pt x="681" y="2992"/>
                      <a:pt x="673" y="2991"/>
                      <a:pt x="666" y="2991"/>
                    </a:cubicBezTo>
                    <a:moveTo>
                      <a:pt x="10486" y="2980"/>
                    </a:moveTo>
                    <a:cubicBezTo>
                      <a:pt x="10478" y="2980"/>
                      <a:pt x="10471" y="2981"/>
                      <a:pt x="10464" y="2985"/>
                    </a:cubicBezTo>
                    <a:cubicBezTo>
                      <a:pt x="10441" y="2997"/>
                      <a:pt x="10432" y="3026"/>
                      <a:pt x="10444" y="3049"/>
                    </a:cubicBezTo>
                    <a:cubicBezTo>
                      <a:pt x="10452" y="3065"/>
                      <a:pt x="10469" y="3074"/>
                      <a:pt x="10486" y="3074"/>
                    </a:cubicBezTo>
                    <a:cubicBezTo>
                      <a:pt x="10493" y="3074"/>
                      <a:pt x="10501" y="3072"/>
                      <a:pt x="10508" y="3069"/>
                    </a:cubicBezTo>
                    <a:cubicBezTo>
                      <a:pt x="10531" y="3057"/>
                      <a:pt x="10540" y="3028"/>
                      <a:pt x="10528" y="3005"/>
                    </a:cubicBezTo>
                    <a:cubicBezTo>
                      <a:pt x="10519" y="2989"/>
                      <a:pt x="10503" y="2980"/>
                      <a:pt x="10486" y="2980"/>
                    </a:cubicBezTo>
                    <a:moveTo>
                      <a:pt x="852" y="2661"/>
                    </a:moveTo>
                    <a:cubicBezTo>
                      <a:pt x="836" y="2661"/>
                      <a:pt x="820" y="2669"/>
                      <a:pt x="811" y="2684"/>
                    </a:cubicBezTo>
                    <a:cubicBezTo>
                      <a:pt x="798" y="2706"/>
                      <a:pt x="805" y="2735"/>
                      <a:pt x="827" y="2749"/>
                    </a:cubicBezTo>
                    <a:cubicBezTo>
                      <a:pt x="835" y="2753"/>
                      <a:pt x="843" y="2756"/>
                      <a:pt x="852" y="2756"/>
                    </a:cubicBezTo>
                    <a:cubicBezTo>
                      <a:pt x="867" y="2756"/>
                      <a:pt x="883" y="2748"/>
                      <a:pt x="892" y="2733"/>
                    </a:cubicBezTo>
                    <a:cubicBezTo>
                      <a:pt x="905" y="2711"/>
                      <a:pt x="898" y="2682"/>
                      <a:pt x="876" y="2668"/>
                    </a:cubicBezTo>
                    <a:cubicBezTo>
                      <a:pt x="868" y="2663"/>
                      <a:pt x="860" y="2661"/>
                      <a:pt x="852" y="2661"/>
                    </a:cubicBezTo>
                    <a:moveTo>
                      <a:pt x="10300" y="2651"/>
                    </a:moveTo>
                    <a:cubicBezTo>
                      <a:pt x="10291" y="2651"/>
                      <a:pt x="10283" y="2654"/>
                      <a:pt x="10275" y="2658"/>
                    </a:cubicBezTo>
                    <a:cubicBezTo>
                      <a:pt x="10253" y="2672"/>
                      <a:pt x="10246" y="2701"/>
                      <a:pt x="10260" y="2723"/>
                    </a:cubicBezTo>
                    <a:cubicBezTo>
                      <a:pt x="10269" y="2738"/>
                      <a:pt x="10284" y="2746"/>
                      <a:pt x="10300" y="2746"/>
                    </a:cubicBezTo>
                    <a:cubicBezTo>
                      <a:pt x="10308" y="2746"/>
                      <a:pt x="10317" y="2744"/>
                      <a:pt x="10325" y="2739"/>
                    </a:cubicBezTo>
                    <a:cubicBezTo>
                      <a:pt x="10347" y="2725"/>
                      <a:pt x="10354" y="2696"/>
                      <a:pt x="10340" y="2674"/>
                    </a:cubicBezTo>
                    <a:cubicBezTo>
                      <a:pt x="10331" y="2659"/>
                      <a:pt x="10316" y="2651"/>
                      <a:pt x="10300" y="2651"/>
                    </a:cubicBezTo>
                    <a:moveTo>
                      <a:pt x="1059" y="2346"/>
                    </a:moveTo>
                    <a:cubicBezTo>
                      <a:pt x="1044" y="2346"/>
                      <a:pt x="1030" y="2353"/>
                      <a:pt x="1020" y="2366"/>
                    </a:cubicBezTo>
                    <a:cubicBezTo>
                      <a:pt x="1005" y="2387"/>
                      <a:pt x="1010" y="2416"/>
                      <a:pt x="1032" y="2431"/>
                    </a:cubicBezTo>
                    <a:cubicBezTo>
                      <a:pt x="1040" y="2437"/>
                      <a:pt x="1050" y="2440"/>
                      <a:pt x="1059" y="2440"/>
                    </a:cubicBezTo>
                    <a:cubicBezTo>
                      <a:pt x="1074" y="2440"/>
                      <a:pt x="1088" y="2433"/>
                      <a:pt x="1097" y="2420"/>
                    </a:cubicBezTo>
                    <a:cubicBezTo>
                      <a:pt x="1113" y="2399"/>
                      <a:pt x="1108" y="2369"/>
                      <a:pt x="1086" y="2354"/>
                    </a:cubicBezTo>
                    <a:cubicBezTo>
                      <a:pt x="1078" y="2348"/>
                      <a:pt x="1069" y="2346"/>
                      <a:pt x="1059" y="2346"/>
                    </a:cubicBezTo>
                    <a:moveTo>
                      <a:pt x="10092" y="2337"/>
                    </a:moveTo>
                    <a:cubicBezTo>
                      <a:pt x="10083" y="2337"/>
                      <a:pt x="10073" y="2339"/>
                      <a:pt x="10065" y="2345"/>
                    </a:cubicBezTo>
                    <a:cubicBezTo>
                      <a:pt x="10043" y="2360"/>
                      <a:pt x="10038" y="2390"/>
                      <a:pt x="10053" y="2411"/>
                    </a:cubicBezTo>
                    <a:cubicBezTo>
                      <a:pt x="10063" y="2424"/>
                      <a:pt x="10077" y="2431"/>
                      <a:pt x="10092" y="2431"/>
                    </a:cubicBezTo>
                    <a:cubicBezTo>
                      <a:pt x="10101" y="2431"/>
                      <a:pt x="10111" y="2428"/>
                      <a:pt x="10119" y="2422"/>
                    </a:cubicBezTo>
                    <a:cubicBezTo>
                      <a:pt x="10141" y="2407"/>
                      <a:pt x="10145" y="2378"/>
                      <a:pt x="10131" y="2356"/>
                    </a:cubicBezTo>
                    <a:cubicBezTo>
                      <a:pt x="10121" y="2343"/>
                      <a:pt x="10107" y="2337"/>
                      <a:pt x="10092" y="2337"/>
                    </a:cubicBezTo>
                    <a:moveTo>
                      <a:pt x="1287" y="2045"/>
                    </a:moveTo>
                    <a:cubicBezTo>
                      <a:pt x="1274" y="2045"/>
                      <a:pt x="1260" y="2051"/>
                      <a:pt x="1251" y="2062"/>
                    </a:cubicBezTo>
                    <a:cubicBezTo>
                      <a:pt x="1234" y="2082"/>
                      <a:pt x="1237" y="2112"/>
                      <a:pt x="1257" y="2129"/>
                    </a:cubicBezTo>
                    <a:cubicBezTo>
                      <a:pt x="1266" y="2136"/>
                      <a:pt x="1277" y="2139"/>
                      <a:pt x="1287" y="2139"/>
                    </a:cubicBezTo>
                    <a:cubicBezTo>
                      <a:pt x="1301" y="2139"/>
                      <a:pt x="1315" y="2133"/>
                      <a:pt x="1324" y="2122"/>
                    </a:cubicBezTo>
                    <a:cubicBezTo>
                      <a:pt x="1340" y="2102"/>
                      <a:pt x="1337" y="2072"/>
                      <a:pt x="1317" y="2055"/>
                    </a:cubicBezTo>
                    <a:cubicBezTo>
                      <a:pt x="1308" y="2048"/>
                      <a:pt x="1298" y="2045"/>
                      <a:pt x="1287" y="2045"/>
                    </a:cubicBezTo>
                    <a:moveTo>
                      <a:pt x="9863" y="2036"/>
                    </a:moveTo>
                    <a:cubicBezTo>
                      <a:pt x="9853" y="2036"/>
                      <a:pt x="9842" y="2040"/>
                      <a:pt x="9833" y="2047"/>
                    </a:cubicBezTo>
                    <a:cubicBezTo>
                      <a:pt x="9813" y="2064"/>
                      <a:pt x="9810" y="2093"/>
                      <a:pt x="9826" y="2113"/>
                    </a:cubicBezTo>
                    <a:cubicBezTo>
                      <a:pt x="9836" y="2125"/>
                      <a:pt x="9849" y="2131"/>
                      <a:pt x="9863" y="2131"/>
                    </a:cubicBezTo>
                    <a:cubicBezTo>
                      <a:pt x="9874" y="2131"/>
                      <a:pt x="9884" y="2127"/>
                      <a:pt x="9893" y="2120"/>
                    </a:cubicBezTo>
                    <a:cubicBezTo>
                      <a:pt x="9913" y="2104"/>
                      <a:pt x="9916" y="2074"/>
                      <a:pt x="9900" y="2054"/>
                    </a:cubicBezTo>
                    <a:cubicBezTo>
                      <a:pt x="9890" y="2042"/>
                      <a:pt x="9877" y="2036"/>
                      <a:pt x="9863" y="2036"/>
                    </a:cubicBezTo>
                    <a:moveTo>
                      <a:pt x="1535" y="1760"/>
                    </a:moveTo>
                    <a:cubicBezTo>
                      <a:pt x="1523" y="1760"/>
                      <a:pt x="1510" y="1765"/>
                      <a:pt x="1501" y="1775"/>
                    </a:cubicBezTo>
                    <a:cubicBezTo>
                      <a:pt x="1483" y="1794"/>
                      <a:pt x="1484" y="1824"/>
                      <a:pt x="1503" y="1842"/>
                    </a:cubicBezTo>
                    <a:cubicBezTo>
                      <a:pt x="1512" y="1850"/>
                      <a:pt x="1524" y="1855"/>
                      <a:pt x="1535" y="1855"/>
                    </a:cubicBezTo>
                    <a:cubicBezTo>
                      <a:pt x="1548" y="1855"/>
                      <a:pt x="1561" y="1849"/>
                      <a:pt x="1570" y="1840"/>
                    </a:cubicBezTo>
                    <a:cubicBezTo>
                      <a:pt x="1588" y="1821"/>
                      <a:pt x="1587" y="1791"/>
                      <a:pt x="1568" y="1773"/>
                    </a:cubicBezTo>
                    <a:cubicBezTo>
                      <a:pt x="1558" y="1764"/>
                      <a:pt x="1547" y="1760"/>
                      <a:pt x="1535" y="1760"/>
                    </a:cubicBezTo>
                    <a:moveTo>
                      <a:pt x="9615" y="1752"/>
                    </a:moveTo>
                    <a:cubicBezTo>
                      <a:pt x="9603" y="1752"/>
                      <a:pt x="9591" y="1757"/>
                      <a:pt x="9582" y="1765"/>
                    </a:cubicBezTo>
                    <a:cubicBezTo>
                      <a:pt x="9563" y="1783"/>
                      <a:pt x="9562" y="1813"/>
                      <a:pt x="9580" y="1832"/>
                    </a:cubicBezTo>
                    <a:cubicBezTo>
                      <a:pt x="9589" y="1842"/>
                      <a:pt x="9602" y="1847"/>
                      <a:pt x="9615" y="1847"/>
                    </a:cubicBezTo>
                    <a:cubicBezTo>
                      <a:pt x="9626" y="1847"/>
                      <a:pt x="9638" y="1843"/>
                      <a:pt x="9647" y="1834"/>
                    </a:cubicBezTo>
                    <a:cubicBezTo>
                      <a:pt x="9666" y="1816"/>
                      <a:pt x="9667" y="1786"/>
                      <a:pt x="9649" y="1767"/>
                    </a:cubicBezTo>
                    <a:cubicBezTo>
                      <a:pt x="9640" y="1757"/>
                      <a:pt x="9627" y="1752"/>
                      <a:pt x="9615" y="1752"/>
                    </a:cubicBezTo>
                    <a:moveTo>
                      <a:pt x="1802" y="1493"/>
                    </a:moveTo>
                    <a:cubicBezTo>
                      <a:pt x="1791" y="1493"/>
                      <a:pt x="1779" y="1497"/>
                      <a:pt x="1770" y="1506"/>
                    </a:cubicBezTo>
                    <a:cubicBezTo>
                      <a:pt x="1751" y="1524"/>
                      <a:pt x="1750" y="1554"/>
                      <a:pt x="1768" y="1572"/>
                    </a:cubicBezTo>
                    <a:cubicBezTo>
                      <a:pt x="1777" y="1582"/>
                      <a:pt x="1789" y="1588"/>
                      <a:pt x="1802" y="1588"/>
                    </a:cubicBezTo>
                    <a:cubicBezTo>
                      <a:pt x="1814" y="1588"/>
                      <a:pt x="1825" y="1583"/>
                      <a:pt x="1835" y="1575"/>
                    </a:cubicBezTo>
                    <a:cubicBezTo>
                      <a:pt x="1853" y="1557"/>
                      <a:pt x="1855" y="1527"/>
                      <a:pt x="1837" y="1508"/>
                    </a:cubicBezTo>
                    <a:cubicBezTo>
                      <a:pt x="1827" y="1498"/>
                      <a:pt x="1815" y="1493"/>
                      <a:pt x="1802" y="1493"/>
                    </a:cubicBezTo>
                    <a:moveTo>
                      <a:pt x="9347" y="1486"/>
                    </a:moveTo>
                    <a:cubicBezTo>
                      <a:pt x="9335" y="1486"/>
                      <a:pt x="9322" y="1491"/>
                      <a:pt x="9313" y="1501"/>
                    </a:cubicBezTo>
                    <a:cubicBezTo>
                      <a:pt x="9295" y="1520"/>
                      <a:pt x="9296" y="1550"/>
                      <a:pt x="9315" y="1567"/>
                    </a:cubicBezTo>
                    <a:cubicBezTo>
                      <a:pt x="9324" y="1576"/>
                      <a:pt x="9336" y="1580"/>
                      <a:pt x="9347" y="1580"/>
                    </a:cubicBezTo>
                    <a:cubicBezTo>
                      <a:pt x="9360" y="1580"/>
                      <a:pt x="9372" y="1575"/>
                      <a:pt x="9382" y="1565"/>
                    </a:cubicBezTo>
                    <a:cubicBezTo>
                      <a:pt x="9400" y="1546"/>
                      <a:pt x="9399" y="1516"/>
                      <a:pt x="9379" y="1498"/>
                    </a:cubicBezTo>
                    <a:cubicBezTo>
                      <a:pt x="9370" y="1490"/>
                      <a:pt x="9359" y="1486"/>
                      <a:pt x="9347" y="1486"/>
                    </a:cubicBezTo>
                    <a:moveTo>
                      <a:pt x="2086" y="1245"/>
                    </a:moveTo>
                    <a:cubicBezTo>
                      <a:pt x="2076" y="1245"/>
                      <a:pt x="2065" y="1248"/>
                      <a:pt x="2056" y="1255"/>
                    </a:cubicBezTo>
                    <a:cubicBezTo>
                      <a:pt x="2056" y="1255"/>
                      <a:pt x="2056" y="1255"/>
                      <a:pt x="2056" y="1255"/>
                    </a:cubicBezTo>
                    <a:cubicBezTo>
                      <a:pt x="2036" y="1272"/>
                      <a:pt x="2034" y="1301"/>
                      <a:pt x="2050" y="1321"/>
                    </a:cubicBezTo>
                    <a:cubicBezTo>
                      <a:pt x="2059" y="1333"/>
                      <a:pt x="2073" y="1339"/>
                      <a:pt x="2086" y="1339"/>
                    </a:cubicBezTo>
                    <a:cubicBezTo>
                      <a:pt x="2097" y="1339"/>
                      <a:pt x="2108" y="1336"/>
                      <a:pt x="2116" y="1328"/>
                    </a:cubicBezTo>
                    <a:cubicBezTo>
                      <a:pt x="2136" y="1312"/>
                      <a:pt x="2140" y="1282"/>
                      <a:pt x="2123" y="1262"/>
                    </a:cubicBezTo>
                    <a:cubicBezTo>
                      <a:pt x="2114" y="1251"/>
                      <a:pt x="2100" y="1245"/>
                      <a:pt x="2086" y="1245"/>
                    </a:cubicBezTo>
                    <a:moveTo>
                      <a:pt x="9063" y="1238"/>
                    </a:moveTo>
                    <a:cubicBezTo>
                      <a:pt x="9049" y="1238"/>
                      <a:pt x="9035" y="1244"/>
                      <a:pt x="9026" y="1255"/>
                    </a:cubicBezTo>
                    <a:cubicBezTo>
                      <a:pt x="9009" y="1275"/>
                      <a:pt x="9012" y="1305"/>
                      <a:pt x="9033" y="1321"/>
                    </a:cubicBezTo>
                    <a:cubicBezTo>
                      <a:pt x="9042" y="1329"/>
                      <a:pt x="9052" y="1332"/>
                      <a:pt x="9062" y="1332"/>
                    </a:cubicBezTo>
                    <a:cubicBezTo>
                      <a:pt x="9076" y="1332"/>
                      <a:pt x="9090" y="1326"/>
                      <a:pt x="9099" y="1315"/>
                    </a:cubicBezTo>
                    <a:cubicBezTo>
                      <a:pt x="9116" y="1294"/>
                      <a:pt x="9112" y="1265"/>
                      <a:pt x="9092" y="1248"/>
                    </a:cubicBezTo>
                    <a:cubicBezTo>
                      <a:pt x="9084" y="1241"/>
                      <a:pt x="9073" y="1238"/>
                      <a:pt x="9063" y="1238"/>
                    </a:cubicBezTo>
                    <a:moveTo>
                      <a:pt x="2387" y="1016"/>
                    </a:moveTo>
                    <a:cubicBezTo>
                      <a:pt x="2377" y="1016"/>
                      <a:pt x="2368" y="1019"/>
                      <a:pt x="2359" y="1025"/>
                    </a:cubicBezTo>
                    <a:cubicBezTo>
                      <a:pt x="2338" y="1040"/>
                      <a:pt x="2333" y="1069"/>
                      <a:pt x="2348" y="1090"/>
                    </a:cubicBezTo>
                    <a:cubicBezTo>
                      <a:pt x="2357" y="1104"/>
                      <a:pt x="2372" y="1111"/>
                      <a:pt x="2387" y="1111"/>
                    </a:cubicBezTo>
                    <a:cubicBezTo>
                      <a:pt x="2396" y="1111"/>
                      <a:pt x="2406" y="1108"/>
                      <a:pt x="2414" y="1102"/>
                    </a:cubicBezTo>
                    <a:cubicBezTo>
                      <a:pt x="2435" y="1087"/>
                      <a:pt x="2440" y="1057"/>
                      <a:pt x="2425" y="1036"/>
                    </a:cubicBezTo>
                    <a:cubicBezTo>
                      <a:pt x="2416" y="1023"/>
                      <a:pt x="2401" y="1016"/>
                      <a:pt x="2387" y="1016"/>
                    </a:cubicBezTo>
                    <a:moveTo>
                      <a:pt x="8762" y="1010"/>
                    </a:moveTo>
                    <a:cubicBezTo>
                      <a:pt x="8747" y="1010"/>
                      <a:pt x="8732" y="1017"/>
                      <a:pt x="8723" y="1030"/>
                    </a:cubicBezTo>
                    <a:cubicBezTo>
                      <a:pt x="8708" y="1051"/>
                      <a:pt x="8713" y="1080"/>
                      <a:pt x="8734" y="1095"/>
                    </a:cubicBezTo>
                    <a:cubicBezTo>
                      <a:pt x="8742" y="1101"/>
                      <a:pt x="8752" y="1104"/>
                      <a:pt x="8762" y="1104"/>
                    </a:cubicBezTo>
                    <a:cubicBezTo>
                      <a:pt x="8776" y="1104"/>
                      <a:pt x="8791" y="1097"/>
                      <a:pt x="8800" y="1084"/>
                    </a:cubicBezTo>
                    <a:cubicBezTo>
                      <a:pt x="8815" y="1063"/>
                      <a:pt x="8810" y="1033"/>
                      <a:pt x="8789" y="1018"/>
                    </a:cubicBezTo>
                    <a:cubicBezTo>
                      <a:pt x="8780" y="1012"/>
                      <a:pt x="8771" y="1010"/>
                      <a:pt x="8762" y="1010"/>
                    </a:cubicBezTo>
                    <a:moveTo>
                      <a:pt x="2702" y="808"/>
                    </a:moveTo>
                    <a:cubicBezTo>
                      <a:pt x="2693" y="808"/>
                      <a:pt x="2685" y="811"/>
                      <a:pt x="2677" y="815"/>
                    </a:cubicBezTo>
                    <a:cubicBezTo>
                      <a:pt x="2655" y="829"/>
                      <a:pt x="2648" y="858"/>
                      <a:pt x="2662" y="880"/>
                    </a:cubicBezTo>
                    <a:cubicBezTo>
                      <a:pt x="2670" y="895"/>
                      <a:pt x="2686" y="903"/>
                      <a:pt x="2702" y="903"/>
                    </a:cubicBezTo>
                    <a:cubicBezTo>
                      <a:pt x="2710" y="903"/>
                      <a:pt x="2719" y="901"/>
                      <a:pt x="2727" y="896"/>
                    </a:cubicBezTo>
                    <a:cubicBezTo>
                      <a:pt x="2749" y="882"/>
                      <a:pt x="2756" y="853"/>
                      <a:pt x="2742" y="831"/>
                    </a:cubicBezTo>
                    <a:cubicBezTo>
                      <a:pt x="2733" y="816"/>
                      <a:pt x="2718" y="808"/>
                      <a:pt x="2702" y="808"/>
                    </a:cubicBezTo>
                    <a:moveTo>
                      <a:pt x="8446" y="802"/>
                    </a:moveTo>
                    <a:cubicBezTo>
                      <a:pt x="8430" y="802"/>
                      <a:pt x="8414" y="810"/>
                      <a:pt x="8405" y="825"/>
                    </a:cubicBezTo>
                    <a:cubicBezTo>
                      <a:pt x="8392" y="847"/>
                      <a:pt x="8399" y="876"/>
                      <a:pt x="8421" y="890"/>
                    </a:cubicBezTo>
                    <a:cubicBezTo>
                      <a:pt x="8429" y="895"/>
                      <a:pt x="8437" y="897"/>
                      <a:pt x="8446" y="897"/>
                    </a:cubicBezTo>
                    <a:cubicBezTo>
                      <a:pt x="8462" y="897"/>
                      <a:pt x="8477" y="889"/>
                      <a:pt x="8486" y="874"/>
                    </a:cubicBezTo>
                    <a:cubicBezTo>
                      <a:pt x="8500" y="852"/>
                      <a:pt x="8492" y="823"/>
                      <a:pt x="8470" y="809"/>
                    </a:cubicBezTo>
                    <a:cubicBezTo>
                      <a:pt x="8463" y="805"/>
                      <a:pt x="8454" y="802"/>
                      <a:pt x="8446" y="802"/>
                    </a:cubicBezTo>
                    <a:moveTo>
                      <a:pt x="3030" y="623"/>
                    </a:moveTo>
                    <a:cubicBezTo>
                      <a:pt x="3023" y="623"/>
                      <a:pt x="3015" y="624"/>
                      <a:pt x="3008" y="628"/>
                    </a:cubicBezTo>
                    <a:cubicBezTo>
                      <a:pt x="2985" y="640"/>
                      <a:pt x="2976" y="668"/>
                      <a:pt x="2988" y="692"/>
                    </a:cubicBezTo>
                    <a:cubicBezTo>
                      <a:pt x="2997" y="708"/>
                      <a:pt x="3013" y="717"/>
                      <a:pt x="3030" y="717"/>
                    </a:cubicBezTo>
                    <a:cubicBezTo>
                      <a:pt x="3038" y="717"/>
                      <a:pt x="3045" y="715"/>
                      <a:pt x="3052" y="712"/>
                    </a:cubicBezTo>
                    <a:cubicBezTo>
                      <a:pt x="3052" y="712"/>
                      <a:pt x="3052" y="712"/>
                      <a:pt x="3052" y="712"/>
                    </a:cubicBezTo>
                    <a:cubicBezTo>
                      <a:pt x="3075" y="700"/>
                      <a:pt x="3084" y="671"/>
                      <a:pt x="3072" y="648"/>
                    </a:cubicBezTo>
                    <a:cubicBezTo>
                      <a:pt x="3064" y="632"/>
                      <a:pt x="3047" y="623"/>
                      <a:pt x="3030" y="623"/>
                    </a:cubicBezTo>
                    <a:moveTo>
                      <a:pt x="8117" y="617"/>
                    </a:moveTo>
                    <a:cubicBezTo>
                      <a:pt x="8099" y="617"/>
                      <a:pt x="8083" y="626"/>
                      <a:pt x="8074" y="642"/>
                    </a:cubicBezTo>
                    <a:cubicBezTo>
                      <a:pt x="8062" y="666"/>
                      <a:pt x="8071" y="694"/>
                      <a:pt x="8094" y="706"/>
                    </a:cubicBezTo>
                    <a:cubicBezTo>
                      <a:pt x="8095" y="706"/>
                      <a:pt x="8095" y="706"/>
                      <a:pt x="8095" y="706"/>
                    </a:cubicBezTo>
                    <a:cubicBezTo>
                      <a:pt x="8102" y="710"/>
                      <a:pt x="8109" y="712"/>
                      <a:pt x="8116" y="712"/>
                    </a:cubicBezTo>
                    <a:cubicBezTo>
                      <a:pt x="8133" y="712"/>
                      <a:pt x="8150" y="702"/>
                      <a:pt x="8158" y="686"/>
                    </a:cubicBezTo>
                    <a:cubicBezTo>
                      <a:pt x="8170" y="663"/>
                      <a:pt x="8161" y="634"/>
                      <a:pt x="8138" y="622"/>
                    </a:cubicBezTo>
                    <a:cubicBezTo>
                      <a:pt x="8131" y="619"/>
                      <a:pt x="8124" y="617"/>
                      <a:pt x="8117" y="617"/>
                    </a:cubicBezTo>
                    <a:moveTo>
                      <a:pt x="3370" y="460"/>
                    </a:moveTo>
                    <a:cubicBezTo>
                      <a:pt x="3364" y="460"/>
                      <a:pt x="3358" y="461"/>
                      <a:pt x="3351" y="464"/>
                    </a:cubicBezTo>
                    <a:cubicBezTo>
                      <a:pt x="3328" y="474"/>
                      <a:pt x="3317" y="502"/>
                      <a:pt x="3327" y="526"/>
                    </a:cubicBezTo>
                    <a:cubicBezTo>
                      <a:pt x="3335" y="544"/>
                      <a:pt x="3352" y="554"/>
                      <a:pt x="3370" y="554"/>
                    </a:cubicBezTo>
                    <a:cubicBezTo>
                      <a:pt x="3377" y="554"/>
                      <a:pt x="3383" y="553"/>
                      <a:pt x="3389" y="550"/>
                    </a:cubicBezTo>
                    <a:cubicBezTo>
                      <a:pt x="3413" y="540"/>
                      <a:pt x="3424" y="512"/>
                      <a:pt x="3414" y="488"/>
                    </a:cubicBezTo>
                    <a:cubicBezTo>
                      <a:pt x="3406" y="470"/>
                      <a:pt x="3389" y="460"/>
                      <a:pt x="3370" y="460"/>
                    </a:cubicBezTo>
                    <a:moveTo>
                      <a:pt x="7775" y="455"/>
                    </a:moveTo>
                    <a:cubicBezTo>
                      <a:pt x="7757" y="455"/>
                      <a:pt x="7739" y="465"/>
                      <a:pt x="7732" y="483"/>
                    </a:cubicBezTo>
                    <a:cubicBezTo>
                      <a:pt x="7721" y="507"/>
                      <a:pt x="7732" y="535"/>
                      <a:pt x="7756" y="545"/>
                    </a:cubicBezTo>
                    <a:cubicBezTo>
                      <a:pt x="7763" y="548"/>
                      <a:pt x="7769" y="549"/>
                      <a:pt x="7775" y="549"/>
                    </a:cubicBezTo>
                    <a:cubicBezTo>
                      <a:pt x="7793" y="549"/>
                      <a:pt x="7811" y="538"/>
                      <a:pt x="7819" y="521"/>
                    </a:cubicBezTo>
                    <a:cubicBezTo>
                      <a:pt x="7829" y="497"/>
                      <a:pt x="7818" y="469"/>
                      <a:pt x="7794" y="458"/>
                    </a:cubicBezTo>
                    <a:cubicBezTo>
                      <a:pt x="7788" y="456"/>
                      <a:pt x="7782" y="455"/>
                      <a:pt x="7775" y="455"/>
                    </a:cubicBezTo>
                    <a:moveTo>
                      <a:pt x="3721" y="321"/>
                    </a:moveTo>
                    <a:cubicBezTo>
                      <a:pt x="3716" y="321"/>
                      <a:pt x="3710" y="321"/>
                      <a:pt x="3705" y="323"/>
                    </a:cubicBezTo>
                    <a:cubicBezTo>
                      <a:pt x="3680" y="332"/>
                      <a:pt x="3668" y="359"/>
                      <a:pt x="3676" y="384"/>
                    </a:cubicBezTo>
                    <a:cubicBezTo>
                      <a:pt x="3683" y="403"/>
                      <a:pt x="3701" y="415"/>
                      <a:pt x="3721" y="415"/>
                    </a:cubicBezTo>
                    <a:cubicBezTo>
                      <a:pt x="3726" y="415"/>
                      <a:pt x="3732" y="414"/>
                      <a:pt x="3737" y="412"/>
                    </a:cubicBezTo>
                    <a:cubicBezTo>
                      <a:pt x="3761" y="404"/>
                      <a:pt x="3774" y="377"/>
                      <a:pt x="3765" y="352"/>
                    </a:cubicBezTo>
                    <a:cubicBezTo>
                      <a:pt x="3758" y="333"/>
                      <a:pt x="3740" y="321"/>
                      <a:pt x="3721" y="321"/>
                    </a:cubicBezTo>
                    <a:moveTo>
                      <a:pt x="7424" y="316"/>
                    </a:moveTo>
                    <a:cubicBezTo>
                      <a:pt x="7404" y="316"/>
                      <a:pt x="7386" y="328"/>
                      <a:pt x="7379" y="348"/>
                    </a:cubicBezTo>
                    <a:cubicBezTo>
                      <a:pt x="7370" y="372"/>
                      <a:pt x="7383" y="399"/>
                      <a:pt x="7408" y="408"/>
                    </a:cubicBezTo>
                    <a:cubicBezTo>
                      <a:pt x="7413" y="410"/>
                      <a:pt x="7418" y="411"/>
                      <a:pt x="7424" y="411"/>
                    </a:cubicBezTo>
                    <a:cubicBezTo>
                      <a:pt x="7443" y="411"/>
                      <a:pt x="7461" y="399"/>
                      <a:pt x="7468" y="379"/>
                    </a:cubicBezTo>
                    <a:cubicBezTo>
                      <a:pt x="7477" y="355"/>
                      <a:pt x="7464" y="327"/>
                      <a:pt x="7439" y="319"/>
                    </a:cubicBezTo>
                    <a:cubicBezTo>
                      <a:pt x="7434" y="317"/>
                      <a:pt x="7429" y="316"/>
                      <a:pt x="7424" y="316"/>
                    </a:cubicBezTo>
                    <a:moveTo>
                      <a:pt x="4081" y="206"/>
                    </a:moveTo>
                    <a:cubicBezTo>
                      <a:pt x="4076" y="206"/>
                      <a:pt x="4072" y="207"/>
                      <a:pt x="4068" y="208"/>
                    </a:cubicBezTo>
                    <a:cubicBezTo>
                      <a:pt x="4067" y="208"/>
                      <a:pt x="4067" y="208"/>
                      <a:pt x="4067" y="208"/>
                    </a:cubicBezTo>
                    <a:cubicBezTo>
                      <a:pt x="4043" y="215"/>
                      <a:pt x="4028" y="241"/>
                      <a:pt x="4035" y="266"/>
                    </a:cubicBezTo>
                    <a:cubicBezTo>
                      <a:pt x="4041" y="287"/>
                      <a:pt x="4060" y="300"/>
                      <a:pt x="4080" y="300"/>
                    </a:cubicBezTo>
                    <a:cubicBezTo>
                      <a:pt x="4084" y="300"/>
                      <a:pt x="4089" y="300"/>
                      <a:pt x="4093" y="299"/>
                    </a:cubicBezTo>
                    <a:cubicBezTo>
                      <a:pt x="4118" y="292"/>
                      <a:pt x="4133" y="265"/>
                      <a:pt x="4126" y="240"/>
                    </a:cubicBezTo>
                    <a:cubicBezTo>
                      <a:pt x="4120" y="220"/>
                      <a:pt x="4101" y="206"/>
                      <a:pt x="4081" y="206"/>
                    </a:cubicBezTo>
                    <a:moveTo>
                      <a:pt x="7064" y="202"/>
                    </a:moveTo>
                    <a:cubicBezTo>
                      <a:pt x="7043" y="202"/>
                      <a:pt x="7024" y="216"/>
                      <a:pt x="7018" y="237"/>
                    </a:cubicBezTo>
                    <a:cubicBezTo>
                      <a:pt x="7011" y="262"/>
                      <a:pt x="7026" y="288"/>
                      <a:pt x="7051" y="295"/>
                    </a:cubicBezTo>
                    <a:cubicBezTo>
                      <a:pt x="7055" y="296"/>
                      <a:pt x="7059" y="297"/>
                      <a:pt x="7064" y="297"/>
                    </a:cubicBezTo>
                    <a:cubicBezTo>
                      <a:pt x="7084" y="297"/>
                      <a:pt x="7103" y="283"/>
                      <a:pt x="7109" y="262"/>
                    </a:cubicBezTo>
                    <a:cubicBezTo>
                      <a:pt x="7116" y="237"/>
                      <a:pt x="7101" y="211"/>
                      <a:pt x="7076" y="204"/>
                    </a:cubicBezTo>
                    <a:cubicBezTo>
                      <a:pt x="7072" y="203"/>
                      <a:pt x="7068" y="202"/>
                      <a:pt x="7064" y="202"/>
                    </a:cubicBezTo>
                    <a:moveTo>
                      <a:pt x="4447" y="116"/>
                    </a:moveTo>
                    <a:cubicBezTo>
                      <a:pt x="4444" y="116"/>
                      <a:pt x="4441" y="116"/>
                      <a:pt x="4437" y="117"/>
                    </a:cubicBezTo>
                    <a:cubicBezTo>
                      <a:pt x="4412" y="123"/>
                      <a:pt x="4396" y="147"/>
                      <a:pt x="4401" y="173"/>
                    </a:cubicBezTo>
                    <a:cubicBezTo>
                      <a:pt x="4405" y="195"/>
                      <a:pt x="4425" y="211"/>
                      <a:pt x="4447" y="211"/>
                    </a:cubicBezTo>
                    <a:cubicBezTo>
                      <a:pt x="4450" y="211"/>
                      <a:pt x="4453" y="210"/>
                      <a:pt x="4457" y="210"/>
                    </a:cubicBezTo>
                    <a:cubicBezTo>
                      <a:pt x="4482" y="204"/>
                      <a:pt x="4498" y="179"/>
                      <a:pt x="4493" y="154"/>
                    </a:cubicBezTo>
                    <a:cubicBezTo>
                      <a:pt x="4489" y="131"/>
                      <a:pt x="4469" y="116"/>
                      <a:pt x="4447" y="116"/>
                    </a:cubicBezTo>
                    <a:moveTo>
                      <a:pt x="6697" y="113"/>
                    </a:moveTo>
                    <a:cubicBezTo>
                      <a:pt x="6675" y="113"/>
                      <a:pt x="6655" y="129"/>
                      <a:pt x="6651" y="151"/>
                    </a:cubicBezTo>
                    <a:cubicBezTo>
                      <a:pt x="6645" y="177"/>
                      <a:pt x="6662" y="202"/>
                      <a:pt x="6687" y="207"/>
                    </a:cubicBezTo>
                    <a:cubicBezTo>
                      <a:pt x="6691" y="208"/>
                      <a:pt x="6694" y="208"/>
                      <a:pt x="6697" y="208"/>
                    </a:cubicBezTo>
                    <a:cubicBezTo>
                      <a:pt x="6719" y="208"/>
                      <a:pt x="6738" y="192"/>
                      <a:pt x="6743" y="170"/>
                    </a:cubicBezTo>
                    <a:cubicBezTo>
                      <a:pt x="6748" y="145"/>
                      <a:pt x="6732" y="119"/>
                      <a:pt x="6706" y="114"/>
                    </a:cubicBezTo>
                    <a:cubicBezTo>
                      <a:pt x="6703" y="114"/>
                      <a:pt x="6700" y="113"/>
                      <a:pt x="6697" y="113"/>
                    </a:cubicBezTo>
                    <a:moveTo>
                      <a:pt x="4819" y="52"/>
                    </a:moveTo>
                    <a:cubicBezTo>
                      <a:pt x="4817" y="52"/>
                      <a:pt x="4815" y="52"/>
                      <a:pt x="4812" y="52"/>
                    </a:cubicBezTo>
                    <a:cubicBezTo>
                      <a:pt x="4787" y="56"/>
                      <a:pt x="4769" y="80"/>
                      <a:pt x="4772" y="106"/>
                    </a:cubicBezTo>
                    <a:cubicBezTo>
                      <a:pt x="4776" y="129"/>
                      <a:pt x="4796" y="146"/>
                      <a:pt x="4819" y="146"/>
                    </a:cubicBezTo>
                    <a:cubicBezTo>
                      <a:pt x="4821" y="146"/>
                      <a:pt x="4823" y="146"/>
                      <a:pt x="4825" y="146"/>
                    </a:cubicBezTo>
                    <a:cubicBezTo>
                      <a:pt x="4851" y="142"/>
                      <a:pt x="4869" y="118"/>
                      <a:pt x="4866" y="93"/>
                    </a:cubicBezTo>
                    <a:cubicBezTo>
                      <a:pt x="4862" y="69"/>
                      <a:pt x="4842" y="52"/>
                      <a:pt x="4819" y="52"/>
                    </a:cubicBezTo>
                    <a:moveTo>
                      <a:pt x="6325" y="50"/>
                    </a:moveTo>
                    <a:cubicBezTo>
                      <a:pt x="6301" y="50"/>
                      <a:pt x="6281" y="67"/>
                      <a:pt x="6278" y="91"/>
                    </a:cubicBezTo>
                    <a:cubicBezTo>
                      <a:pt x="6274" y="117"/>
                      <a:pt x="6292" y="140"/>
                      <a:pt x="6318" y="144"/>
                    </a:cubicBezTo>
                    <a:cubicBezTo>
                      <a:pt x="6320" y="144"/>
                      <a:pt x="6322" y="144"/>
                      <a:pt x="6325" y="144"/>
                    </a:cubicBezTo>
                    <a:cubicBezTo>
                      <a:pt x="6348" y="144"/>
                      <a:pt x="6368" y="127"/>
                      <a:pt x="6371" y="104"/>
                    </a:cubicBezTo>
                    <a:cubicBezTo>
                      <a:pt x="6375" y="77"/>
                      <a:pt x="6357" y="54"/>
                      <a:pt x="6331" y="50"/>
                    </a:cubicBezTo>
                    <a:cubicBezTo>
                      <a:pt x="6329" y="50"/>
                      <a:pt x="6327" y="50"/>
                      <a:pt x="6325" y="50"/>
                    </a:cubicBezTo>
                    <a:moveTo>
                      <a:pt x="5195" y="13"/>
                    </a:moveTo>
                    <a:cubicBezTo>
                      <a:pt x="5194" y="13"/>
                      <a:pt x="5192" y="13"/>
                      <a:pt x="5191" y="13"/>
                    </a:cubicBezTo>
                    <a:cubicBezTo>
                      <a:pt x="5165" y="15"/>
                      <a:pt x="5146" y="37"/>
                      <a:pt x="5147" y="63"/>
                    </a:cubicBezTo>
                    <a:cubicBezTo>
                      <a:pt x="5149" y="89"/>
                      <a:pt x="5170" y="107"/>
                      <a:pt x="5194" y="107"/>
                    </a:cubicBezTo>
                    <a:cubicBezTo>
                      <a:pt x="5196" y="107"/>
                      <a:pt x="5197" y="107"/>
                      <a:pt x="5198" y="107"/>
                    </a:cubicBezTo>
                    <a:cubicBezTo>
                      <a:pt x="5224" y="106"/>
                      <a:pt x="5243" y="83"/>
                      <a:pt x="5242" y="57"/>
                    </a:cubicBezTo>
                    <a:cubicBezTo>
                      <a:pt x="5240" y="32"/>
                      <a:pt x="5219" y="13"/>
                      <a:pt x="5195" y="13"/>
                    </a:cubicBezTo>
                    <a:moveTo>
                      <a:pt x="5949" y="12"/>
                    </a:moveTo>
                    <a:cubicBezTo>
                      <a:pt x="5924" y="12"/>
                      <a:pt x="5904" y="31"/>
                      <a:pt x="5902" y="56"/>
                    </a:cubicBezTo>
                    <a:cubicBezTo>
                      <a:pt x="5900" y="82"/>
                      <a:pt x="5920" y="105"/>
                      <a:pt x="5946" y="106"/>
                    </a:cubicBezTo>
                    <a:cubicBezTo>
                      <a:pt x="5947" y="106"/>
                      <a:pt x="5948" y="106"/>
                      <a:pt x="5949" y="106"/>
                    </a:cubicBezTo>
                    <a:cubicBezTo>
                      <a:pt x="5974" y="106"/>
                      <a:pt x="5994" y="87"/>
                      <a:pt x="5996" y="62"/>
                    </a:cubicBezTo>
                    <a:cubicBezTo>
                      <a:pt x="5998" y="37"/>
                      <a:pt x="5978" y="14"/>
                      <a:pt x="5952" y="12"/>
                    </a:cubicBezTo>
                    <a:cubicBezTo>
                      <a:pt x="5951" y="12"/>
                      <a:pt x="5950" y="12"/>
                      <a:pt x="5949" y="12"/>
                    </a:cubicBezTo>
                    <a:moveTo>
                      <a:pt x="5572" y="0"/>
                    </a:moveTo>
                    <a:cubicBezTo>
                      <a:pt x="5546" y="0"/>
                      <a:pt x="5525" y="21"/>
                      <a:pt x="5525" y="47"/>
                    </a:cubicBezTo>
                    <a:cubicBezTo>
                      <a:pt x="5525" y="73"/>
                      <a:pt x="5546" y="94"/>
                      <a:pt x="5572" y="94"/>
                    </a:cubicBezTo>
                    <a:cubicBezTo>
                      <a:pt x="5598" y="94"/>
                      <a:pt x="5619" y="73"/>
                      <a:pt x="5619" y="47"/>
                    </a:cubicBezTo>
                    <a:cubicBezTo>
                      <a:pt x="5619" y="21"/>
                      <a:pt x="5598" y="0"/>
                      <a:pt x="5572" y="0"/>
                    </a:cubicBezTo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/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  <p:sp>
            <p:nvSpPr>
              <p:cNvPr id="22" name="任意多边形: 形状 21"/>
              <p:cNvSpPr>
                <a:spLocks noChangeArrowheads="1"/>
              </p:cNvSpPr>
              <p:nvPr userDrawn="1"/>
            </p:nvSpPr>
            <p:spPr bwMode="auto">
              <a:xfrm>
                <a:off x="2779" y="3806"/>
                <a:ext cx="3220" cy="3235"/>
              </a:xfrm>
              <a:custGeom>
                <a:avLst/>
                <a:gdLst>
                  <a:gd name="connsiteX0" fmla="*/ 2348887 w 4694357"/>
                  <a:gd name="connsiteY0" fmla="*/ 4677273 h 4717133"/>
                  <a:gd name="connsiteX1" fmla="*/ 2368817 w 4694357"/>
                  <a:gd name="connsiteY1" fmla="*/ 4697203 h 4717133"/>
                  <a:gd name="connsiteX2" fmla="*/ 2348887 w 4694357"/>
                  <a:gd name="connsiteY2" fmla="*/ 4717133 h 4717133"/>
                  <a:gd name="connsiteX3" fmla="*/ 2328957 w 4694357"/>
                  <a:gd name="connsiteY3" fmla="*/ 4697203 h 4717133"/>
                  <a:gd name="connsiteX4" fmla="*/ 2348887 w 4694357"/>
                  <a:gd name="connsiteY4" fmla="*/ 4677273 h 4717133"/>
                  <a:gd name="connsiteX5" fmla="*/ 2182045 w 4694357"/>
                  <a:gd name="connsiteY5" fmla="*/ 4672717 h 4717133"/>
                  <a:gd name="connsiteX6" fmla="*/ 2201406 w 4694357"/>
                  <a:gd name="connsiteY6" fmla="*/ 4691509 h 4717133"/>
                  <a:gd name="connsiteX7" fmla="*/ 2182045 w 4694357"/>
                  <a:gd name="connsiteY7" fmla="*/ 4710301 h 4717133"/>
                  <a:gd name="connsiteX8" fmla="*/ 2162684 w 4694357"/>
                  <a:gd name="connsiteY8" fmla="*/ 4691509 h 4717133"/>
                  <a:gd name="connsiteX9" fmla="*/ 2182045 w 4694357"/>
                  <a:gd name="connsiteY9" fmla="*/ 4672717 h 4717133"/>
                  <a:gd name="connsiteX10" fmla="*/ 2517438 w 4694357"/>
                  <a:gd name="connsiteY10" fmla="*/ 4671578 h 4717133"/>
                  <a:gd name="connsiteX11" fmla="*/ 2536230 w 4694357"/>
                  <a:gd name="connsiteY11" fmla="*/ 4690939 h 4717133"/>
                  <a:gd name="connsiteX12" fmla="*/ 2517438 w 4694357"/>
                  <a:gd name="connsiteY12" fmla="*/ 4710300 h 4717133"/>
                  <a:gd name="connsiteX13" fmla="*/ 2498646 w 4694357"/>
                  <a:gd name="connsiteY13" fmla="*/ 4690939 h 4717133"/>
                  <a:gd name="connsiteX14" fmla="*/ 2517438 w 4694357"/>
                  <a:gd name="connsiteY14" fmla="*/ 4671578 h 4717133"/>
                  <a:gd name="connsiteX15" fmla="*/ 2015772 w 4694357"/>
                  <a:gd name="connsiteY15" fmla="*/ 4655634 h 4717133"/>
                  <a:gd name="connsiteX16" fmla="*/ 2033994 w 4694357"/>
                  <a:gd name="connsiteY16" fmla="*/ 4673856 h 4717133"/>
                  <a:gd name="connsiteX17" fmla="*/ 2015772 w 4694357"/>
                  <a:gd name="connsiteY17" fmla="*/ 4692078 h 4717133"/>
                  <a:gd name="connsiteX18" fmla="*/ 1997550 w 4694357"/>
                  <a:gd name="connsiteY18" fmla="*/ 4673856 h 4717133"/>
                  <a:gd name="connsiteX19" fmla="*/ 2015772 w 4694357"/>
                  <a:gd name="connsiteY19" fmla="*/ 4655634 h 4717133"/>
                  <a:gd name="connsiteX20" fmla="*/ 2683710 w 4694357"/>
                  <a:gd name="connsiteY20" fmla="*/ 4654496 h 4717133"/>
                  <a:gd name="connsiteX21" fmla="*/ 2702502 w 4694357"/>
                  <a:gd name="connsiteY21" fmla="*/ 4673288 h 4717133"/>
                  <a:gd name="connsiteX22" fmla="*/ 2683710 w 4694357"/>
                  <a:gd name="connsiteY22" fmla="*/ 4692080 h 4717133"/>
                  <a:gd name="connsiteX23" fmla="*/ 2664918 w 4694357"/>
                  <a:gd name="connsiteY23" fmla="*/ 4673288 h 4717133"/>
                  <a:gd name="connsiteX24" fmla="*/ 2683710 w 4694357"/>
                  <a:gd name="connsiteY24" fmla="*/ 4654496 h 4717133"/>
                  <a:gd name="connsiteX25" fmla="*/ 1851777 w 4694357"/>
                  <a:gd name="connsiteY25" fmla="*/ 4627163 h 4717133"/>
                  <a:gd name="connsiteX26" fmla="*/ 1868860 w 4694357"/>
                  <a:gd name="connsiteY26" fmla="*/ 4644246 h 4717133"/>
                  <a:gd name="connsiteX27" fmla="*/ 1851777 w 4694357"/>
                  <a:gd name="connsiteY27" fmla="*/ 4661329 h 4717133"/>
                  <a:gd name="connsiteX28" fmla="*/ 1834694 w 4694357"/>
                  <a:gd name="connsiteY28" fmla="*/ 4644246 h 4717133"/>
                  <a:gd name="connsiteX29" fmla="*/ 1851777 w 4694357"/>
                  <a:gd name="connsiteY29" fmla="*/ 4627163 h 4717133"/>
                  <a:gd name="connsiteX30" fmla="*/ 2847705 w 4694357"/>
                  <a:gd name="connsiteY30" fmla="*/ 4624885 h 4717133"/>
                  <a:gd name="connsiteX31" fmla="*/ 2866497 w 4694357"/>
                  <a:gd name="connsiteY31" fmla="*/ 4643677 h 4717133"/>
                  <a:gd name="connsiteX32" fmla="*/ 2847705 w 4694357"/>
                  <a:gd name="connsiteY32" fmla="*/ 4662469 h 4717133"/>
                  <a:gd name="connsiteX33" fmla="*/ 2828913 w 4694357"/>
                  <a:gd name="connsiteY33" fmla="*/ 4643677 h 4717133"/>
                  <a:gd name="connsiteX34" fmla="*/ 2847705 w 4694357"/>
                  <a:gd name="connsiteY34" fmla="*/ 4624885 h 4717133"/>
                  <a:gd name="connsiteX35" fmla="*/ 1689491 w 4694357"/>
                  <a:gd name="connsiteY35" fmla="*/ 4587303 h 4717133"/>
                  <a:gd name="connsiteX36" fmla="*/ 1704866 w 4694357"/>
                  <a:gd name="connsiteY36" fmla="*/ 4602678 h 4717133"/>
                  <a:gd name="connsiteX37" fmla="*/ 1689491 w 4694357"/>
                  <a:gd name="connsiteY37" fmla="*/ 4618053 h 4717133"/>
                  <a:gd name="connsiteX38" fmla="*/ 1674116 w 4694357"/>
                  <a:gd name="connsiteY38" fmla="*/ 4602678 h 4717133"/>
                  <a:gd name="connsiteX39" fmla="*/ 1689491 w 4694357"/>
                  <a:gd name="connsiteY39" fmla="*/ 4587303 h 4717133"/>
                  <a:gd name="connsiteX40" fmla="*/ 3009992 w 4694357"/>
                  <a:gd name="connsiteY40" fmla="*/ 4583887 h 4717133"/>
                  <a:gd name="connsiteX41" fmla="*/ 3028214 w 4694357"/>
                  <a:gd name="connsiteY41" fmla="*/ 4602109 h 4717133"/>
                  <a:gd name="connsiteX42" fmla="*/ 3009992 w 4694357"/>
                  <a:gd name="connsiteY42" fmla="*/ 4620331 h 4717133"/>
                  <a:gd name="connsiteX43" fmla="*/ 2991770 w 4694357"/>
                  <a:gd name="connsiteY43" fmla="*/ 4602109 h 4717133"/>
                  <a:gd name="connsiteX44" fmla="*/ 3009992 w 4694357"/>
                  <a:gd name="connsiteY44" fmla="*/ 4583887 h 4717133"/>
                  <a:gd name="connsiteX45" fmla="*/ 2348886 w 4694357"/>
                  <a:gd name="connsiteY45" fmla="*/ 4555415 h 4717133"/>
                  <a:gd name="connsiteX46" fmla="*/ 2383621 w 4694357"/>
                  <a:gd name="connsiteY46" fmla="*/ 4590720 h 4717133"/>
                  <a:gd name="connsiteX47" fmla="*/ 2348886 w 4694357"/>
                  <a:gd name="connsiteY47" fmla="*/ 4626025 h 4717133"/>
                  <a:gd name="connsiteX48" fmla="*/ 2314151 w 4694357"/>
                  <a:gd name="connsiteY48" fmla="*/ 4590720 h 4717133"/>
                  <a:gd name="connsiteX49" fmla="*/ 2348886 w 4694357"/>
                  <a:gd name="connsiteY49" fmla="*/ 4555415 h 4717133"/>
                  <a:gd name="connsiteX50" fmla="*/ 2182045 w 4694357"/>
                  <a:gd name="connsiteY50" fmla="*/ 4550860 h 4717133"/>
                  <a:gd name="connsiteX51" fmla="*/ 2216211 w 4694357"/>
                  <a:gd name="connsiteY51" fmla="*/ 4585026 h 4717133"/>
                  <a:gd name="connsiteX52" fmla="*/ 2182045 w 4694357"/>
                  <a:gd name="connsiteY52" fmla="*/ 4619192 h 4717133"/>
                  <a:gd name="connsiteX53" fmla="*/ 2147879 w 4694357"/>
                  <a:gd name="connsiteY53" fmla="*/ 4585026 h 4717133"/>
                  <a:gd name="connsiteX54" fmla="*/ 2182045 w 4694357"/>
                  <a:gd name="connsiteY54" fmla="*/ 4550860 h 4717133"/>
                  <a:gd name="connsiteX55" fmla="*/ 2517437 w 4694357"/>
                  <a:gd name="connsiteY55" fmla="*/ 4549721 h 4717133"/>
                  <a:gd name="connsiteX56" fmla="*/ 2552172 w 4694357"/>
                  <a:gd name="connsiteY56" fmla="*/ 4584456 h 4717133"/>
                  <a:gd name="connsiteX57" fmla="*/ 2517437 w 4694357"/>
                  <a:gd name="connsiteY57" fmla="*/ 4619191 h 4717133"/>
                  <a:gd name="connsiteX58" fmla="*/ 2482702 w 4694357"/>
                  <a:gd name="connsiteY58" fmla="*/ 4584456 h 4717133"/>
                  <a:gd name="connsiteX59" fmla="*/ 2517437 w 4694357"/>
                  <a:gd name="connsiteY59" fmla="*/ 4549721 h 4717133"/>
                  <a:gd name="connsiteX60" fmla="*/ 1531190 w 4694357"/>
                  <a:gd name="connsiteY60" fmla="*/ 4536055 h 4717133"/>
                  <a:gd name="connsiteX61" fmla="*/ 1544287 w 4694357"/>
                  <a:gd name="connsiteY61" fmla="*/ 4549721 h 4717133"/>
                  <a:gd name="connsiteX62" fmla="*/ 1531190 w 4694357"/>
                  <a:gd name="connsiteY62" fmla="*/ 4563387 h 4717133"/>
                  <a:gd name="connsiteX63" fmla="*/ 1518093 w 4694357"/>
                  <a:gd name="connsiteY63" fmla="*/ 4549721 h 4717133"/>
                  <a:gd name="connsiteX64" fmla="*/ 1531190 w 4694357"/>
                  <a:gd name="connsiteY64" fmla="*/ 4536055 h 4717133"/>
                  <a:gd name="connsiteX65" fmla="*/ 2015772 w 4694357"/>
                  <a:gd name="connsiteY65" fmla="*/ 4533777 h 4717133"/>
                  <a:gd name="connsiteX66" fmla="*/ 2047660 w 4694357"/>
                  <a:gd name="connsiteY66" fmla="*/ 4566235 h 4717133"/>
                  <a:gd name="connsiteX67" fmla="*/ 2015772 w 4694357"/>
                  <a:gd name="connsiteY67" fmla="*/ 4598693 h 4717133"/>
                  <a:gd name="connsiteX68" fmla="*/ 1983884 w 4694357"/>
                  <a:gd name="connsiteY68" fmla="*/ 4566235 h 4717133"/>
                  <a:gd name="connsiteX69" fmla="*/ 2015772 w 4694357"/>
                  <a:gd name="connsiteY69" fmla="*/ 4533777 h 4717133"/>
                  <a:gd name="connsiteX70" fmla="*/ 3167723 w 4694357"/>
                  <a:gd name="connsiteY70" fmla="*/ 4531499 h 4717133"/>
                  <a:gd name="connsiteX71" fmla="*/ 3185376 w 4694357"/>
                  <a:gd name="connsiteY71" fmla="*/ 4549152 h 4717133"/>
                  <a:gd name="connsiteX72" fmla="*/ 3167723 w 4694357"/>
                  <a:gd name="connsiteY72" fmla="*/ 4566805 h 4717133"/>
                  <a:gd name="connsiteX73" fmla="*/ 3150070 w 4694357"/>
                  <a:gd name="connsiteY73" fmla="*/ 4549152 h 4717133"/>
                  <a:gd name="connsiteX74" fmla="*/ 3167723 w 4694357"/>
                  <a:gd name="connsiteY74" fmla="*/ 4531499 h 4717133"/>
                  <a:gd name="connsiteX75" fmla="*/ 2682571 w 4694357"/>
                  <a:gd name="connsiteY75" fmla="*/ 4531499 h 4717133"/>
                  <a:gd name="connsiteX76" fmla="*/ 2717306 w 4694357"/>
                  <a:gd name="connsiteY76" fmla="*/ 4566234 h 4717133"/>
                  <a:gd name="connsiteX77" fmla="*/ 2682571 w 4694357"/>
                  <a:gd name="connsiteY77" fmla="*/ 4600969 h 4717133"/>
                  <a:gd name="connsiteX78" fmla="*/ 2647836 w 4694357"/>
                  <a:gd name="connsiteY78" fmla="*/ 4566234 h 4717133"/>
                  <a:gd name="connsiteX79" fmla="*/ 2682571 w 4694357"/>
                  <a:gd name="connsiteY79" fmla="*/ 4531499 h 4717133"/>
                  <a:gd name="connsiteX80" fmla="*/ 1851777 w 4694357"/>
                  <a:gd name="connsiteY80" fmla="*/ 4505305 h 4717133"/>
                  <a:gd name="connsiteX81" fmla="*/ 1881387 w 4694357"/>
                  <a:gd name="connsiteY81" fmla="*/ 4534915 h 4717133"/>
                  <a:gd name="connsiteX82" fmla="*/ 1851777 w 4694357"/>
                  <a:gd name="connsiteY82" fmla="*/ 4564525 h 4717133"/>
                  <a:gd name="connsiteX83" fmla="*/ 1822167 w 4694357"/>
                  <a:gd name="connsiteY83" fmla="*/ 4534915 h 4717133"/>
                  <a:gd name="connsiteX84" fmla="*/ 1851777 w 4694357"/>
                  <a:gd name="connsiteY84" fmla="*/ 4505305 h 4717133"/>
                  <a:gd name="connsiteX85" fmla="*/ 2847135 w 4694357"/>
                  <a:gd name="connsiteY85" fmla="*/ 4500750 h 4717133"/>
                  <a:gd name="connsiteX86" fmla="*/ 2881301 w 4694357"/>
                  <a:gd name="connsiteY86" fmla="*/ 4534916 h 4717133"/>
                  <a:gd name="connsiteX87" fmla="*/ 2847135 w 4694357"/>
                  <a:gd name="connsiteY87" fmla="*/ 4569082 h 4717133"/>
                  <a:gd name="connsiteX88" fmla="*/ 2812969 w 4694357"/>
                  <a:gd name="connsiteY88" fmla="*/ 4534916 h 4717133"/>
                  <a:gd name="connsiteX89" fmla="*/ 2847135 w 4694357"/>
                  <a:gd name="connsiteY89" fmla="*/ 4500750 h 4717133"/>
                  <a:gd name="connsiteX90" fmla="*/ 2348318 w 4694357"/>
                  <a:gd name="connsiteY90" fmla="*/ 4475695 h 4717133"/>
                  <a:gd name="connsiteX91" fmla="*/ 2352875 w 4694357"/>
                  <a:gd name="connsiteY91" fmla="*/ 4480251 h 4717133"/>
                  <a:gd name="connsiteX92" fmla="*/ 2348318 w 4694357"/>
                  <a:gd name="connsiteY92" fmla="*/ 4484808 h 4717133"/>
                  <a:gd name="connsiteX93" fmla="*/ 2343762 w 4694357"/>
                  <a:gd name="connsiteY93" fmla="*/ 4480251 h 4717133"/>
                  <a:gd name="connsiteX94" fmla="*/ 2348318 w 4694357"/>
                  <a:gd name="connsiteY94" fmla="*/ 4475695 h 4717133"/>
                  <a:gd name="connsiteX95" fmla="*/ 1376875 w 4694357"/>
                  <a:gd name="connsiteY95" fmla="*/ 4474557 h 4717133"/>
                  <a:gd name="connsiteX96" fmla="*/ 1388264 w 4694357"/>
                  <a:gd name="connsiteY96" fmla="*/ 4485946 h 4717133"/>
                  <a:gd name="connsiteX97" fmla="*/ 1376875 w 4694357"/>
                  <a:gd name="connsiteY97" fmla="*/ 4497335 h 4717133"/>
                  <a:gd name="connsiteX98" fmla="*/ 1365486 w 4694357"/>
                  <a:gd name="connsiteY98" fmla="*/ 4485946 h 4717133"/>
                  <a:gd name="connsiteX99" fmla="*/ 1376875 w 4694357"/>
                  <a:gd name="connsiteY99" fmla="*/ 4474557 h 4717133"/>
                  <a:gd name="connsiteX100" fmla="*/ 2516298 w 4694357"/>
                  <a:gd name="connsiteY100" fmla="*/ 4468862 h 4717133"/>
                  <a:gd name="connsiteX101" fmla="*/ 2520284 w 4694357"/>
                  <a:gd name="connsiteY101" fmla="*/ 4473418 h 4717133"/>
                  <a:gd name="connsiteX102" fmla="*/ 2516298 w 4694357"/>
                  <a:gd name="connsiteY102" fmla="*/ 4477975 h 4717133"/>
                  <a:gd name="connsiteX103" fmla="*/ 2512312 w 4694357"/>
                  <a:gd name="connsiteY103" fmla="*/ 4473418 h 4717133"/>
                  <a:gd name="connsiteX104" fmla="*/ 2516298 w 4694357"/>
                  <a:gd name="connsiteY104" fmla="*/ 4468862 h 4717133"/>
                  <a:gd name="connsiteX105" fmla="*/ 3322037 w 4694357"/>
                  <a:gd name="connsiteY105" fmla="*/ 4467724 h 4717133"/>
                  <a:gd name="connsiteX106" fmla="*/ 3339120 w 4694357"/>
                  <a:gd name="connsiteY106" fmla="*/ 4485377 h 4717133"/>
                  <a:gd name="connsiteX107" fmla="*/ 3322037 w 4694357"/>
                  <a:gd name="connsiteY107" fmla="*/ 4503030 h 4717133"/>
                  <a:gd name="connsiteX108" fmla="*/ 3304954 w 4694357"/>
                  <a:gd name="connsiteY108" fmla="*/ 4485377 h 4717133"/>
                  <a:gd name="connsiteX109" fmla="*/ 3322037 w 4694357"/>
                  <a:gd name="connsiteY109" fmla="*/ 4467724 h 4717133"/>
                  <a:gd name="connsiteX110" fmla="*/ 2182045 w 4694357"/>
                  <a:gd name="connsiteY110" fmla="*/ 4467724 h 4717133"/>
                  <a:gd name="connsiteX111" fmla="*/ 2187740 w 4694357"/>
                  <a:gd name="connsiteY111" fmla="*/ 4473419 h 4717133"/>
                  <a:gd name="connsiteX112" fmla="*/ 2182045 w 4694357"/>
                  <a:gd name="connsiteY112" fmla="*/ 4479114 h 4717133"/>
                  <a:gd name="connsiteX113" fmla="*/ 2176350 w 4694357"/>
                  <a:gd name="connsiteY113" fmla="*/ 4473419 h 4717133"/>
                  <a:gd name="connsiteX114" fmla="*/ 2182045 w 4694357"/>
                  <a:gd name="connsiteY114" fmla="*/ 4467724 h 4717133"/>
                  <a:gd name="connsiteX115" fmla="*/ 1690629 w 4694357"/>
                  <a:gd name="connsiteY115" fmla="*/ 4463168 h 4717133"/>
                  <a:gd name="connsiteX116" fmla="*/ 1718531 w 4694357"/>
                  <a:gd name="connsiteY116" fmla="*/ 4491640 h 4717133"/>
                  <a:gd name="connsiteX117" fmla="*/ 1690629 w 4694357"/>
                  <a:gd name="connsiteY117" fmla="*/ 4520112 h 4717133"/>
                  <a:gd name="connsiteX118" fmla="*/ 1662727 w 4694357"/>
                  <a:gd name="connsiteY118" fmla="*/ 4491640 h 4717133"/>
                  <a:gd name="connsiteX119" fmla="*/ 1690629 w 4694357"/>
                  <a:gd name="connsiteY119" fmla="*/ 4463168 h 4717133"/>
                  <a:gd name="connsiteX120" fmla="*/ 3008284 w 4694357"/>
                  <a:gd name="connsiteY120" fmla="*/ 4457474 h 4717133"/>
                  <a:gd name="connsiteX121" fmla="*/ 3041881 w 4694357"/>
                  <a:gd name="connsiteY121" fmla="*/ 4491640 h 4717133"/>
                  <a:gd name="connsiteX122" fmla="*/ 3008284 w 4694357"/>
                  <a:gd name="connsiteY122" fmla="*/ 4525806 h 4717133"/>
                  <a:gd name="connsiteX123" fmla="*/ 2974687 w 4694357"/>
                  <a:gd name="connsiteY123" fmla="*/ 4491640 h 4717133"/>
                  <a:gd name="connsiteX124" fmla="*/ 3008284 w 4694357"/>
                  <a:gd name="connsiteY124" fmla="*/ 4457474 h 4717133"/>
                  <a:gd name="connsiteX125" fmla="*/ 2682002 w 4694357"/>
                  <a:gd name="connsiteY125" fmla="*/ 4449502 h 4717133"/>
                  <a:gd name="connsiteX126" fmla="*/ 2686559 w 4694357"/>
                  <a:gd name="connsiteY126" fmla="*/ 4454058 h 4717133"/>
                  <a:gd name="connsiteX127" fmla="*/ 2682002 w 4694357"/>
                  <a:gd name="connsiteY127" fmla="*/ 4458615 h 4717133"/>
                  <a:gd name="connsiteX128" fmla="*/ 2677446 w 4694357"/>
                  <a:gd name="connsiteY128" fmla="*/ 4454058 h 4717133"/>
                  <a:gd name="connsiteX129" fmla="*/ 2682002 w 4694357"/>
                  <a:gd name="connsiteY129" fmla="*/ 4449502 h 4717133"/>
                  <a:gd name="connsiteX130" fmla="*/ 2016911 w 4694357"/>
                  <a:gd name="connsiteY130" fmla="*/ 4448363 h 4717133"/>
                  <a:gd name="connsiteX131" fmla="*/ 2022606 w 4694357"/>
                  <a:gd name="connsiteY131" fmla="*/ 4454058 h 4717133"/>
                  <a:gd name="connsiteX132" fmla="*/ 2016911 w 4694357"/>
                  <a:gd name="connsiteY132" fmla="*/ 4459753 h 4717133"/>
                  <a:gd name="connsiteX133" fmla="*/ 2011216 w 4694357"/>
                  <a:gd name="connsiteY133" fmla="*/ 4454058 h 4717133"/>
                  <a:gd name="connsiteX134" fmla="*/ 2016911 w 4694357"/>
                  <a:gd name="connsiteY134" fmla="*/ 4448363 h 4717133"/>
                  <a:gd name="connsiteX135" fmla="*/ 2844858 w 4694357"/>
                  <a:gd name="connsiteY135" fmla="*/ 4416475 h 4717133"/>
                  <a:gd name="connsiteX136" fmla="*/ 2849415 w 4694357"/>
                  <a:gd name="connsiteY136" fmla="*/ 4421031 h 4717133"/>
                  <a:gd name="connsiteX137" fmla="*/ 2844858 w 4694357"/>
                  <a:gd name="connsiteY137" fmla="*/ 4425588 h 4717133"/>
                  <a:gd name="connsiteX138" fmla="*/ 2840302 w 4694357"/>
                  <a:gd name="connsiteY138" fmla="*/ 4421031 h 4717133"/>
                  <a:gd name="connsiteX139" fmla="*/ 2844858 w 4694357"/>
                  <a:gd name="connsiteY139" fmla="*/ 4416475 h 4717133"/>
                  <a:gd name="connsiteX140" fmla="*/ 1853486 w 4694357"/>
                  <a:gd name="connsiteY140" fmla="*/ 4414197 h 4717133"/>
                  <a:gd name="connsiteX141" fmla="*/ 1860889 w 4694357"/>
                  <a:gd name="connsiteY141" fmla="*/ 4421600 h 4717133"/>
                  <a:gd name="connsiteX142" fmla="*/ 1853486 w 4694357"/>
                  <a:gd name="connsiteY142" fmla="*/ 4429003 h 4717133"/>
                  <a:gd name="connsiteX143" fmla="*/ 1846083 w 4694357"/>
                  <a:gd name="connsiteY143" fmla="*/ 4421600 h 4717133"/>
                  <a:gd name="connsiteX144" fmla="*/ 1853486 w 4694357"/>
                  <a:gd name="connsiteY144" fmla="*/ 4414197 h 4717133"/>
                  <a:gd name="connsiteX145" fmla="*/ 1532898 w 4694357"/>
                  <a:gd name="connsiteY145" fmla="*/ 4409642 h 4717133"/>
                  <a:gd name="connsiteX146" fmla="*/ 1560231 w 4694357"/>
                  <a:gd name="connsiteY146" fmla="*/ 4436405 h 4717133"/>
                  <a:gd name="connsiteX147" fmla="*/ 1532898 w 4694357"/>
                  <a:gd name="connsiteY147" fmla="*/ 4463168 h 4717133"/>
                  <a:gd name="connsiteX148" fmla="*/ 1505565 w 4694357"/>
                  <a:gd name="connsiteY148" fmla="*/ 4436405 h 4717133"/>
                  <a:gd name="connsiteX149" fmla="*/ 1532898 w 4694357"/>
                  <a:gd name="connsiteY149" fmla="*/ 4409642 h 4717133"/>
                  <a:gd name="connsiteX150" fmla="*/ 3165445 w 4694357"/>
                  <a:gd name="connsiteY150" fmla="*/ 4402809 h 4717133"/>
                  <a:gd name="connsiteX151" fmla="*/ 3199042 w 4694357"/>
                  <a:gd name="connsiteY151" fmla="*/ 4436406 h 4717133"/>
                  <a:gd name="connsiteX152" fmla="*/ 3165445 w 4694357"/>
                  <a:gd name="connsiteY152" fmla="*/ 4470003 h 4717133"/>
                  <a:gd name="connsiteX153" fmla="*/ 3131848 w 4694357"/>
                  <a:gd name="connsiteY153" fmla="*/ 4436406 h 4717133"/>
                  <a:gd name="connsiteX154" fmla="*/ 3165445 w 4694357"/>
                  <a:gd name="connsiteY154" fmla="*/ 4402809 h 4717133"/>
                  <a:gd name="connsiteX155" fmla="*/ 1227685 w 4694357"/>
                  <a:gd name="connsiteY155" fmla="*/ 4401670 h 4717133"/>
                  <a:gd name="connsiteX156" fmla="*/ 1236796 w 4694357"/>
                  <a:gd name="connsiteY156" fmla="*/ 4410781 h 4717133"/>
                  <a:gd name="connsiteX157" fmla="*/ 1227685 w 4694357"/>
                  <a:gd name="connsiteY157" fmla="*/ 4419892 h 4717133"/>
                  <a:gd name="connsiteX158" fmla="*/ 1218574 w 4694357"/>
                  <a:gd name="connsiteY158" fmla="*/ 4410781 h 4717133"/>
                  <a:gd name="connsiteX159" fmla="*/ 1227685 w 4694357"/>
                  <a:gd name="connsiteY159" fmla="*/ 4401670 h 4717133"/>
                  <a:gd name="connsiteX160" fmla="*/ 3471227 w 4694357"/>
                  <a:gd name="connsiteY160" fmla="*/ 4393698 h 4717133"/>
                  <a:gd name="connsiteX161" fmla="*/ 3487171 w 4694357"/>
                  <a:gd name="connsiteY161" fmla="*/ 4410212 h 4717133"/>
                  <a:gd name="connsiteX162" fmla="*/ 3471227 w 4694357"/>
                  <a:gd name="connsiteY162" fmla="*/ 4426726 h 4717133"/>
                  <a:gd name="connsiteX163" fmla="*/ 3455283 w 4694357"/>
                  <a:gd name="connsiteY163" fmla="*/ 4410212 h 4717133"/>
                  <a:gd name="connsiteX164" fmla="*/ 3471227 w 4694357"/>
                  <a:gd name="connsiteY164" fmla="*/ 4393698 h 4717133"/>
                  <a:gd name="connsiteX165" fmla="*/ 3005437 w 4694357"/>
                  <a:gd name="connsiteY165" fmla="*/ 4372060 h 4717133"/>
                  <a:gd name="connsiteX166" fmla="*/ 3009994 w 4694357"/>
                  <a:gd name="connsiteY166" fmla="*/ 4376046 h 4717133"/>
                  <a:gd name="connsiteX167" fmla="*/ 3005437 w 4694357"/>
                  <a:gd name="connsiteY167" fmla="*/ 4380032 h 4717133"/>
                  <a:gd name="connsiteX168" fmla="*/ 3000881 w 4694357"/>
                  <a:gd name="connsiteY168" fmla="*/ 4376046 h 4717133"/>
                  <a:gd name="connsiteX169" fmla="*/ 3005437 w 4694357"/>
                  <a:gd name="connsiteY169" fmla="*/ 4372060 h 4717133"/>
                  <a:gd name="connsiteX170" fmla="*/ 1692908 w 4694357"/>
                  <a:gd name="connsiteY170" fmla="*/ 4367504 h 4717133"/>
                  <a:gd name="connsiteX171" fmla="*/ 1701450 w 4694357"/>
                  <a:gd name="connsiteY171" fmla="*/ 4376615 h 4717133"/>
                  <a:gd name="connsiteX172" fmla="*/ 1692908 w 4694357"/>
                  <a:gd name="connsiteY172" fmla="*/ 4385726 h 4717133"/>
                  <a:gd name="connsiteX173" fmla="*/ 1684366 w 4694357"/>
                  <a:gd name="connsiteY173" fmla="*/ 4376615 h 4717133"/>
                  <a:gd name="connsiteX174" fmla="*/ 1692908 w 4694357"/>
                  <a:gd name="connsiteY174" fmla="*/ 4367504 h 4717133"/>
                  <a:gd name="connsiteX175" fmla="*/ 2348888 w 4694357"/>
                  <a:gd name="connsiteY175" fmla="*/ 4356116 h 4717133"/>
                  <a:gd name="connsiteX176" fmla="*/ 2366541 w 4694357"/>
                  <a:gd name="connsiteY176" fmla="*/ 4373769 h 4717133"/>
                  <a:gd name="connsiteX177" fmla="*/ 2348888 w 4694357"/>
                  <a:gd name="connsiteY177" fmla="*/ 4391422 h 4717133"/>
                  <a:gd name="connsiteX178" fmla="*/ 2331235 w 4694357"/>
                  <a:gd name="connsiteY178" fmla="*/ 4373769 h 4717133"/>
                  <a:gd name="connsiteX179" fmla="*/ 2348888 w 4694357"/>
                  <a:gd name="connsiteY179" fmla="*/ 4356116 h 4717133"/>
                  <a:gd name="connsiteX180" fmla="*/ 2182044 w 4694357"/>
                  <a:gd name="connsiteY180" fmla="*/ 4350421 h 4717133"/>
                  <a:gd name="connsiteX181" fmla="*/ 2197988 w 4694357"/>
                  <a:gd name="connsiteY181" fmla="*/ 4366935 h 4717133"/>
                  <a:gd name="connsiteX182" fmla="*/ 2182044 w 4694357"/>
                  <a:gd name="connsiteY182" fmla="*/ 4383449 h 4717133"/>
                  <a:gd name="connsiteX183" fmla="*/ 2166100 w 4694357"/>
                  <a:gd name="connsiteY183" fmla="*/ 4366935 h 4717133"/>
                  <a:gd name="connsiteX184" fmla="*/ 2182044 w 4694357"/>
                  <a:gd name="connsiteY184" fmla="*/ 4350421 h 4717133"/>
                  <a:gd name="connsiteX185" fmla="*/ 2516299 w 4694357"/>
                  <a:gd name="connsiteY185" fmla="*/ 4349283 h 4717133"/>
                  <a:gd name="connsiteX186" fmla="*/ 2533952 w 4694357"/>
                  <a:gd name="connsiteY186" fmla="*/ 4366936 h 4717133"/>
                  <a:gd name="connsiteX187" fmla="*/ 2516299 w 4694357"/>
                  <a:gd name="connsiteY187" fmla="*/ 4384589 h 4717133"/>
                  <a:gd name="connsiteX188" fmla="*/ 2498646 w 4694357"/>
                  <a:gd name="connsiteY188" fmla="*/ 4366936 h 4717133"/>
                  <a:gd name="connsiteX189" fmla="*/ 2516299 w 4694357"/>
                  <a:gd name="connsiteY189" fmla="*/ 4349283 h 4717133"/>
                  <a:gd name="connsiteX190" fmla="*/ 1380292 w 4694357"/>
                  <a:gd name="connsiteY190" fmla="*/ 4343588 h 4717133"/>
                  <a:gd name="connsiteX191" fmla="*/ 1406486 w 4694357"/>
                  <a:gd name="connsiteY191" fmla="*/ 4369782 h 4717133"/>
                  <a:gd name="connsiteX192" fmla="*/ 1380292 w 4694357"/>
                  <a:gd name="connsiteY192" fmla="*/ 4395976 h 4717133"/>
                  <a:gd name="connsiteX193" fmla="*/ 1354098 w 4694357"/>
                  <a:gd name="connsiteY193" fmla="*/ 4369782 h 4717133"/>
                  <a:gd name="connsiteX194" fmla="*/ 1380292 w 4694357"/>
                  <a:gd name="connsiteY194" fmla="*/ 4343588 h 4717133"/>
                  <a:gd name="connsiteX195" fmla="*/ 3318621 w 4694357"/>
                  <a:gd name="connsiteY195" fmla="*/ 4335617 h 4717133"/>
                  <a:gd name="connsiteX196" fmla="*/ 3351648 w 4694357"/>
                  <a:gd name="connsiteY196" fmla="*/ 4369214 h 4717133"/>
                  <a:gd name="connsiteX197" fmla="*/ 3318621 w 4694357"/>
                  <a:gd name="connsiteY197" fmla="*/ 4402811 h 4717133"/>
                  <a:gd name="connsiteX198" fmla="*/ 3285594 w 4694357"/>
                  <a:gd name="connsiteY198" fmla="*/ 4369214 h 4717133"/>
                  <a:gd name="connsiteX199" fmla="*/ 3318621 w 4694357"/>
                  <a:gd name="connsiteY199" fmla="*/ 4335617 h 4717133"/>
                  <a:gd name="connsiteX200" fmla="*/ 2016910 w 4694357"/>
                  <a:gd name="connsiteY200" fmla="*/ 4331061 h 4717133"/>
                  <a:gd name="connsiteX201" fmla="*/ 2031715 w 4694357"/>
                  <a:gd name="connsiteY201" fmla="*/ 4346436 h 4717133"/>
                  <a:gd name="connsiteX202" fmla="*/ 2016910 w 4694357"/>
                  <a:gd name="connsiteY202" fmla="*/ 4361811 h 4717133"/>
                  <a:gd name="connsiteX203" fmla="*/ 2002105 w 4694357"/>
                  <a:gd name="connsiteY203" fmla="*/ 4346436 h 4717133"/>
                  <a:gd name="connsiteX204" fmla="*/ 2016910 w 4694357"/>
                  <a:gd name="connsiteY204" fmla="*/ 4331061 h 4717133"/>
                  <a:gd name="connsiteX205" fmla="*/ 2681433 w 4694357"/>
                  <a:gd name="connsiteY205" fmla="*/ 4328783 h 4717133"/>
                  <a:gd name="connsiteX206" fmla="*/ 2699086 w 4694357"/>
                  <a:gd name="connsiteY206" fmla="*/ 4346436 h 4717133"/>
                  <a:gd name="connsiteX207" fmla="*/ 2681433 w 4694357"/>
                  <a:gd name="connsiteY207" fmla="*/ 4364089 h 4717133"/>
                  <a:gd name="connsiteX208" fmla="*/ 2663780 w 4694357"/>
                  <a:gd name="connsiteY208" fmla="*/ 4346436 h 4717133"/>
                  <a:gd name="connsiteX209" fmla="*/ 2681433 w 4694357"/>
                  <a:gd name="connsiteY209" fmla="*/ 4328783 h 4717133"/>
                  <a:gd name="connsiteX210" fmla="*/ 1084189 w 4694357"/>
                  <a:gd name="connsiteY210" fmla="*/ 4318533 h 4717133"/>
                  <a:gd name="connsiteX211" fmla="*/ 1091022 w 4694357"/>
                  <a:gd name="connsiteY211" fmla="*/ 4325366 h 4717133"/>
                  <a:gd name="connsiteX212" fmla="*/ 1084189 w 4694357"/>
                  <a:gd name="connsiteY212" fmla="*/ 4332199 h 4717133"/>
                  <a:gd name="connsiteX213" fmla="*/ 1077356 w 4694357"/>
                  <a:gd name="connsiteY213" fmla="*/ 4325366 h 4717133"/>
                  <a:gd name="connsiteX214" fmla="*/ 1084189 w 4694357"/>
                  <a:gd name="connsiteY214" fmla="*/ 4318533 h 4717133"/>
                  <a:gd name="connsiteX215" fmla="*/ 3162028 w 4694357"/>
                  <a:gd name="connsiteY215" fmla="*/ 4313978 h 4717133"/>
                  <a:gd name="connsiteX216" fmla="*/ 3166014 w 4694357"/>
                  <a:gd name="connsiteY216" fmla="*/ 4318534 h 4717133"/>
                  <a:gd name="connsiteX217" fmla="*/ 3162028 w 4694357"/>
                  <a:gd name="connsiteY217" fmla="*/ 4323091 h 4717133"/>
                  <a:gd name="connsiteX218" fmla="*/ 3158042 w 4694357"/>
                  <a:gd name="connsiteY218" fmla="*/ 4318534 h 4717133"/>
                  <a:gd name="connsiteX219" fmla="*/ 3162028 w 4694357"/>
                  <a:gd name="connsiteY219" fmla="*/ 4313978 h 4717133"/>
                  <a:gd name="connsiteX220" fmla="*/ 3614723 w 4694357"/>
                  <a:gd name="connsiteY220" fmla="*/ 4309423 h 4717133"/>
                  <a:gd name="connsiteX221" fmla="*/ 3629528 w 4694357"/>
                  <a:gd name="connsiteY221" fmla="*/ 4324798 h 4717133"/>
                  <a:gd name="connsiteX222" fmla="*/ 3614723 w 4694357"/>
                  <a:gd name="connsiteY222" fmla="*/ 4340173 h 4717133"/>
                  <a:gd name="connsiteX223" fmla="*/ 3599918 w 4694357"/>
                  <a:gd name="connsiteY223" fmla="*/ 4324798 h 4717133"/>
                  <a:gd name="connsiteX224" fmla="*/ 3614723 w 4694357"/>
                  <a:gd name="connsiteY224" fmla="*/ 4309423 h 4717133"/>
                  <a:gd name="connsiteX225" fmla="*/ 1536885 w 4694357"/>
                  <a:gd name="connsiteY225" fmla="*/ 4307145 h 4717133"/>
                  <a:gd name="connsiteX226" fmla="*/ 1547705 w 4694357"/>
                  <a:gd name="connsiteY226" fmla="*/ 4317965 h 4717133"/>
                  <a:gd name="connsiteX227" fmla="*/ 1536885 w 4694357"/>
                  <a:gd name="connsiteY227" fmla="*/ 4328785 h 4717133"/>
                  <a:gd name="connsiteX228" fmla="*/ 1526065 w 4694357"/>
                  <a:gd name="connsiteY228" fmla="*/ 4317965 h 4717133"/>
                  <a:gd name="connsiteX229" fmla="*/ 1536885 w 4694357"/>
                  <a:gd name="connsiteY229" fmla="*/ 4307145 h 4717133"/>
                  <a:gd name="connsiteX230" fmla="*/ 1854054 w 4694357"/>
                  <a:gd name="connsiteY230" fmla="*/ 4298034 h 4717133"/>
                  <a:gd name="connsiteX231" fmla="*/ 1867720 w 4694357"/>
                  <a:gd name="connsiteY231" fmla="*/ 4312270 h 4717133"/>
                  <a:gd name="connsiteX232" fmla="*/ 1854054 w 4694357"/>
                  <a:gd name="connsiteY232" fmla="*/ 4326506 h 4717133"/>
                  <a:gd name="connsiteX233" fmla="*/ 1840388 w 4694357"/>
                  <a:gd name="connsiteY233" fmla="*/ 4312270 h 4717133"/>
                  <a:gd name="connsiteX234" fmla="*/ 1854054 w 4694357"/>
                  <a:gd name="connsiteY234" fmla="*/ 4298034 h 4717133"/>
                  <a:gd name="connsiteX235" fmla="*/ 2844858 w 4694357"/>
                  <a:gd name="connsiteY235" fmla="*/ 4293479 h 4717133"/>
                  <a:gd name="connsiteX236" fmla="*/ 2863080 w 4694357"/>
                  <a:gd name="connsiteY236" fmla="*/ 4311701 h 4717133"/>
                  <a:gd name="connsiteX237" fmla="*/ 2844858 w 4694357"/>
                  <a:gd name="connsiteY237" fmla="*/ 4329923 h 4717133"/>
                  <a:gd name="connsiteX238" fmla="*/ 2826636 w 4694357"/>
                  <a:gd name="connsiteY238" fmla="*/ 4311701 h 4717133"/>
                  <a:gd name="connsiteX239" fmla="*/ 2844858 w 4694357"/>
                  <a:gd name="connsiteY239" fmla="*/ 4293479 h 4717133"/>
                  <a:gd name="connsiteX240" fmla="*/ 1232810 w 4694357"/>
                  <a:gd name="connsiteY240" fmla="*/ 4266146 h 4717133"/>
                  <a:gd name="connsiteX241" fmla="*/ 1258435 w 4694357"/>
                  <a:gd name="connsiteY241" fmla="*/ 4291771 h 4717133"/>
                  <a:gd name="connsiteX242" fmla="*/ 1232810 w 4694357"/>
                  <a:gd name="connsiteY242" fmla="*/ 4317396 h 4717133"/>
                  <a:gd name="connsiteX243" fmla="*/ 1207185 w 4694357"/>
                  <a:gd name="connsiteY243" fmla="*/ 4291771 h 4717133"/>
                  <a:gd name="connsiteX244" fmla="*/ 1232810 w 4694357"/>
                  <a:gd name="connsiteY244" fmla="*/ 4266146 h 4717133"/>
                  <a:gd name="connsiteX245" fmla="*/ 3466103 w 4694357"/>
                  <a:gd name="connsiteY245" fmla="*/ 4258174 h 4717133"/>
                  <a:gd name="connsiteX246" fmla="*/ 3498561 w 4694357"/>
                  <a:gd name="connsiteY246" fmla="*/ 4290632 h 4717133"/>
                  <a:gd name="connsiteX247" fmla="*/ 3466103 w 4694357"/>
                  <a:gd name="connsiteY247" fmla="*/ 4323090 h 4717133"/>
                  <a:gd name="connsiteX248" fmla="*/ 3433645 w 4694357"/>
                  <a:gd name="connsiteY248" fmla="*/ 4290632 h 4717133"/>
                  <a:gd name="connsiteX249" fmla="*/ 3466103 w 4694357"/>
                  <a:gd name="connsiteY249" fmla="*/ 4258174 h 4717133"/>
                  <a:gd name="connsiteX250" fmla="*/ 1694046 w 4694357"/>
                  <a:gd name="connsiteY250" fmla="*/ 4252480 h 4717133"/>
                  <a:gd name="connsiteX251" fmla="*/ 1706004 w 4694357"/>
                  <a:gd name="connsiteY251" fmla="*/ 4264438 h 4717133"/>
                  <a:gd name="connsiteX252" fmla="*/ 1694046 w 4694357"/>
                  <a:gd name="connsiteY252" fmla="*/ 4276396 h 4717133"/>
                  <a:gd name="connsiteX253" fmla="*/ 1682088 w 4694357"/>
                  <a:gd name="connsiteY253" fmla="*/ 4264438 h 4717133"/>
                  <a:gd name="connsiteX254" fmla="*/ 1694046 w 4694357"/>
                  <a:gd name="connsiteY254" fmla="*/ 4252480 h 4717133"/>
                  <a:gd name="connsiteX255" fmla="*/ 3004867 w 4694357"/>
                  <a:gd name="connsiteY255" fmla="*/ 4246786 h 4717133"/>
                  <a:gd name="connsiteX256" fmla="*/ 3022520 w 4694357"/>
                  <a:gd name="connsiteY256" fmla="*/ 4264439 h 4717133"/>
                  <a:gd name="connsiteX257" fmla="*/ 3004867 w 4694357"/>
                  <a:gd name="connsiteY257" fmla="*/ 4282092 h 4717133"/>
                  <a:gd name="connsiteX258" fmla="*/ 2987214 w 4694357"/>
                  <a:gd name="connsiteY258" fmla="*/ 4264439 h 4717133"/>
                  <a:gd name="connsiteX259" fmla="*/ 3004867 w 4694357"/>
                  <a:gd name="connsiteY259" fmla="*/ 4246786 h 4717133"/>
                  <a:gd name="connsiteX260" fmla="*/ 3313496 w 4694357"/>
                  <a:gd name="connsiteY260" fmla="*/ 4244508 h 4717133"/>
                  <a:gd name="connsiteX261" fmla="*/ 3317482 w 4694357"/>
                  <a:gd name="connsiteY261" fmla="*/ 4248494 h 4717133"/>
                  <a:gd name="connsiteX262" fmla="*/ 3313496 w 4694357"/>
                  <a:gd name="connsiteY262" fmla="*/ 4252480 h 4717133"/>
                  <a:gd name="connsiteX263" fmla="*/ 3309510 w 4694357"/>
                  <a:gd name="connsiteY263" fmla="*/ 4248494 h 4717133"/>
                  <a:gd name="connsiteX264" fmla="*/ 3313496 w 4694357"/>
                  <a:gd name="connsiteY264" fmla="*/ 4244508 h 4717133"/>
                  <a:gd name="connsiteX265" fmla="*/ 1385417 w 4694357"/>
                  <a:gd name="connsiteY265" fmla="*/ 4235397 h 4717133"/>
                  <a:gd name="connsiteX266" fmla="*/ 1398514 w 4694357"/>
                  <a:gd name="connsiteY266" fmla="*/ 4248494 h 4717133"/>
                  <a:gd name="connsiteX267" fmla="*/ 1385417 w 4694357"/>
                  <a:gd name="connsiteY267" fmla="*/ 4261591 h 4717133"/>
                  <a:gd name="connsiteX268" fmla="*/ 1372320 w 4694357"/>
                  <a:gd name="connsiteY268" fmla="*/ 4248494 h 4717133"/>
                  <a:gd name="connsiteX269" fmla="*/ 1385417 w 4694357"/>
                  <a:gd name="connsiteY269" fmla="*/ 4235397 h 4717133"/>
                  <a:gd name="connsiteX270" fmla="*/ 946958 w 4694357"/>
                  <a:gd name="connsiteY270" fmla="*/ 4225147 h 4717133"/>
                  <a:gd name="connsiteX271" fmla="*/ 952083 w 4694357"/>
                  <a:gd name="connsiteY271" fmla="*/ 4230272 h 4717133"/>
                  <a:gd name="connsiteX272" fmla="*/ 946958 w 4694357"/>
                  <a:gd name="connsiteY272" fmla="*/ 4235397 h 4717133"/>
                  <a:gd name="connsiteX273" fmla="*/ 941833 w 4694357"/>
                  <a:gd name="connsiteY273" fmla="*/ 4230272 h 4717133"/>
                  <a:gd name="connsiteX274" fmla="*/ 946958 w 4694357"/>
                  <a:gd name="connsiteY274" fmla="*/ 4225147 h 4717133"/>
                  <a:gd name="connsiteX275" fmla="*/ 3751385 w 4694357"/>
                  <a:gd name="connsiteY275" fmla="*/ 4214898 h 4717133"/>
                  <a:gd name="connsiteX276" fmla="*/ 3765051 w 4694357"/>
                  <a:gd name="connsiteY276" fmla="*/ 4229134 h 4717133"/>
                  <a:gd name="connsiteX277" fmla="*/ 3751385 w 4694357"/>
                  <a:gd name="connsiteY277" fmla="*/ 4243370 h 4717133"/>
                  <a:gd name="connsiteX278" fmla="*/ 3737719 w 4694357"/>
                  <a:gd name="connsiteY278" fmla="*/ 4229134 h 4717133"/>
                  <a:gd name="connsiteX279" fmla="*/ 3751385 w 4694357"/>
                  <a:gd name="connsiteY279" fmla="*/ 4214898 h 4717133"/>
                  <a:gd name="connsiteX280" fmla="*/ 1539162 w 4694357"/>
                  <a:gd name="connsiteY280" fmla="*/ 4194399 h 4717133"/>
                  <a:gd name="connsiteX281" fmla="*/ 1548843 w 4694357"/>
                  <a:gd name="connsiteY281" fmla="*/ 4204080 h 4717133"/>
                  <a:gd name="connsiteX282" fmla="*/ 1539162 w 4694357"/>
                  <a:gd name="connsiteY282" fmla="*/ 4213761 h 4717133"/>
                  <a:gd name="connsiteX283" fmla="*/ 1529481 w 4694357"/>
                  <a:gd name="connsiteY283" fmla="*/ 4204080 h 4717133"/>
                  <a:gd name="connsiteX284" fmla="*/ 1539162 w 4694357"/>
                  <a:gd name="connsiteY284" fmla="*/ 4194399 h 4717133"/>
                  <a:gd name="connsiteX285" fmla="*/ 3159181 w 4694357"/>
                  <a:gd name="connsiteY285" fmla="*/ 4186426 h 4717133"/>
                  <a:gd name="connsiteX286" fmla="*/ 3176264 w 4694357"/>
                  <a:gd name="connsiteY286" fmla="*/ 4204079 h 4717133"/>
                  <a:gd name="connsiteX287" fmla="*/ 3159181 w 4694357"/>
                  <a:gd name="connsiteY287" fmla="*/ 4221732 h 4717133"/>
                  <a:gd name="connsiteX288" fmla="*/ 3142098 w 4694357"/>
                  <a:gd name="connsiteY288" fmla="*/ 4204079 h 4717133"/>
                  <a:gd name="connsiteX289" fmla="*/ 3159181 w 4694357"/>
                  <a:gd name="connsiteY289" fmla="*/ 4186426 h 4717133"/>
                  <a:gd name="connsiteX290" fmla="*/ 1091593 w 4694357"/>
                  <a:gd name="connsiteY290" fmla="*/ 4178455 h 4717133"/>
                  <a:gd name="connsiteX291" fmla="*/ 1116079 w 4694357"/>
                  <a:gd name="connsiteY291" fmla="*/ 4202941 h 4717133"/>
                  <a:gd name="connsiteX292" fmla="*/ 1091593 w 4694357"/>
                  <a:gd name="connsiteY292" fmla="*/ 4227427 h 4717133"/>
                  <a:gd name="connsiteX293" fmla="*/ 1067107 w 4694357"/>
                  <a:gd name="connsiteY293" fmla="*/ 4202941 h 4717133"/>
                  <a:gd name="connsiteX294" fmla="*/ 1091593 w 4694357"/>
                  <a:gd name="connsiteY294" fmla="*/ 4178455 h 4717133"/>
                  <a:gd name="connsiteX295" fmla="*/ 3607320 w 4694357"/>
                  <a:gd name="connsiteY295" fmla="*/ 4170482 h 4717133"/>
                  <a:gd name="connsiteX296" fmla="*/ 3638639 w 4694357"/>
                  <a:gd name="connsiteY296" fmla="*/ 4201801 h 4717133"/>
                  <a:gd name="connsiteX297" fmla="*/ 3607320 w 4694357"/>
                  <a:gd name="connsiteY297" fmla="*/ 4233120 h 4717133"/>
                  <a:gd name="connsiteX298" fmla="*/ 3576001 w 4694357"/>
                  <a:gd name="connsiteY298" fmla="*/ 4201801 h 4717133"/>
                  <a:gd name="connsiteX299" fmla="*/ 3607320 w 4694357"/>
                  <a:gd name="connsiteY299" fmla="*/ 4170482 h 4717133"/>
                  <a:gd name="connsiteX300" fmla="*/ 3458130 w 4694357"/>
                  <a:gd name="connsiteY300" fmla="*/ 4162511 h 4717133"/>
                  <a:gd name="connsiteX301" fmla="*/ 3462116 w 4694357"/>
                  <a:gd name="connsiteY301" fmla="*/ 4166497 h 4717133"/>
                  <a:gd name="connsiteX302" fmla="*/ 3458130 w 4694357"/>
                  <a:gd name="connsiteY302" fmla="*/ 4170483 h 4717133"/>
                  <a:gd name="connsiteX303" fmla="*/ 3454144 w 4694357"/>
                  <a:gd name="connsiteY303" fmla="*/ 4166497 h 4717133"/>
                  <a:gd name="connsiteX304" fmla="*/ 3458130 w 4694357"/>
                  <a:gd name="connsiteY304" fmla="*/ 4162511 h 4717133"/>
                  <a:gd name="connsiteX305" fmla="*/ 1240212 w 4694357"/>
                  <a:gd name="connsiteY305" fmla="*/ 4152261 h 4717133"/>
                  <a:gd name="connsiteX306" fmla="*/ 1255017 w 4694357"/>
                  <a:gd name="connsiteY306" fmla="*/ 4167066 h 4717133"/>
                  <a:gd name="connsiteX307" fmla="*/ 1240212 w 4694357"/>
                  <a:gd name="connsiteY307" fmla="*/ 4181871 h 4717133"/>
                  <a:gd name="connsiteX308" fmla="*/ 1225407 w 4694357"/>
                  <a:gd name="connsiteY308" fmla="*/ 4167066 h 4717133"/>
                  <a:gd name="connsiteX309" fmla="*/ 1240212 w 4694357"/>
                  <a:gd name="connsiteY309" fmla="*/ 4152261 h 4717133"/>
                  <a:gd name="connsiteX310" fmla="*/ 1389402 w 4694357"/>
                  <a:gd name="connsiteY310" fmla="*/ 4122651 h 4717133"/>
                  <a:gd name="connsiteX311" fmla="*/ 1397374 w 4694357"/>
                  <a:gd name="connsiteY311" fmla="*/ 4130623 h 4717133"/>
                  <a:gd name="connsiteX312" fmla="*/ 1389402 w 4694357"/>
                  <a:gd name="connsiteY312" fmla="*/ 4138595 h 4717133"/>
                  <a:gd name="connsiteX313" fmla="*/ 1381430 w 4694357"/>
                  <a:gd name="connsiteY313" fmla="*/ 4130623 h 4717133"/>
                  <a:gd name="connsiteX314" fmla="*/ 1389402 w 4694357"/>
                  <a:gd name="connsiteY314" fmla="*/ 4122651 h 4717133"/>
                  <a:gd name="connsiteX315" fmla="*/ 817128 w 4694357"/>
                  <a:gd name="connsiteY315" fmla="*/ 4121512 h 4717133"/>
                  <a:gd name="connsiteX316" fmla="*/ 821114 w 4694357"/>
                  <a:gd name="connsiteY316" fmla="*/ 4125498 h 4717133"/>
                  <a:gd name="connsiteX317" fmla="*/ 817128 w 4694357"/>
                  <a:gd name="connsiteY317" fmla="*/ 4129484 h 4717133"/>
                  <a:gd name="connsiteX318" fmla="*/ 813142 w 4694357"/>
                  <a:gd name="connsiteY318" fmla="*/ 4125498 h 4717133"/>
                  <a:gd name="connsiteX319" fmla="*/ 817128 w 4694357"/>
                  <a:gd name="connsiteY319" fmla="*/ 4121512 h 4717133"/>
                  <a:gd name="connsiteX320" fmla="*/ 3308941 w 4694357"/>
                  <a:gd name="connsiteY320" fmla="*/ 4113540 h 4717133"/>
                  <a:gd name="connsiteX321" fmla="*/ 3325455 w 4694357"/>
                  <a:gd name="connsiteY321" fmla="*/ 4130054 h 4717133"/>
                  <a:gd name="connsiteX322" fmla="*/ 3308941 w 4694357"/>
                  <a:gd name="connsiteY322" fmla="*/ 4146568 h 4717133"/>
                  <a:gd name="connsiteX323" fmla="*/ 3292427 w 4694357"/>
                  <a:gd name="connsiteY323" fmla="*/ 4130054 h 4717133"/>
                  <a:gd name="connsiteX324" fmla="*/ 3308941 w 4694357"/>
                  <a:gd name="connsiteY324" fmla="*/ 4113540 h 4717133"/>
                  <a:gd name="connsiteX325" fmla="*/ 3881215 w 4694357"/>
                  <a:gd name="connsiteY325" fmla="*/ 4111262 h 4717133"/>
                  <a:gd name="connsiteX326" fmla="*/ 3893743 w 4694357"/>
                  <a:gd name="connsiteY326" fmla="*/ 4124359 h 4717133"/>
                  <a:gd name="connsiteX327" fmla="*/ 3881215 w 4694357"/>
                  <a:gd name="connsiteY327" fmla="*/ 4137456 h 4717133"/>
                  <a:gd name="connsiteX328" fmla="*/ 3868687 w 4694357"/>
                  <a:gd name="connsiteY328" fmla="*/ 4124359 h 4717133"/>
                  <a:gd name="connsiteX329" fmla="*/ 3881215 w 4694357"/>
                  <a:gd name="connsiteY329" fmla="*/ 4111262 h 4717133"/>
                  <a:gd name="connsiteX330" fmla="*/ 957208 w 4694357"/>
                  <a:gd name="connsiteY330" fmla="*/ 4079374 h 4717133"/>
                  <a:gd name="connsiteX331" fmla="*/ 980555 w 4694357"/>
                  <a:gd name="connsiteY331" fmla="*/ 4103290 h 4717133"/>
                  <a:gd name="connsiteX332" fmla="*/ 957208 w 4694357"/>
                  <a:gd name="connsiteY332" fmla="*/ 4127206 h 4717133"/>
                  <a:gd name="connsiteX333" fmla="*/ 933861 w 4694357"/>
                  <a:gd name="connsiteY333" fmla="*/ 4103290 h 4717133"/>
                  <a:gd name="connsiteX334" fmla="*/ 957208 w 4694357"/>
                  <a:gd name="connsiteY334" fmla="*/ 4079374 h 4717133"/>
                  <a:gd name="connsiteX335" fmla="*/ 3741705 w 4694357"/>
                  <a:gd name="connsiteY335" fmla="*/ 4071402 h 4717133"/>
                  <a:gd name="connsiteX336" fmla="*/ 3773024 w 4694357"/>
                  <a:gd name="connsiteY336" fmla="*/ 4102151 h 4717133"/>
                  <a:gd name="connsiteX337" fmla="*/ 3741705 w 4694357"/>
                  <a:gd name="connsiteY337" fmla="*/ 4132900 h 4717133"/>
                  <a:gd name="connsiteX338" fmla="*/ 3710386 w 4694357"/>
                  <a:gd name="connsiteY338" fmla="*/ 4102151 h 4717133"/>
                  <a:gd name="connsiteX339" fmla="*/ 3741705 w 4694357"/>
                  <a:gd name="connsiteY339" fmla="*/ 4071402 h 4717133"/>
                  <a:gd name="connsiteX340" fmla="*/ 3597071 w 4694357"/>
                  <a:gd name="connsiteY340" fmla="*/ 4070263 h 4717133"/>
                  <a:gd name="connsiteX341" fmla="*/ 3601057 w 4694357"/>
                  <a:gd name="connsiteY341" fmla="*/ 4074249 h 4717133"/>
                  <a:gd name="connsiteX342" fmla="*/ 3597071 w 4694357"/>
                  <a:gd name="connsiteY342" fmla="*/ 4078235 h 4717133"/>
                  <a:gd name="connsiteX343" fmla="*/ 3593085 w 4694357"/>
                  <a:gd name="connsiteY343" fmla="*/ 4074249 h 4717133"/>
                  <a:gd name="connsiteX344" fmla="*/ 3597071 w 4694357"/>
                  <a:gd name="connsiteY344" fmla="*/ 4070263 h 4717133"/>
                  <a:gd name="connsiteX345" fmla="*/ 1101272 w 4694357"/>
                  <a:gd name="connsiteY345" fmla="*/ 4056597 h 4717133"/>
                  <a:gd name="connsiteX346" fmla="*/ 1118355 w 4694357"/>
                  <a:gd name="connsiteY346" fmla="*/ 4074250 h 4717133"/>
                  <a:gd name="connsiteX347" fmla="*/ 1101272 w 4694357"/>
                  <a:gd name="connsiteY347" fmla="*/ 4091903 h 4717133"/>
                  <a:gd name="connsiteX348" fmla="*/ 1084189 w 4694357"/>
                  <a:gd name="connsiteY348" fmla="*/ 4074250 h 4717133"/>
                  <a:gd name="connsiteX349" fmla="*/ 1101272 w 4694357"/>
                  <a:gd name="connsiteY349" fmla="*/ 4056597 h 4717133"/>
                  <a:gd name="connsiteX350" fmla="*/ 1246477 w 4694357"/>
                  <a:gd name="connsiteY350" fmla="*/ 4039515 h 4717133"/>
                  <a:gd name="connsiteX351" fmla="*/ 1252741 w 4694357"/>
                  <a:gd name="connsiteY351" fmla="*/ 4045210 h 4717133"/>
                  <a:gd name="connsiteX352" fmla="*/ 1246477 w 4694357"/>
                  <a:gd name="connsiteY352" fmla="*/ 4050905 h 4717133"/>
                  <a:gd name="connsiteX353" fmla="*/ 1240213 w 4694357"/>
                  <a:gd name="connsiteY353" fmla="*/ 4045210 h 4717133"/>
                  <a:gd name="connsiteX354" fmla="*/ 1246477 w 4694357"/>
                  <a:gd name="connsiteY354" fmla="*/ 4039515 h 4717133"/>
                  <a:gd name="connsiteX355" fmla="*/ 3451867 w 4694357"/>
                  <a:gd name="connsiteY355" fmla="*/ 4028126 h 4717133"/>
                  <a:gd name="connsiteX356" fmla="*/ 3467811 w 4694357"/>
                  <a:gd name="connsiteY356" fmla="*/ 4044640 h 4717133"/>
                  <a:gd name="connsiteX357" fmla="*/ 3451867 w 4694357"/>
                  <a:gd name="connsiteY357" fmla="*/ 4061154 h 4717133"/>
                  <a:gd name="connsiteX358" fmla="*/ 3435923 w 4694357"/>
                  <a:gd name="connsiteY358" fmla="*/ 4044640 h 4717133"/>
                  <a:gd name="connsiteX359" fmla="*/ 3451867 w 4694357"/>
                  <a:gd name="connsiteY359" fmla="*/ 4028126 h 4717133"/>
                  <a:gd name="connsiteX360" fmla="*/ 694702 w 4694357"/>
                  <a:gd name="connsiteY360" fmla="*/ 4008765 h 4717133"/>
                  <a:gd name="connsiteX361" fmla="*/ 698119 w 4694357"/>
                  <a:gd name="connsiteY361" fmla="*/ 4011613 h 4717133"/>
                  <a:gd name="connsiteX362" fmla="*/ 694702 w 4694357"/>
                  <a:gd name="connsiteY362" fmla="*/ 4014461 h 4717133"/>
                  <a:gd name="connsiteX363" fmla="*/ 691285 w 4694357"/>
                  <a:gd name="connsiteY363" fmla="*/ 4011613 h 4717133"/>
                  <a:gd name="connsiteX364" fmla="*/ 694702 w 4694357"/>
                  <a:gd name="connsiteY364" fmla="*/ 4008765 h 4717133"/>
                  <a:gd name="connsiteX365" fmla="*/ 4003641 w 4694357"/>
                  <a:gd name="connsiteY365" fmla="*/ 3998516 h 4717133"/>
                  <a:gd name="connsiteX366" fmla="*/ 4015599 w 4694357"/>
                  <a:gd name="connsiteY366" fmla="*/ 4010474 h 4717133"/>
                  <a:gd name="connsiteX367" fmla="*/ 4003641 w 4694357"/>
                  <a:gd name="connsiteY367" fmla="*/ 4022432 h 4717133"/>
                  <a:gd name="connsiteX368" fmla="*/ 3991683 w 4694357"/>
                  <a:gd name="connsiteY368" fmla="*/ 4010474 h 4717133"/>
                  <a:gd name="connsiteX369" fmla="*/ 4003641 w 4694357"/>
                  <a:gd name="connsiteY369" fmla="*/ 3998516 h 4717133"/>
                  <a:gd name="connsiteX370" fmla="*/ 830225 w 4694357"/>
                  <a:gd name="connsiteY370" fmla="*/ 3971183 h 4717133"/>
                  <a:gd name="connsiteX371" fmla="*/ 853002 w 4694357"/>
                  <a:gd name="connsiteY371" fmla="*/ 3993960 h 4717133"/>
                  <a:gd name="connsiteX372" fmla="*/ 830225 w 4694357"/>
                  <a:gd name="connsiteY372" fmla="*/ 4016737 h 4717133"/>
                  <a:gd name="connsiteX373" fmla="*/ 807448 w 4694357"/>
                  <a:gd name="connsiteY373" fmla="*/ 3993960 h 4717133"/>
                  <a:gd name="connsiteX374" fmla="*/ 830225 w 4694357"/>
                  <a:gd name="connsiteY374" fmla="*/ 3971183 h 4717133"/>
                  <a:gd name="connsiteX375" fmla="*/ 3726900 w 4694357"/>
                  <a:gd name="connsiteY375" fmla="*/ 3966628 h 4717133"/>
                  <a:gd name="connsiteX376" fmla="*/ 3730886 w 4694357"/>
                  <a:gd name="connsiteY376" fmla="*/ 3970614 h 4717133"/>
                  <a:gd name="connsiteX377" fmla="*/ 3726900 w 4694357"/>
                  <a:gd name="connsiteY377" fmla="*/ 3974600 h 4717133"/>
                  <a:gd name="connsiteX378" fmla="*/ 3722914 w 4694357"/>
                  <a:gd name="connsiteY378" fmla="*/ 3970614 h 4717133"/>
                  <a:gd name="connsiteX379" fmla="*/ 3726900 w 4694357"/>
                  <a:gd name="connsiteY379" fmla="*/ 3966628 h 4717133"/>
                  <a:gd name="connsiteX380" fmla="*/ 3868118 w 4694357"/>
                  <a:gd name="connsiteY380" fmla="*/ 3963211 h 4717133"/>
                  <a:gd name="connsiteX381" fmla="*/ 3898298 w 4694357"/>
                  <a:gd name="connsiteY381" fmla="*/ 3993391 h 4717133"/>
                  <a:gd name="connsiteX382" fmla="*/ 3868118 w 4694357"/>
                  <a:gd name="connsiteY382" fmla="*/ 4023571 h 4717133"/>
                  <a:gd name="connsiteX383" fmla="*/ 3837938 w 4694357"/>
                  <a:gd name="connsiteY383" fmla="*/ 3993391 h 4717133"/>
                  <a:gd name="connsiteX384" fmla="*/ 3868118 w 4694357"/>
                  <a:gd name="connsiteY384" fmla="*/ 3963211 h 4717133"/>
                  <a:gd name="connsiteX385" fmla="*/ 970874 w 4694357"/>
                  <a:gd name="connsiteY385" fmla="*/ 3951822 h 4717133"/>
                  <a:gd name="connsiteX386" fmla="*/ 989666 w 4694357"/>
                  <a:gd name="connsiteY386" fmla="*/ 3971183 h 4717133"/>
                  <a:gd name="connsiteX387" fmla="*/ 970874 w 4694357"/>
                  <a:gd name="connsiteY387" fmla="*/ 3990544 h 4717133"/>
                  <a:gd name="connsiteX388" fmla="*/ 952082 w 4694357"/>
                  <a:gd name="connsiteY388" fmla="*/ 3971183 h 4717133"/>
                  <a:gd name="connsiteX389" fmla="*/ 970874 w 4694357"/>
                  <a:gd name="connsiteY389" fmla="*/ 3951822 h 4717133"/>
                  <a:gd name="connsiteX390" fmla="*/ 1110952 w 4694357"/>
                  <a:gd name="connsiteY390" fmla="*/ 3943851 h 4717133"/>
                  <a:gd name="connsiteX391" fmla="*/ 1114938 w 4694357"/>
                  <a:gd name="connsiteY391" fmla="*/ 3948407 h 4717133"/>
                  <a:gd name="connsiteX392" fmla="*/ 1110952 w 4694357"/>
                  <a:gd name="connsiteY392" fmla="*/ 3952964 h 4717133"/>
                  <a:gd name="connsiteX393" fmla="*/ 1106966 w 4694357"/>
                  <a:gd name="connsiteY393" fmla="*/ 3948407 h 4717133"/>
                  <a:gd name="connsiteX394" fmla="*/ 1110952 w 4694357"/>
                  <a:gd name="connsiteY394" fmla="*/ 3943851 h 4717133"/>
                  <a:gd name="connsiteX395" fmla="*/ 3587390 w 4694357"/>
                  <a:gd name="connsiteY395" fmla="*/ 3932462 h 4717133"/>
                  <a:gd name="connsiteX396" fmla="*/ 3603334 w 4694357"/>
                  <a:gd name="connsiteY396" fmla="*/ 3947837 h 4717133"/>
                  <a:gd name="connsiteX397" fmla="*/ 3587390 w 4694357"/>
                  <a:gd name="connsiteY397" fmla="*/ 3963212 h 4717133"/>
                  <a:gd name="connsiteX398" fmla="*/ 3571446 w 4694357"/>
                  <a:gd name="connsiteY398" fmla="*/ 3947837 h 4717133"/>
                  <a:gd name="connsiteX399" fmla="*/ 3587390 w 4694357"/>
                  <a:gd name="connsiteY399" fmla="*/ 3932462 h 4717133"/>
                  <a:gd name="connsiteX400" fmla="*/ 581386 w 4694357"/>
                  <a:gd name="connsiteY400" fmla="*/ 3886908 h 4717133"/>
                  <a:gd name="connsiteX401" fmla="*/ 583095 w 4694357"/>
                  <a:gd name="connsiteY401" fmla="*/ 3889186 h 4717133"/>
                  <a:gd name="connsiteX402" fmla="*/ 581386 w 4694357"/>
                  <a:gd name="connsiteY402" fmla="*/ 3891464 h 4717133"/>
                  <a:gd name="connsiteX403" fmla="*/ 579677 w 4694357"/>
                  <a:gd name="connsiteY403" fmla="*/ 3889186 h 4717133"/>
                  <a:gd name="connsiteX404" fmla="*/ 581386 w 4694357"/>
                  <a:gd name="connsiteY404" fmla="*/ 3886908 h 4717133"/>
                  <a:gd name="connsiteX405" fmla="*/ 4117527 w 4694357"/>
                  <a:gd name="connsiteY405" fmla="*/ 3877797 h 4717133"/>
                  <a:gd name="connsiteX406" fmla="*/ 4128347 w 4694357"/>
                  <a:gd name="connsiteY406" fmla="*/ 3888617 h 4717133"/>
                  <a:gd name="connsiteX407" fmla="*/ 4117527 w 4694357"/>
                  <a:gd name="connsiteY407" fmla="*/ 3899437 h 4717133"/>
                  <a:gd name="connsiteX408" fmla="*/ 4106707 w 4694357"/>
                  <a:gd name="connsiteY408" fmla="*/ 3888617 h 4717133"/>
                  <a:gd name="connsiteX409" fmla="*/ 4117527 w 4694357"/>
                  <a:gd name="connsiteY409" fmla="*/ 3877797 h 4717133"/>
                  <a:gd name="connsiteX410" fmla="*/ 712923 w 4694357"/>
                  <a:gd name="connsiteY410" fmla="*/ 3855020 h 4717133"/>
                  <a:gd name="connsiteX411" fmla="*/ 734561 w 4694357"/>
                  <a:gd name="connsiteY411" fmla="*/ 3876658 h 4717133"/>
                  <a:gd name="connsiteX412" fmla="*/ 712923 w 4694357"/>
                  <a:gd name="connsiteY412" fmla="*/ 3898296 h 4717133"/>
                  <a:gd name="connsiteX413" fmla="*/ 691285 w 4694357"/>
                  <a:gd name="connsiteY413" fmla="*/ 3876658 h 4717133"/>
                  <a:gd name="connsiteX414" fmla="*/ 712923 w 4694357"/>
                  <a:gd name="connsiteY414" fmla="*/ 3855020 h 4717133"/>
                  <a:gd name="connsiteX415" fmla="*/ 3849896 w 4694357"/>
                  <a:gd name="connsiteY415" fmla="*/ 3853881 h 4717133"/>
                  <a:gd name="connsiteX416" fmla="*/ 3853882 w 4694357"/>
                  <a:gd name="connsiteY416" fmla="*/ 3857867 h 4717133"/>
                  <a:gd name="connsiteX417" fmla="*/ 3849896 w 4694357"/>
                  <a:gd name="connsiteY417" fmla="*/ 3861853 h 4717133"/>
                  <a:gd name="connsiteX418" fmla="*/ 3845910 w 4694357"/>
                  <a:gd name="connsiteY418" fmla="*/ 3857867 h 4717133"/>
                  <a:gd name="connsiteX419" fmla="*/ 3849896 w 4694357"/>
                  <a:gd name="connsiteY419" fmla="*/ 3853881 h 4717133"/>
                  <a:gd name="connsiteX420" fmla="*/ 3985989 w 4694357"/>
                  <a:gd name="connsiteY420" fmla="*/ 3845909 h 4717133"/>
                  <a:gd name="connsiteX421" fmla="*/ 4015599 w 4694357"/>
                  <a:gd name="connsiteY421" fmla="*/ 3875519 h 4717133"/>
                  <a:gd name="connsiteX422" fmla="*/ 3985989 w 4694357"/>
                  <a:gd name="connsiteY422" fmla="*/ 3905129 h 4717133"/>
                  <a:gd name="connsiteX423" fmla="*/ 3956379 w 4694357"/>
                  <a:gd name="connsiteY423" fmla="*/ 3875519 h 4717133"/>
                  <a:gd name="connsiteX424" fmla="*/ 3985989 w 4694357"/>
                  <a:gd name="connsiteY424" fmla="*/ 3845909 h 4717133"/>
                  <a:gd name="connsiteX425" fmla="*/ 983971 w 4694357"/>
                  <a:gd name="connsiteY425" fmla="*/ 3837937 h 4717133"/>
                  <a:gd name="connsiteX426" fmla="*/ 987388 w 4694357"/>
                  <a:gd name="connsiteY426" fmla="*/ 3840785 h 4717133"/>
                  <a:gd name="connsiteX427" fmla="*/ 983971 w 4694357"/>
                  <a:gd name="connsiteY427" fmla="*/ 3843633 h 4717133"/>
                  <a:gd name="connsiteX428" fmla="*/ 980554 w 4694357"/>
                  <a:gd name="connsiteY428" fmla="*/ 3840785 h 4717133"/>
                  <a:gd name="connsiteX429" fmla="*/ 983971 w 4694357"/>
                  <a:gd name="connsiteY429" fmla="*/ 3837937 h 4717133"/>
                  <a:gd name="connsiteX430" fmla="*/ 849016 w 4694357"/>
                  <a:gd name="connsiteY430" fmla="*/ 3836799 h 4717133"/>
                  <a:gd name="connsiteX431" fmla="*/ 870085 w 4694357"/>
                  <a:gd name="connsiteY431" fmla="*/ 3857868 h 4717133"/>
                  <a:gd name="connsiteX432" fmla="*/ 849016 w 4694357"/>
                  <a:gd name="connsiteY432" fmla="*/ 3878937 h 4717133"/>
                  <a:gd name="connsiteX433" fmla="*/ 827947 w 4694357"/>
                  <a:gd name="connsiteY433" fmla="*/ 3857868 h 4717133"/>
                  <a:gd name="connsiteX434" fmla="*/ 849016 w 4694357"/>
                  <a:gd name="connsiteY434" fmla="*/ 3836799 h 4717133"/>
                  <a:gd name="connsiteX435" fmla="*/ 3714942 w 4694357"/>
                  <a:gd name="connsiteY435" fmla="*/ 3824271 h 4717133"/>
                  <a:gd name="connsiteX436" fmla="*/ 3730886 w 4694357"/>
                  <a:gd name="connsiteY436" fmla="*/ 3840215 h 4717133"/>
                  <a:gd name="connsiteX437" fmla="*/ 3714942 w 4694357"/>
                  <a:gd name="connsiteY437" fmla="*/ 3856159 h 4717133"/>
                  <a:gd name="connsiteX438" fmla="*/ 3698998 w 4694357"/>
                  <a:gd name="connsiteY438" fmla="*/ 3840215 h 4717133"/>
                  <a:gd name="connsiteX439" fmla="*/ 3714942 w 4694357"/>
                  <a:gd name="connsiteY439" fmla="*/ 3824271 h 4717133"/>
                  <a:gd name="connsiteX440" fmla="*/ 476042 w 4694357"/>
                  <a:gd name="connsiteY440" fmla="*/ 3758217 h 4717133"/>
                  <a:gd name="connsiteX441" fmla="*/ 478320 w 4694357"/>
                  <a:gd name="connsiteY441" fmla="*/ 3759926 h 4717133"/>
                  <a:gd name="connsiteX442" fmla="*/ 476042 w 4694357"/>
                  <a:gd name="connsiteY442" fmla="*/ 3761635 h 4717133"/>
                  <a:gd name="connsiteX443" fmla="*/ 473764 w 4694357"/>
                  <a:gd name="connsiteY443" fmla="*/ 3759926 h 4717133"/>
                  <a:gd name="connsiteX444" fmla="*/ 476042 w 4694357"/>
                  <a:gd name="connsiteY444" fmla="*/ 3758217 h 4717133"/>
                  <a:gd name="connsiteX445" fmla="*/ 4222302 w 4694357"/>
                  <a:gd name="connsiteY445" fmla="*/ 3749107 h 4717133"/>
                  <a:gd name="connsiteX446" fmla="*/ 4231983 w 4694357"/>
                  <a:gd name="connsiteY446" fmla="*/ 3758788 h 4717133"/>
                  <a:gd name="connsiteX447" fmla="*/ 4222302 w 4694357"/>
                  <a:gd name="connsiteY447" fmla="*/ 3768469 h 4717133"/>
                  <a:gd name="connsiteX448" fmla="*/ 4212621 w 4694357"/>
                  <a:gd name="connsiteY448" fmla="*/ 3758788 h 4717133"/>
                  <a:gd name="connsiteX449" fmla="*/ 4222302 w 4694357"/>
                  <a:gd name="connsiteY449" fmla="*/ 3749107 h 4717133"/>
                  <a:gd name="connsiteX450" fmla="*/ 3962642 w 4694357"/>
                  <a:gd name="connsiteY450" fmla="*/ 3730885 h 4717133"/>
                  <a:gd name="connsiteX451" fmla="*/ 3966628 w 4694357"/>
                  <a:gd name="connsiteY451" fmla="*/ 3735441 h 4717133"/>
                  <a:gd name="connsiteX452" fmla="*/ 3962642 w 4694357"/>
                  <a:gd name="connsiteY452" fmla="*/ 3739998 h 4717133"/>
                  <a:gd name="connsiteX453" fmla="*/ 3958656 w 4694357"/>
                  <a:gd name="connsiteY453" fmla="*/ 3735441 h 4717133"/>
                  <a:gd name="connsiteX454" fmla="*/ 3962642 w 4694357"/>
                  <a:gd name="connsiteY454" fmla="*/ 3730885 h 4717133"/>
                  <a:gd name="connsiteX455" fmla="*/ 603594 w 4694357"/>
                  <a:gd name="connsiteY455" fmla="*/ 3728607 h 4717133"/>
                  <a:gd name="connsiteX456" fmla="*/ 624094 w 4694357"/>
                  <a:gd name="connsiteY456" fmla="*/ 3749676 h 4717133"/>
                  <a:gd name="connsiteX457" fmla="*/ 603594 w 4694357"/>
                  <a:gd name="connsiteY457" fmla="*/ 3770745 h 4717133"/>
                  <a:gd name="connsiteX458" fmla="*/ 583094 w 4694357"/>
                  <a:gd name="connsiteY458" fmla="*/ 3749676 h 4717133"/>
                  <a:gd name="connsiteX459" fmla="*/ 603594 w 4694357"/>
                  <a:gd name="connsiteY459" fmla="*/ 3728607 h 4717133"/>
                  <a:gd name="connsiteX460" fmla="*/ 4095320 w 4694357"/>
                  <a:gd name="connsiteY460" fmla="*/ 3720636 h 4717133"/>
                  <a:gd name="connsiteX461" fmla="*/ 4123792 w 4694357"/>
                  <a:gd name="connsiteY461" fmla="*/ 3749108 h 4717133"/>
                  <a:gd name="connsiteX462" fmla="*/ 4095320 w 4694357"/>
                  <a:gd name="connsiteY462" fmla="*/ 3777580 h 4717133"/>
                  <a:gd name="connsiteX463" fmla="*/ 4066848 w 4694357"/>
                  <a:gd name="connsiteY463" fmla="*/ 3749108 h 4717133"/>
                  <a:gd name="connsiteX464" fmla="*/ 4095320 w 4694357"/>
                  <a:gd name="connsiteY464" fmla="*/ 3720636 h 4717133"/>
                  <a:gd name="connsiteX465" fmla="*/ 865530 w 4694357"/>
                  <a:gd name="connsiteY465" fmla="*/ 3720636 h 4717133"/>
                  <a:gd name="connsiteX466" fmla="*/ 867808 w 4694357"/>
                  <a:gd name="connsiteY466" fmla="*/ 3722914 h 4717133"/>
                  <a:gd name="connsiteX467" fmla="*/ 865530 w 4694357"/>
                  <a:gd name="connsiteY467" fmla="*/ 3725192 h 4717133"/>
                  <a:gd name="connsiteX468" fmla="*/ 863252 w 4694357"/>
                  <a:gd name="connsiteY468" fmla="*/ 3722914 h 4717133"/>
                  <a:gd name="connsiteX469" fmla="*/ 865530 w 4694357"/>
                  <a:gd name="connsiteY469" fmla="*/ 3720636 h 4717133"/>
                  <a:gd name="connsiteX470" fmla="*/ 735700 w 4694357"/>
                  <a:gd name="connsiteY470" fmla="*/ 3712663 h 4717133"/>
                  <a:gd name="connsiteX471" fmla="*/ 758477 w 4694357"/>
                  <a:gd name="connsiteY471" fmla="*/ 3735440 h 4717133"/>
                  <a:gd name="connsiteX472" fmla="*/ 735700 w 4694357"/>
                  <a:gd name="connsiteY472" fmla="*/ 3758217 h 4717133"/>
                  <a:gd name="connsiteX473" fmla="*/ 712923 w 4694357"/>
                  <a:gd name="connsiteY473" fmla="*/ 3735440 h 4717133"/>
                  <a:gd name="connsiteX474" fmla="*/ 735700 w 4694357"/>
                  <a:gd name="connsiteY474" fmla="*/ 3712663 h 4717133"/>
                  <a:gd name="connsiteX475" fmla="*/ 3832244 w 4694357"/>
                  <a:gd name="connsiteY475" fmla="*/ 3706969 h 4717133"/>
                  <a:gd name="connsiteX476" fmla="*/ 3848188 w 4694357"/>
                  <a:gd name="connsiteY476" fmla="*/ 3722913 h 4717133"/>
                  <a:gd name="connsiteX477" fmla="*/ 3832244 w 4694357"/>
                  <a:gd name="connsiteY477" fmla="*/ 3738857 h 4717133"/>
                  <a:gd name="connsiteX478" fmla="*/ 3816300 w 4694357"/>
                  <a:gd name="connsiteY478" fmla="*/ 3722913 h 4717133"/>
                  <a:gd name="connsiteX479" fmla="*/ 3832244 w 4694357"/>
                  <a:gd name="connsiteY479" fmla="*/ 3706969 h 4717133"/>
                  <a:gd name="connsiteX480" fmla="*/ 380948 w 4694357"/>
                  <a:gd name="connsiteY480" fmla="*/ 3620416 h 4717133"/>
                  <a:gd name="connsiteX481" fmla="*/ 382657 w 4694357"/>
                  <a:gd name="connsiteY481" fmla="*/ 3622694 h 4717133"/>
                  <a:gd name="connsiteX482" fmla="*/ 380948 w 4694357"/>
                  <a:gd name="connsiteY482" fmla="*/ 3624972 h 4717133"/>
                  <a:gd name="connsiteX483" fmla="*/ 379239 w 4694357"/>
                  <a:gd name="connsiteY483" fmla="*/ 3622694 h 4717133"/>
                  <a:gd name="connsiteX484" fmla="*/ 380948 w 4694357"/>
                  <a:gd name="connsiteY484" fmla="*/ 3620416 h 4717133"/>
                  <a:gd name="connsiteX485" fmla="*/ 4317965 w 4694357"/>
                  <a:gd name="connsiteY485" fmla="*/ 3613583 h 4717133"/>
                  <a:gd name="connsiteX486" fmla="*/ 4326507 w 4694357"/>
                  <a:gd name="connsiteY486" fmla="*/ 3622125 h 4717133"/>
                  <a:gd name="connsiteX487" fmla="*/ 4317965 w 4694357"/>
                  <a:gd name="connsiteY487" fmla="*/ 3630667 h 4717133"/>
                  <a:gd name="connsiteX488" fmla="*/ 4309423 w 4694357"/>
                  <a:gd name="connsiteY488" fmla="*/ 3622125 h 4717133"/>
                  <a:gd name="connsiteX489" fmla="*/ 4317965 w 4694357"/>
                  <a:gd name="connsiteY489" fmla="*/ 3613583 h 4717133"/>
                  <a:gd name="connsiteX490" fmla="*/ 4066278 w 4694357"/>
                  <a:gd name="connsiteY490" fmla="*/ 3599917 h 4717133"/>
                  <a:gd name="connsiteX491" fmla="*/ 4071403 w 4694357"/>
                  <a:gd name="connsiteY491" fmla="*/ 3604473 h 4717133"/>
                  <a:gd name="connsiteX492" fmla="*/ 4066278 w 4694357"/>
                  <a:gd name="connsiteY492" fmla="*/ 3609030 h 4717133"/>
                  <a:gd name="connsiteX493" fmla="*/ 4061153 w 4694357"/>
                  <a:gd name="connsiteY493" fmla="*/ 3604473 h 4717133"/>
                  <a:gd name="connsiteX494" fmla="*/ 4066278 w 4694357"/>
                  <a:gd name="connsiteY494" fmla="*/ 3599917 h 4717133"/>
                  <a:gd name="connsiteX495" fmla="*/ 758478 w 4694357"/>
                  <a:gd name="connsiteY495" fmla="*/ 3595362 h 4717133"/>
                  <a:gd name="connsiteX496" fmla="*/ 759617 w 4694357"/>
                  <a:gd name="connsiteY496" fmla="*/ 3596501 h 4717133"/>
                  <a:gd name="connsiteX497" fmla="*/ 758478 w 4694357"/>
                  <a:gd name="connsiteY497" fmla="*/ 3597640 h 4717133"/>
                  <a:gd name="connsiteX498" fmla="*/ 757339 w 4694357"/>
                  <a:gd name="connsiteY498" fmla="*/ 3596501 h 4717133"/>
                  <a:gd name="connsiteX499" fmla="*/ 758478 w 4694357"/>
                  <a:gd name="connsiteY499" fmla="*/ 3595362 h 4717133"/>
                  <a:gd name="connsiteX500" fmla="*/ 503944 w 4694357"/>
                  <a:gd name="connsiteY500" fmla="*/ 3595362 h 4717133"/>
                  <a:gd name="connsiteX501" fmla="*/ 523874 w 4694357"/>
                  <a:gd name="connsiteY501" fmla="*/ 3615862 h 4717133"/>
                  <a:gd name="connsiteX502" fmla="*/ 503944 w 4694357"/>
                  <a:gd name="connsiteY502" fmla="*/ 3636362 h 4717133"/>
                  <a:gd name="connsiteX503" fmla="*/ 484014 w 4694357"/>
                  <a:gd name="connsiteY503" fmla="*/ 3615862 h 4717133"/>
                  <a:gd name="connsiteX504" fmla="*/ 503944 w 4694357"/>
                  <a:gd name="connsiteY504" fmla="*/ 3595362 h 4717133"/>
                  <a:gd name="connsiteX505" fmla="*/ 4194400 w 4694357"/>
                  <a:gd name="connsiteY505" fmla="*/ 3587389 h 4717133"/>
                  <a:gd name="connsiteX506" fmla="*/ 4221733 w 4694357"/>
                  <a:gd name="connsiteY506" fmla="*/ 3615291 h 4717133"/>
                  <a:gd name="connsiteX507" fmla="*/ 4194400 w 4694357"/>
                  <a:gd name="connsiteY507" fmla="*/ 3643193 h 4717133"/>
                  <a:gd name="connsiteX508" fmla="*/ 4167067 w 4694357"/>
                  <a:gd name="connsiteY508" fmla="*/ 3615291 h 4717133"/>
                  <a:gd name="connsiteX509" fmla="*/ 4194400 w 4694357"/>
                  <a:gd name="connsiteY509" fmla="*/ 3587389 h 4717133"/>
                  <a:gd name="connsiteX510" fmla="*/ 632064 w 4694357"/>
                  <a:gd name="connsiteY510" fmla="*/ 3581695 h 4717133"/>
                  <a:gd name="connsiteX511" fmla="*/ 655980 w 4694357"/>
                  <a:gd name="connsiteY511" fmla="*/ 3605611 h 4717133"/>
                  <a:gd name="connsiteX512" fmla="*/ 632064 w 4694357"/>
                  <a:gd name="connsiteY512" fmla="*/ 3629527 h 4717133"/>
                  <a:gd name="connsiteX513" fmla="*/ 608148 w 4694357"/>
                  <a:gd name="connsiteY513" fmla="*/ 3605611 h 4717133"/>
                  <a:gd name="connsiteX514" fmla="*/ 632064 w 4694357"/>
                  <a:gd name="connsiteY514" fmla="*/ 3581695 h 4717133"/>
                  <a:gd name="connsiteX515" fmla="*/ 3939866 w 4694357"/>
                  <a:gd name="connsiteY515" fmla="*/ 3579418 h 4717133"/>
                  <a:gd name="connsiteX516" fmla="*/ 3956380 w 4694357"/>
                  <a:gd name="connsiteY516" fmla="*/ 3595362 h 4717133"/>
                  <a:gd name="connsiteX517" fmla="*/ 3939866 w 4694357"/>
                  <a:gd name="connsiteY517" fmla="*/ 3611306 h 4717133"/>
                  <a:gd name="connsiteX518" fmla="*/ 3923352 w 4694357"/>
                  <a:gd name="connsiteY518" fmla="*/ 3595362 h 4717133"/>
                  <a:gd name="connsiteX519" fmla="*/ 3939866 w 4694357"/>
                  <a:gd name="connsiteY519" fmla="*/ 3579418 h 4717133"/>
                  <a:gd name="connsiteX520" fmla="*/ 294964 w 4694357"/>
                  <a:gd name="connsiteY520" fmla="*/ 3476921 h 4717133"/>
                  <a:gd name="connsiteX521" fmla="*/ 297242 w 4694357"/>
                  <a:gd name="connsiteY521" fmla="*/ 3479199 h 4717133"/>
                  <a:gd name="connsiteX522" fmla="*/ 294964 w 4694357"/>
                  <a:gd name="connsiteY522" fmla="*/ 3481477 h 4717133"/>
                  <a:gd name="connsiteX523" fmla="*/ 292686 w 4694357"/>
                  <a:gd name="connsiteY523" fmla="*/ 3479199 h 4717133"/>
                  <a:gd name="connsiteX524" fmla="*/ 294964 w 4694357"/>
                  <a:gd name="connsiteY524" fmla="*/ 3476921 h 4717133"/>
                  <a:gd name="connsiteX525" fmla="*/ 4403379 w 4694357"/>
                  <a:gd name="connsiteY525" fmla="*/ 3471226 h 4717133"/>
                  <a:gd name="connsiteX526" fmla="*/ 4410782 w 4694357"/>
                  <a:gd name="connsiteY526" fmla="*/ 3478629 h 4717133"/>
                  <a:gd name="connsiteX527" fmla="*/ 4403379 w 4694357"/>
                  <a:gd name="connsiteY527" fmla="*/ 3486032 h 4717133"/>
                  <a:gd name="connsiteX528" fmla="*/ 4395976 w 4694357"/>
                  <a:gd name="connsiteY528" fmla="*/ 3478629 h 4717133"/>
                  <a:gd name="connsiteX529" fmla="*/ 4403379 w 4694357"/>
                  <a:gd name="connsiteY529" fmla="*/ 3471226 h 4717133"/>
                  <a:gd name="connsiteX530" fmla="*/ 4159096 w 4694357"/>
                  <a:gd name="connsiteY530" fmla="*/ 3460977 h 4717133"/>
                  <a:gd name="connsiteX531" fmla="*/ 4164791 w 4694357"/>
                  <a:gd name="connsiteY531" fmla="*/ 3466672 h 4717133"/>
                  <a:gd name="connsiteX532" fmla="*/ 4159096 w 4694357"/>
                  <a:gd name="connsiteY532" fmla="*/ 3472367 h 4717133"/>
                  <a:gd name="connsiteX533" fmla="*/ 4153401 w 4694357"/>
                  <a:gd name="connsiteY533" fmla="*/ 3466672 h 4717133"/>
                  <a:gd name="connsiteX534" fmla="*/ 4159096 w 4694357"/>
                  <a:gd name="connsiteY534" fmla="*/ 3460977 h 4717133"/>
                  <a:gd name="connsiteX535" fmla="*/ 661106 w 4694357"/>
                  <a:gd name="connsiteY535" fmla="*/ 3458699 h 4717133"/>
                  <a:gd name="connsiteX536" fmla="*/ 662815 w 4694357"/>
                  <a:gd name="connsiteY536" fmla="*/ 3460408 h 4717133"/>
                  <a:gd name="connsiteX537" fmla="*/ 661106 w 4694357"/>
                  <a:gd name="connsiteY537" fmla="*/ 3462117 h 4717133"/>
                  <a:gd name="connsiteX538" fmla="*/ 659397 w 4694357"/>
                  <a:gd name="connsiteY538" fmla="*/ 3460408 h 4717133"/>
                  <a:gd name="connsiteX539" fmla="*/ 661106 w 4694357"/>
                  <a:gd name="connsiteY539" fmla="*/ 3458699 h 4717133"/>
                  <a:gd name="connsiteX540" fmla="*/ 414544 w 4694357"/>
                  <a:gd name="connsiteY540" fmla="*/ 3455282 h 4717133"/>
                  <a:gd name="connsiteX541" fmla="*/ 433905 w 4694357"/>
                  <a:gd name="connsiteY541" fmla="*/ 3474643 h 4717133"/>
                  <a:gd name="connsiteX542" fmla="*/ 414544 w 4694357"/>
                  <a:gd name="connsiteY542" fmla="*/ 3494004 h 4717133"/>
                  <a:gd name="connsiteX543" fmla="*/ 395183 w 4694357"/>
                  <a:gd name="connsiteY543" fmla="*/ 3474643 h 4717133"/>
                  <a:gd name="connsiteX544" fmla="*/ 414544 w 4694357"/>
                  <a:gd name="connsiteY544" fmla="*/ 3455282 h 4717133"/>
                  <a:gd name="connsiteX545" fmla="*/ 4283231 w 4694357"/>
                  <a:gd name="connsiteY545" fmla="*/ 3447311 h 4717133"/>
                  <a:gd name="connsiteX546" fmla="*/ 4310564 w 4694357"/>
                  <a:gd name="connsiteY546" fmla="*/ 3474074 h 4717133"/>
                  <a:gd name="connsiteX547" fmla="*/ 4283231 w 4694357"/>
                  <a:gd name="connsiteY547" fmla="*/ 3500837 h 4717133"/>
                  <a:gd name="connsiteX548" fmla="*/ 4255898 w 4694357"/>
                  <a:gd name="connsiteY548" fmla="*/ 3474074 h 4717133"/>
                  <a:gd name="connsiteX549" fmla="*/ 4283231 w 4694357"/>
                  <a:gd name="connsiteY549" fmla="*/ 3447311 h 4717133"/>
                  <a:gd name="connsiteX550" fmla="*/ 4037237 w 4694357"/>
                  <a:gd name="connsiteY550" fmla="*/ 3442755 h 4717133"/>
                  <a:gd name="connsiteX551" fmla="*/ 4054320 w 4694357"/>
                  <a:gd name="connsiteY551" fmla="*/ 3459838 h 4717133"/>
                  <a:gd name="connsiteX552" fmla="*/ 4037237 w 4694357"/>
                  <a:gd name="connsiteY552" fmla="*/ 3476921 h 4717133"/>
                  <a:gd name="connsiteX553" fmla="*/ 4020154 w 4694357"/>
                  <a:gd name="connsiteY553" fmla="*/ 3459838 h 4717133"/>
                  <a:gd name="connsiteX554" fmla="*/ 4037237 w 4694357"/>
                  <a:gd name="connsiteY554" fmla="*/ 3442755 h 4717133"/>
                  <a:gd name="connsiteX555" fmla="*/ 539248 w 4694357"/>
                  <a:gd name="connsiteY555" fmla="*/ 3441616 h 4717133"/>
                  <a:gd name="connsiteX556" fmla="*/ 563734 w 4694357"/>
                  <a:gd name="connsiteY556" fmla="*/ 3466671 h 4717133"/>
                  <a:gd name="connsiteX557" fmla="*/ 539248 w 4694357"/>
                  <a:gd name="connsiteY557" fmla="*/ 3491726 h 4717133"/>
                  <a:gd name="connsiteX558" fmla="*/ 514762 w 4694357"/>
                  <a:gd name="connsiteY558" fmla="*/ 3466671 h 4717133"/>
                  <a:gd name="connsiteX559" fmla="*/ 539248 w 4694357"/>
                  <a:gd name="connsiteY559" fmla="*/ 3441616 h 4717133"/>
                  <a:gd name="connsiteX560" fmla="*/ 220370 w 4694357"/>
                  <a:gd name="connsiteY560" fmla="*/ 3327731 h 4717133"/>
                  <a:gd name="connsiteX561" fmla="*/ 223218 w 4694357"/>
                  <a:gd name="connsiteY561" fmla="*/ 3330579 h 4717133"/>
                  <a:gd name="connsiteX562" fmla="*/ 220370 w 4694357"/>
                  <a:gd name="connsiteY562" fmla="*/ 3333427 h 4717133"/>
                  <a:gd name="connsiteX563" fmla="*/ 217522 w 4694357"/>
                  <a:gd name="connsiteY563" fmla="*/ 3330579 h 4717133"/>
                  <a:gd name="connsiteX564" fmla="*/ 220370 w 4694357"/>
                  <a:gd name="connsiteY564" fmla="*/ 3327731 h 4717133"/>
                  <a:gd name="connsiteX565" fmla="*/ 4477974 w 4694357"/>
                  <a:gd name="connsiteY565" fmla="*/ 3322037 h 4717133"/>
                  <a:gd name="connsiteX566" fmla="*/ 4484807 w 4694357"/>
                  <a:gd name="connsiteY566" fmla="*/ 3328870 h 4717133"/>
                  <a:gd name="connsiteX567" fmla="*/ 4477974 w 4694357"/>
                  <a:gd name="connsiteY567" fmla="*/ 3335703 h 4717133"/>
                  <a:gd name="connsiteX568" fmla="*/ 4471141 w 4694357"/>
                  <a:gd name="connsiteY568" fmla="*/ 3328870 h 4717133"/>
                  <a:gd name="connsiteX569" fmla="*/ 4477974 w 4694357"/>
                  <a:gd name="connsiteY569" fmla="*/ 3322037 h 4717133"/>
                  <a:gd name="connsiteX570" fmla="*/ 575692 w 4694357"/>
                  <a:gd name="connsiteY570" fmla="*/ 3316342 h 4717133"/>
                  <a:gd name="connsiteX571" fmla="*/ 577401 w 4694357"/>
                  <a:gd name="connsiteY571" fmla="*/ 3317481 h 4717133"/>
                  <a:gd name="connsiteX572" fmla="*/ 575692 w 4694357"/>
                  <a:gd name="connsiteY572" fmla="*/ 3318620 h 4717133"/>
                  <a:gd name="connsiteX573" fmla="*/ 573983 w 4694357"/>
                  <a:gd name="connsiteY573" fmla="*/ 3317481 h 4717133"/>
                  <a:gd name="connsiteX574" fmla="*/ 575692 w 4694357"/>
                  <a:gd name="connsiteY574" fmla="*/ 3316342 h 4717133"/>
                  <a:gd name="connsiteX575" fmla="*/ 4240523 w 4694357"/>
                  <a:gd name="connsiteY575" fmla="*/ 3315204 h 4717133"/>
                  <a:gd name="connsiteX576" fmla="*/ 4246787 w 4694357"/>
                  <a:gd name="connsiteY576" fmla="*/ 3321468 h 4717133"/>
                  <a:gd name="connsiteX577" fmla="*/ 4240523 w 4694357"/>
                  <a:gd name="connsiteY577" fmla="*/ 3327732 h 4717133"/>
                  <a:gd name="connsiteX578" fmla="*/ 4234259 w 4694357"/>
                  <a:gd name="connsiteY578" fmla="*/ 3321468 h 4717133"/>
                  <a:gd name="connsiteX579" fmla="*/ 4240523 w 4694357"/>
                  <a:gd name="connsiteY579" fmla="*/ 3315204 h 4717133"/>
                  <a:gd name="connsiteX580" fmla="*/ 336533 w 4694357"/>
                  <a:gd name="connsiteY580" fmla="*/ 3308370 h 4717133"/>
                  <a:gd name="connsiteX581" fmla="*/ 355325 w 4694357"/>
                  <a:gd name="connsiteY581" fmla="*/ 3327162 h 4717133"/>
                  <a:gd name="connsiteX582" fmla="*/ 336533 w 4694357"/>
                  <a:gd name="connsiteY582" fmla="*/ 3345954 h 4717133"/>
                  <a:gd name="connsiteX583" fmla="*/ 317741 w 4694357"/>
                  <a:gd name="connsiteY583" fmla="*/ 3327162 h 4717133"/>
                  <a:gd name="connsiteX584" fmla="*/ 336533 w 4694357"/>
                  <a:gd name="connsiteY584" fmla="*/ 3308370 h 4717133"/>
                  <a:gd name="connsiteX585" fmla="*/ 4361811 w 4694357"/>
                  <a:gd name="connsiteY585" fmla="*/ 3300398 h 4717133"/>
                  <a:gd name="connsiteX586" fmla="*/ 4388005 w 4694357"/>
                  <a:gd name="connsiteY586" fmla="*/ 3326592 h 4717133"/>
                  <a:gd name="connsiteX587" fmla="*/ 4361811 w 4694357"/>
                  <a:gd name="connsiteY587" fmla="*/ 3352786 h 4717133"/>
                  <a:gd name="connsiteX588" fmla="*/ 4335617 w 4694357"/>
                  <a:gd name="connsiteY588" fmla="*/ 3326592 h 4717133"/>
                  <a:gd name="connsiteX589" fmla="*/ 4361811 w 4694357"/>
                  <a:gd name="connsiteY589" fmla="*/ 3300398 h 4717133"/>
                  <a:gd name="connsiteX590" fmla="*/ 4122652 w 4694357"/>
                  <a:gd name="connsiteY590" fmla="*/ 3299260 h 4717133"/>
                  <a:gd name="connsiteX591" fmla="*/ 4140874 w 4694357"/>
                  <a:gd name="connsiteY591" fmla="*/ 3317482 h 4717133"/>
                  <a:gd name="connsiteX592" fmla="*/ 4122652 w 4694357"/>
                  <a:gd name="connsiteY592" fmla="*/ 3335704 h 4717133"/>
                  <a:gd name="connsiteX593" fmla="*/ 4104430 w 4694357"/>
                  <a:gd name="connsiteY593" fmla="*/ 3317482 h 4717133"/>
                  <a:gd name="connsiteX594" fmla="*/ 4122652 w 4694357"/>
                  <a:gd name="connsiteY594" fmla="*/ 3299260 h 4717133"/>
                  <a:gd name="connsiteX595" fmla="*/ 457820 w 4694357"/>
                  <a:gd name="connsiteY595" fmla="*/ 3296982 h 4717133"/>
                  <a:gd name="connsiteX596" fmla="*/ 482875 w 4694357"/>
                  <a:gd name="connsiteY596" fmla="*/ 3322037 h 4717133"/>
                  <a:gd name="connsiteX597" fmla="*/ 457820 w 4694357"/>
                  <a:gd name="connsiteY597" fmla="*/ 3347092 h 4717133"/>
                  <a:gd name="connsiteX598" fmla="*/ 432765 w 4694357"/>
                  <a:gd name="connsiteY598" fmla="*/ 3322037 h 4717133"/>
                  <a:gd name="connsiteX599" fmla="*/ 457820 w 4694357"/>
                  <a:gd name="connsiteY599" fmla="*/ 3296982 h 4717133"/>
                  <a:gd name="connsiteX600" fmla="*/ 156593 w 4694357"/>
                  <a:gd name="connsiteY600" fmla="*/ 3172847 h 4717133"/>
                  <a:gd name="connsiteX601" fmla="*/ 160579 w 4694357"/>
                  <a:gd name="connsiteY601" fmla="*/ 3176833 h 4717133"/>
                  <a:gd name="connsiteX602" fmla="*/ 156593 w 4694357"/>
                  <a:gd name="connsiteY602" fmla="*/ 3180819 h 4717133"/>
                  <a:gd name="connsiteX603" fmla="*/ 152607 w 4694357"/>
                  <a:gd name="connsiteY603" fmla="*/ 3176833 h 4717133"/>
                  <a:gd name="connsiteX604" fmla="*/ 156593 w 4694357"/>
                  <a:gd name="connsiteY604" fmla="*/ 3172847 h 4717133"/>
                  <a:gd name="connsiteX605" fmla="*/ 4541749 w 4694357"/>
                  <a:gd name="connsiteY605" fmla="*/ 3168291 h 4717133"/>
                  <a:gd name="connsiteX606" fmla="*/ 4548582 w 4694357"/>
                  <a:gd name="connsiteY606" fmla="*/ 3175124 h 4717133"/>
                  <a:gd name="connsiteX607" fmla="*/ 4541749 w 4694357"/>
                  <a:gd name="connsiteY607" fmla="*/ 3181957 h 4717133"/>
                  <a:gd name="connsiteX608" fmla="*/ 4534916 w 4694357"/>
                  <a:gd name="connsiteY608" fmla="*/ 3175124 h 4717133"/>
                  <a:gd name="connsiteX609" fmla="*/ 4541749 w 4694357"/>
                  <a:gd name="connsiteY609" fmla="*/ 3168291 h 4717133"/>
                  <a:gd name="connsiteX610" fmla="*/ 502236 w 4694357"/>
                  <a:gd name="connsiteY610" fmla="*/ 3166013 h 4717133"/>
                  <a:gd name="connsiteX611" fmla="*/ 504514 w 4694357"/>
                  <a:gd name="connsiteY611" fmla="*/ 3168291 h 4717133"/>
                  <a:gd name="connsiteX612" fmla="*/ 502236 w 4694357"/>
                  <a:gd name="connsiteY612" fmla="*/ 3170569 h 4717133"/>
                  <a:gd name="connsiteX613" fmla="*/ 499958 w 4694357"/>
                  <a:gd name="connsiteY613" fmla="*/ 3168291 h 4717133"/>
                  <a:gd name="connsiteX614" fmla="*/ 502236 w 4694357"/>
                  <a:gd name="connsiteY614" fmla="*/ 3166013 h 4717133"/>
                  <a:gd name="connsiteX615" fmla="*/ 4309993 w 4694357"/>
                  <a:gd name="connsiteY615" fmla="*/ 3162597 h 4717133"/>
                  <a:gd name="connsiteX616" fmla="*/ 4317396 w 4694357"/>
                  <a:gd name="connsiteY616" fmla="*/ 3170000 h 4717133"/>
                  <a:gd name="connsiteX617" fmla="*/ 4309993 w 4694357"/>
                  <a:gd name="connsiteY617" fmla="*/ 3177403 h 4717133"/>
                  <a:gd name="connsiteX618" fmla="*/ 4302590 w 4694357"/>
                  <a:gd name="connsiteY618" fmla="*/ 3170000 h 4717133"/>
                  <a:gd name="connsiteX619" fmla="*/ 4309993 w 4694357"/>
                  <a:gd name="connsiteY619" fmla="*/ 3162597 h 4717133"/>
                  <a:gd name="connsiteX620" fmla="*/ 269909 w 4694357"/>
                  <a:gd name="connsiteY620" fmla="*/ 3155764 h 4717133"/>
                  <a:gd name="connsiteX621" fmla="*/ 288131 w 4694357"/>
                  <a:gd name="connsiteY621" fmla="*/ 3174556 h 4717133"/>
                  <a:gd name="connsiteX622" fmla="*/ 269909 w 4694357"/>
                  <a:gd name="connsiteY622" fmla="*/ 3193348 h 4717133"/>
                  <a:gd name="connsiteX623" fmla="*/ 251687 w 4694357"/>
                  <a:gd name="connsiteY623" fmla="*/ 3174556 h 4717133"/>
                  <a:gd name="connsiteX624" fmla="*/ 269909 w 4694357"/>
                  <a:gd name="connsiteY624" fmla="*/ 3155764 h 4717133"/>
                  <a:gd name="connsiteX625" fmla="*/ 4427864 w 4694357"/>
                  <a:gd name="connsiteY625" fmla="*/ 3147792 h 4717133"/>
                  <a:gd name="connsiteX626" fmla="*/ 4452919 w 4694357"/>
                  <a:gd name="connsiteY626" fmla="*/ 3173417 h 4717133"/>
                  <a:gd name="connsiteX627" fmla="*/ 4427864 w 4694357"/>
                  <a:gd name="connsiteY627" fmla="*/ 3199042 h 4717133"/>
                  <a:gd name="connsiteX628" fmla="*/ 4402809 w 4694357"/>
                  <a:gd name="connsiteY628" fmla="*/ 3173417 h 4717133"/>
                  <a:gd name="connsiteX629" fmla="*/ 4427864 w 4694357"/>
                  <a:gd name="connsiteY629" fmla="*/ 3147792 h 4717133"/>
                  <a:gd name="connsiteX630" fmla="*/ 4195539 w 4694357"/>
                  <a:gd name="connsiteY630" fmla="*/ 3147792 h 4717133"/>
                  <a:gd name="connsiteX631" fmla="*/ 4216039 w 4694357"/>
                  <a:gd name="connsiteY631" fmla="*/ 3167722 h 4717133"/>
                  <a:gd name="connsiteX632" fmla="*/ 4195539 w 4694357"/>
                  <a:gd name="connsiteY632" fmla="*/ 3187652 h 4717133"/>
                  <a:gd name="connsiteX633" fmla="*/ 4175039 w 4694357"/>
                  <a:gd name="connsiteY633" fmla="*/ 3167722 h 4717133"/>
                  <a:gd name="connsiteX634" fmla="*/ 4195539 w 4694357"/>
                  <a:gd name="connsiteY634" fmla="*/ 3147792 h 4717133"/>
                  <a:gd name="connsiteX635" fmla="*/ 387781 w 4694357"/>
                  <a:gd name="connsiteY635" fmla="*/ 3145514 h 4717133"/>
                  <a:gd name="connsiteX636" fmla="*/ 413406 w 4694357"/>
                  <a:gd name="connsiteY636" fmla="*/ 3170569 h 4717133"/>
                  <a:gd name="connsiteX637" fmla="*/ 387781 w 4694357"/>
                  <a:gd name="connsiteY637" fmla="*/ 3195624 h 4717133"/>
                  <a:gd name="connsiteX638" fmla="*/ 362156 w 4694357"/>
                  <a:gd name="connsiteY638" fmla="*/ 3170569 h 4717133"/>
                  <a:gd name="connsiteX639" fmla="*/ 387781 w 4694357"/>
                  <a:gd name="connsiteY639" fmla="*/ 3145514 h 4717133"/>
                  <a:gd name="connsiteX640" fmla="*/ 103067 w 4694357"/>
                  <a:gd name="connsiteY640" fmla="*/ 3013407 h 4717133"/>
                  <a:gd name="connsiteX641" fmla="*/ 108192 w 4694357"/>
                  <a:gd name="connsiteY641" fmla="*/ 3018532 h 4717133"/>
                  <a:gd name="connsiteX642" fmla="*/ 103067 w 4694357"/>
                  <a:gd name="connsiteY642" fmla="*/ 3023657 h 4717133"/>
                  <a:gd name="connsiteX643" fmla="*/ 97942 w 4694357"/>
                  <a:gd name="connsiteY643" fmla="*/ 3018532 h 4717133"/>
                  <a:gd name="connsiteX644" fmla="*/ 103067 w 4694357"/>
                  <a:gd name="connsiteY644" fmla="*/ 3013407 h 4717133"/>
                  <a:gd name="connsiteX645" fmla="*/ 4594707 w 4694357"/>
                  <a:gd name="connsiteY645" fmla="*/ 3009991 h 4717133"/>
                  <a:gd name="connsiteX646" fmla="*/ 4600971 w 4694357"/>
                  <a:gd name="connsiteY646" fmla="*/ 3016824 h 4717133"/>
                  <a:gd name="connsiteX647" fmla="*/ 4594707 w 4694357"/>
                  <a:gd name="connsiteY647" fmla="*/ 3023657 h 4717133"/>
                  <a:gd name="connsiteX648" fmla="*/ 4588443 w 4694357"/>
                  <a:gd name="connsiteY648" fmla="*/ 3016824 h 4717133"/>
                  <a:gd name="connsiteX649" fmla="*/ 4594707 w 4694357"/>
                  <a:gd name="connsiteY649" fmla="*/ 3009991 h 4717133"/>
                  <a:gd name="connsiteX650" fmla="*/ 441307 w 4694357"/>
                  <a:gd name="connsiteY650" fmla="*/ 3009991 h 4717133"/>
                  <a:gd name="connsiteX651" fmla="*/ 444155 w 4694357"/>
                  <a:gd name="connsiteY651" fmla="*/ 3013408 h 4717133"/>
                  <a:gd name="connsiteX652" fmla="*/ 441307 w 4694357"/>
                  <a:gd name="connsiteY652" fmla="*/ 3016825 h 4717133"/>
                  <a:gd name="connsiteX653" fmla="*/ 438459 w 4694357"/>
                  <a:gd name="connsiteY653" fmla="*/ 3013408 h 4717133"/>
                  <a:gd name="connsiteX654" fmla="*/ 441307 w 4694357"/>
                  <a:gd name="connsiteY654" fmla="*/ 3009991 h 4717133"/>
                  <a:gd name="connsiteX655" fmla="*/ 4368075 w 4694357"/>
                  <a:gd name="connsiteY655" fmla="*/ 3005435 h 4717133"/>
                  <a:gd name="connsiteX656" fmla="*/ 4376617 w 4694357"/>
                  <a:gd name="connsiteY656" fmla="*/ 3013977 h 4717133"/>
                  <a:gd name="connsiteX657" fmla="*/ 4368075 w 4694357"/>
                  <a:gd name="connsiteY657" fmla="*/ 3022519 h 4717133"/>
                  <a:gd name="connsiteX658" fmla="*/ 4359533 w 4694357"/>
                  <a:gd name="connsiteY658" fmla="*/ 3013977 h 4717133"/>
                  <a:gd name="connsiteX659" fmla="*/ 4368075 w 4694357"/>
                  <a:gd name="connsiteY659" fmla="*/ 3005435 h 4717133"/>
                  <a:gd name="connsiteX660" fmla="*/ 214105 w 4694357"/>
                  <a:gd name="connsiteY660" fmla="*/ 2998602 h 4717133"/>
                  <a:gd name="connsiteX661" fmla="*/ 232327 w 4694357"/>
                  <a:gd name="connsiteY661" fmla="*/ 3016824 h 4717133"/>
                  <a:gd name="connsiteX662" fmla="*/ 214105 w 4694357"/>
                  <a:gd name="connsiteY662" fmla="*/ 3035046 h 4717133"/>
                  <a:gd name="connsiteX663" fmla="*/ 195883 w 4694357"/>
                  <a:gd name="connsiteY663" fmla="*/ 3016824 h 4717133"/>
                  <a:gd name="connsiteX664" fmla="*/ 214105 w 4694357"/>
                  <a:gd name="connsiteY664" fmla="*/ 2998602 h 4717133"/>
                  <a:gd name="connsiteX665" fmla="*/ 4483668 w 4694357"/>
                  <a:gd name="connsiteY665" fmla="*/ 2991769 h 4717133"/>
                  <a:gd name="connsiteX666" fmla="*/ 4507584 w 4694357"/>
                  <a:gd name="connsiteY666" fmla="*/ 3016255 h 4717133"/>
                  <a:gd name="connsiteX667" fmla="*/ 4483668 w 4694357"/>
                  <a:gd name="connsiteY667" fmla="*/ 3040741 h 4717133"/>
                  <a:gd name="connsiteX668" fmla="*/ 4459752 w 4694357"/>
                  <a:gd name="connsiteY668" fmla="*/ 3016255 h 4717133"/>
                  <a:gd name="connsiteX669" fmla="*/ 4483668 w 4694357"/>
                  <a:gd name="connsiteY669" fmla="*/ 2991769 h 4717133"/>
                  <a:gd name="connsiteX670" fmla="*/ 330268 w 4694357"/>
                  <a:gd name="connsiteY670" fmla="*/ 2991769 h 4717133"/>
                  <a:gd name="connsiteX671" fmla="*/ 353045 w 4694357"/>
                  <a:gd name="connsiteY671" fmla="*/ 3014546 h 4717133"/>
                  <a:gd name="connsiteX672" fmla="*/ 330268 w 4694357"/>
                  <a:gd name="connsiteY672" fmla="*/ 3037323 h 4717133"/>
                  <a:gd name="connsiteX673" fmla="*/ 307491 w 4694357"/>
                  <a:gd name="connsiteY673" fmla="*/ 3014546 h 4717133"/>
                  <a:gd name="connsiteX674" fmla="*/ 330268 w 4694357"/>
                  <a:gd name="connsiteY674" fmla="*/ 2991769 h 4717133"/>
                  <a:gd name="connsiteX675" fmla="*/ 4256467 w 4694357"/>
                  <a:gd name="connsiteY675" fmla="*/ 2990630 h 4717133"/>
                  <a:gd name="connsiteX676" fmla="*/ 4278675 w 4694357"/>
                  <a:gd name="connsiteY676" fmla="*/ 3012838 h 4717133"/>
                  <a:gd name="connsiteX677" fmla="*/ 4256467 w 4694357"/>
                  <a:gd name="connsiteY677" fmla="*/ 3035046 h 4717133"/>
                  <a:gd name="connsiteX678" fmla="*/ 4234259 w 4694357"/>
                  <a:gd name="connsiteY678" fmla="*/ 3012838 h 4717133"/>
                  <a:gd name="connsiteX679" fmla="*/ 4256467 w 4694357"/>
                  <a:gd name="connsiteY679" fmla="*/ 2990630 h 4717133"/>
                  <a:gd name="connsiteX680" fmla="*/ 62069 w 4694357"/>
                  <a:gd name="connsiteY680" fmla="*/ 2850551 h 4717133"/>
                  <a:gd name="connsiteX681" fmla="*/ 68333 w 4694357"/>
                  <a:gd name="connsiteY681" fmla="*/ 2856246 h 4717133"/>
                  <a:gd name="connsiteX682" fmla="*/ 62069 w 4694357"/>
                  <a:gd name="connsiteY682" fmla="*/ 2861941 h 4717133"/>
                  <a:gd name="connsiteX683" fmla="*/ 55805 w 4694357"/>
                  <a:gd name="connsiteY683" fmla="*/ 2856246 h 4717133"/>
                  <a:gd name="connsiteX684" fmla="*/ 62069 w 4694357"/>
                  <a:gd name="connsiteY684" fmla="*/ 2850551 h 4717133"/>
                  <a:gd name="connsiteX685" fmla="*/ 4636275 w 4694357"/>
                  <a:gd name="connsiteY685" fmla="*/ 2849412 h 4717133"/>
                  <a:gd name="connsiteX686" fmla="*/ 4641970 w 4694357"/>
                  <a:gd name="connsiteY686" fmla="*/ 2855107 h 4717133"/>
                  <a:gd name="connsiteX687" fmla="*/ 4636275 w 4694357"/>
                  <a:gd name="connsiteY687" fmla="*/ 2860802 h 4717133"/>
                  <a:gd name="connsiteX688" fmla="*/ 4630580 w 4694357"/>
                  <a:gd name="connsiteY688" fmla="*/ 2855107 h 4717133"/>
                  <a:gd name="connsiteX689" fmla="*/ 4636275 w 4694357"/>
                  <a:gd name="connsiteY689" fmla="*/ 2849412 h 4717133"/>
                  <a:gd name="connsiteX690" fmla="*/ 394044 w 4694357"/>
                  <a:gd name="connsiteY690" fmla="*/ 2849412 h 4717133"/>
                  <a:gd name="connsiteX691" fmla="*/ 398601 w 4694357"/>
                  <a:gd name="connsiteY691" fmla="*/ 2853398 h 4717133"/>
                  <a:gd name="connsiteX692" fmla="*/ 394044 w 4694357"/>
                  <a:gd name="connsiteY692" fmla="*/ 2857384 h 4717133"/>
                  <a:gd name="connsiteX693" fmla="*/ 389488 w 4694357"/>
                  <a:gd name="connsiteY693" fmla="*/ 2853398 h 4717133"/>
                  <a:gd name="connsiteX694" fmla="*/ 394044 w 4694357"/>
                  <a:gd name="connsiteY694" fmla="*/ 2849412 h 4717133"/>
                  <a:gd name="connsiteX695" fmla="*/ 4413060 w 4694357"/>
                  <a:gd name="connsiteY695" fmla="*/ 2844857 h 4717133"/>
                  <a:gd name="connsiteX696" fmla="*/ 4422171 w 4694357"/>
                  <a:gd name="connsiteY696" fmla="*/ 2853968 h 4717133"/>
                  <a:gd name="connsiteX697" fmla="*/ 4413060 w 4694357"/>
                  <a:gd name="connsiteY697" fmla="*/ 2863079 h 4717133"/>
                  <a:gd name="connsiteX698" fmla="*/ 4403949 w 4694357"/>
                  <a:gd name="connsiteY698" fmla="*/ 2853968 h 4717133"/>
                  <a:gd name="connsiteX699" fmla="*/ 4413060 w 4694357"/>
                  <a:gd name="connsiteY699" fmla="*/ 2844857 h 4717133"/>
                  <a:gd name="connsiteX700" fmla="*/ 284714 w 4694357"/>
                  <a:gd name="connsiteY700" fmla="*/ 2838024 h 4717133"/>
                  <a:gd name="connsiteX701" fmla="*/ 301797 w 4694357"/>
                  <a:gd name="connsiteY701" fmla="*/ 2854538 h 4717133"/>
                  <a:gd name="connsiteX702" fmla="*/ 284714 w 4694357"/>
                  <a:gd name="connsiteY702" fmla="*/ 2871052 h 4717133"/>
                  <a:gd name="connsiteX703" fmla="*/ 267631 w 4694357"/>
                  <a:gd name="connsiteY703" fmla="*/ 2854538 h 4717133"/>
                  <a:gd name="connsiteX704" fmla="*/ 284714 w 4694357"/>
                  <a:gd name="connsiteY704" fmla="*/ 2838024 h 4717133"/>
                  <a:gd name="connsiteX705" fmla="*/ 171399 w 4694357"/>
                  <a:gd name="connsiteY705" fmla="*/ 2838024 h 4717133"/>
                  <a:gd name="connsiteX706" fmla="*/ 189052 w 4694357"/>
                  <a:gd name="connsiteY706" fmla="*/ 2856246 h 4717133"/>
                  <a:gd name="connsiteX707" fmla="*/ 171399 w 4694357"/>
                  <a:gd name="connsiteY707" fmla="*/ 2874468 h 4717133"/>
                  <a:gd name="connsiteX708" fmla="*/ 153746 w 4694357"/>
                  <a:gd name="connsiteY708" fmla="*/ 2856246 h 4717133"/>
                  <a:gd name="connsiteX709" fmla="*/ 171399 w 4694357"/>
                  <a:gd name="connsiteY709" fmla="*/ 2838024 h 4717133"/>
                  <a:gd name="connsiteX710" fmla="*/ 4526945 w 4694357"/>
                  <a:gd name="connsiteY710" fmla="*/ 2831190 h 4717133"/>
                  <a:gd name="connsiteX711" fmla="*/ 4549722 w 4694357"/>
                  <a:gd name="connsiteY711" fmla="*/ 2854537 h 4717133"/>
                  <a:gd name="connsiteX712" fmla="*/ 4526945 w 4694357"/>
                  <a:gd name="connsiteY712" fmla="*/ 2877884 h 4717133"/>
                  <a:gd name="connsiteX713" fmla="*/ 4504168 w 4694357"/>
                  <a:gd name="connsiteY713" fmla="*/ 2854537 h 4717133"/>
                  <a:gd name="connsiteX714" fmla="*/ 4526945 w 4694357"/>
                  <a:gd name="connsiteY714" fmla="*/ 2831190 h 4717133"/>
                  <a:gd name="connsiteX715" fmla="*/ 4303729 w 4694357"/>
                  <a:gd name="connsiteY715" fmla="*/ 2828913 h 4717133"/>
                  <a:gd name="connsiteX716" fmla="*/ 4327645 w 4694357"/>
                  <a:gd name="connsiteY716" fmla="*/ 2852829 h 4717133"/>
                  <a:gd name="connsiteX717" fmla="*/ 4303729 w 4694357"/>
                  <a:gd name="connsiteY717" fmla="*/ 2876745 h 4717133"/>
                  <a:gd name="connsiteX718" fmla="*/ 4279813 w 4694357"/>
                  <a:gd name="connsiteY718" fmla="*/ 2852829 h 4717133"/>
                  <a:gd name="connsiteX719" fmla="*/ 4303729 w 4694357"/>
                  <a:gd name="connsiteY719" fmla="*/ 2828913 h 4717133"/>
                  <a:gd name="connsiteX720" fmla="*/ 4665885 w 4694357"/>
                  <a:gd name="connsiteY720" fmla="*/ 2685417 h 4717133"/>
                  <a:gd name="connsiteX721" fmla="*/ 4671580 w 4694357"/>
                  <a:gd name="connsiteY721" fmla="*/ 2691112 h 4717133"/>
                  <a:gd name="connsiteX722" fmla="*/ 4665885 w 4694357"/>
                  <a:gd name="connsiteY722" fmla="*/ 2696807 h 4717133"/>
                  <a:gd name="connsiteX723" fmla="*/ 4660190 w 4694357"/>
                  <a:gd name="connsiteY723" fmla="*/ 2691112 h 4717133"/>
                  <a:gd name="connsiteX724" fmla="*/ 4665885 w 4694357"/>
                  <a:gd name="connsiteY724" fmla="*/ 2685417 h 4717133"/>
                  <a:gd name="connsiteX725" fmla="*/ 360448 w 4694357"/>
                  <a:gd name="connsiteY725" fmla="*/ 2685417 h 4717133"/>
                  <a:gd name="connsiteX726" fmla="*/ 365573 w 4694357"/>
                  <a:gd name="connsiteY726" fmla="*/ 2690542 h 4717133"/>
                  <a:gd name="connsiteX727" fmla="*/ 360448 w 4694357"/>
                  <a:gd name="connsiteY727" fmla="*/ 2695667 h 4717133"/>
                  <a:gd name="connsiteX728" fmla="*/ 355323 w 4694357"/>
                  <a:gd name="connsiteY728" fmla="*/ 2690542 h 4717133"/>
                  <a:gd name="connsiteX729" fmla="*/ 360448 w 4694357"/>
                  <a:gd name="connsiteY729" fmla="*/ 2685417 h 4717133"/>
                  <a:gd name="connsiteX730" fmla="*/ 33027 w 4694357"/>
                  <a:gd name="connsiteY730" fmla="*/ 2685417 h 4717133"/>
                  <a:gd name="connsiteX731" fmla="*/ 39860 w 4694357"/>
                  <a:gd name="connsiteY731" fmla="*/ 2692250 h 4717133"/>
                  <a:gd name="connsiteX732" fmla="*/ 33027 w 4694357"/>
                  <a:gd name="connsiteY732" fmla="*/ 2699083 h 4717133"/>
                  <a:gd name="connsiteX733" fmla="*/ 26194 w 4694357"/>
                  <a:gd name="connsiteY733" fmla="*/ 2692250 h 4717133"/>
                  <a:gd name="connsiteX734" fmla="*/ 33027 w 4694357"/>
                  <a:gd name="connsiteY734" fmla="*/ 2685417 h 4717133"/>
                  <a:gd name="connsiteX735" fmla="*/ 252257 w 4694357"/>
                  <a:gd name="connsiteY735" fmla="*/ 2682001 h 4717133"/>
                  <a:gd name="connsiteX736" fmla="*/ 260799 w 4694357"/>
                  <a:gd name="connsiteY736" fmla="*/ 2691112 h 4717133"/>
                  <a:gd name="connsiteX737" fmla="*/ 252257 w 4694357"/>
                  <a:gd name="connsiteY737" fmla="*/ 2700223 h 4717133"/>
                  <a:gd name="connsiteX738" fmla="*/ 243715 w 4694357"/>
                  <a:gd name="connsiteY738" fmla="*/ 2691112 h 4717133"/>
                  <a:gd name="connsiteX739" fmla="*/ 252257 w 4694357"/>
                  <a:gd name="connsiteY739" fmla="*/ 2682001 h 4717133"/>
                  <a:gd name="connsiteX740" fmla="*/ 4446086 w 4694357"/>
                  <a:gd name="connsiteY740" fmla="*/ 2679723 h 4717133"/>
                  <a:gd name="connsiteX741" fmla="*/ 4456336 w 4694357"/>
                  <a:gd name="connsiteY741" fmla="*/ 2689973 h 4717133"/>
                  <a:gd name="connsiteX742" fmla="*/ 4446086 w 4694357"/>
                  <a:gd name="connsiteY742" fmla="*/ 2700223 h 4717133"/>
                  <a:gd name="connsiteX743" fmla="*/ 4435836 w 4694357"/>
                  <a:gd name="connsiteY743" fmla="*/ 2689973 h 4717133"/>
                  <a:gd name="connsiteX744" fmla="*/ 4446086 w 4694357"/>
                  <a:gd name="connsiteY744" fmla="*/ 2679723 h 4717133"/>
                  <a:gd name="connsiteX745" fmla="*/ 140080 w 4694357"/>
                  <a:gd name="connsiteY745" fmla="*/ 2674029 h 4717133"/>
                  <a:gd name="connsiteX746" fmla="*/ 158302 w 4694357"/>
                  <a:gd name="connsiteY746" fmla="*/ 2692251 h 4717133"/>
                  <a:gd name="connsiteX747" fmla="*/ 140080 w 4694357"/>
                  <a:gd name="connsiteY747" fmla="*/ 2710473 h 4717133"/>
                  <a:gd name="connsiteX748" fmla="*/ 121858 w 4694357"/>
                  <a:gd name="connsiteY748" fmla="*/ 2692251 h 4717133"/>
                  <a:gd name="connsiteX749" fmla="*/ 140080 w 4694357"/>
                  <a:gd name="connsiteY749" fmla="*/ 2674029 h 4717133"/>
                  <a:gd name="connsiteX750" fmla="*/ 4558264 w 4694357"/>
                  <a:gd name="connsiteY750" fmla="*/ 2668335 h 4717133"/>
                  <a:gd name="connsiteX751" fmla="*/ 4580472 w 4694357"/>
                  <a:gd name="connsiteY751" fmla="*/ 2691112 h 4717133"/>
                  <a:gd name="connsiteX752" fmla="*/ 4558264 w 4694357"/>
                  <a:gd name="connsiteY752" fmla="*/ 2713889 h 4717133"/>
                  <a:gd name="connsiteX753" fmla="*/ 4536056 w 4694357"/>
                  <a:gd name="connsiteY753" fmla="*/ 2691112 h 4717133"/>
                  <a:gd name="connsiteX754" fmla="*/ 4558264 w 4694357"/>
                  <a:gd name="connsiteY754" fmla="*/ 2668335 h 4717133"/>
                  <a:gd name="connsiteX755" fmla="*/ 4337895 w 4694357"/>
                  <a:gd name="connsiteY755" fmla="*/ 2664918 h 4717133"/>
                  <a:gd name="connsiteX756" fmla="*/ 4364089 w 4694357"/>
                  <a:gd name="connsiteY756" fmla="*/ 2690543 h 4717133"/>
                  <a:gd name="connsiteX757" fmla="*/ 4337895 w 4694357"/>
                  <a:gd name="connsiteY757" fmla="*/ 2716168 h 4717133"/>
                  <a:gd name="connsiteX758" fmla="*/ 4311701 w 4694357"/>
                  <a:gd name="connsiteY758" fmla="*/ 2690543 h 4717133"/>
                  <a:gd name="connsiteX759" fmla="*/ 4337895 w 4694357"/>
                  <a:gd name="connsiteY759" fmla="*/ 2664918 h 4717133"/>
                  <a:gd name="connsiteX760" fmla="*/ 232327 w 4694357"/>
                  <a:gd name="connsiteY760" fmla="*/ 2522561 h 4717133"/>
                  <a:gd name="connsiteX761" fmla="*/ 235744 w 4694357"/>
                  <a:gd name="connsiteY761" fmla="*/ 2525978 h 4717133"/>
                  <a:gd name="connsiteX762" fmla="*/ 232327 w 4694357"/>
                  <a:gd name="connsiteY762" fmla="*/ 2529395 h 4717133"/>
                  <a:gd name="connsiteX763" fmla="*/ 228910 w 4694357"/>
                  <a:gd name="connsiteY763" fmla="*/ 2525978 h 4717133"/>
                  <a:gd name="connsiteX764" fmla="*/ 232327 w 4694357"/>
                  <a:gd name="connsiteY764" fmla="*/ 2522561 h 4717133"/>
                  <a:gd name="connsiteX765" fmla="*/ 4682968 w 4694357"/>
                  <a:gd name="connsiteY765" fmla="*/ 2519145 h 4717133"/>
                  <a:gd name="connsiteX766" fmla="*/ 4688663 w 4694357"/>
                  <a:gd name="connsiteY766" fmla="*/ 2524840 h 4717133"/>
                  <a:gd name="connsiteX767" fmla="*/ 4682968 w 4694357"/>
                  <a:gd name="connsiteY767" fmla="*/ 2530535 h 4717133"/>
                  <a:gd name="connsiteX768" fmla="*/ 4677273 w 4694357"/>
                  <a:gd name="connsiteY768" fmla="*/ 2524840 h 4717133"/>
                  <a:gd name="connsiteX769" fmla="*/ 4682968 w 4694357"/>
                  <a:gd name="connsiteY769" fmla="*/ 2519145 h 4717133"/>
                  <a:gd name="connsiteX770" fmla="*/ 339380 w 4694357"/>
                  <a:gd name="connsiteY770" fmla="*/ 2519145 h 4717133"/>
                  <a:gd name="connsiteX771" fmla="*/ 345075 w 4694357"/>
                  <a:gd name="connsiteY771" fmla="*/ 2525409 h 4717133"/>
                  <a:gd name="connsiteX772" fmla="*/ 339380 w 4694357"/>
                  <a:gd name="connsiteY772" fmla="*/ 2531673 h 4717133"/>
                  <a:gd name="connsiteX773" fmla="*/ 333685 w 4694357"/>
                  <a:gd name="connsiteY773" fmla="*/ 2525409 h 4717133"/>
                  <a:gd name="connsiteX774" fmla="*/ 339380 w 4694357"/>
                  <a:gd name="connsiteY774" fmla="*/ 2519145 h 4717133"/>
                  <a:gd name="connsiteX775" fmla="*/ 14806 w 4694357"/>
                  <a:gd name="connsiteY775" fmla="*/ 2519145 h 4717133"/>
                  <a:gd name="connsiteX776" fmla="*/ 22778 w 4694357"/>
                  <a:gd name="connsiteY776" fmla="*/ 2526548 h 4717133"/>
                  <a:gd name="connsiteX777" fmla="*/ 14806 w 4694357"/>
                  <a:gd name="connsiteY777" fmla="*/ 2533951 h 4717133"/>
                  <a:gd name="connsiteX778" fmla="*/ 6834 w 4694357"/>
                  <a:gd name="connsiteY778" fmla="*/ 2526548 h 4717133"/>
                  <a:gd name="connsiteX779" fmla="*/ 14806 w 4694357"/>
                  <a:gd name="connsiteY779" fmla="*/ 2519145 h 4717133"/>
                  <a:gd name="connsiteX780" fmla="*/ 4464877 w 4694357"/>
                  <a:gd name="connsiteY780" fmla="*/ 2513451 h 4717133"/>
                  <a:gd name="connsiteX781" fmla="*/ 4476835 w 4694357"/>
                  <a:gd name="connsiteY781" fmla="*/ 2524840 h 4717133"/>
                  <a:gd name="connsiteX782" fmla="*/ 4464877 w 4694357"/>
                  <a:gd name="connsiteY782" fmla="*/ 2536229 h 4717133"/>
                  <a:gd name="connsiteX783" fmla="*/ 4452919 w 4694357"/>
                  <a:gd name="connsiteY783" fmla="*/ 2524840 h 4717133"/>
                  <a:gd name="connsiteX784" fmla="*/ 4464877 w 4694357"/>
                  <a:gd name="connsiteY784" fmla="*/ 2513451 h 4717133"/>
                  <a:gd name="connsiteX785" fmla="*/ 121289 w 4694357"/>
                  <a:gd name="connsiteY785" fmla="*/ 2508895 h 4717133"/>
                  <a:gd name="connsiteX786" fmla="*/ 138942 w 4694357"/>
                  <a:gd name="connsiteY786" fmla="*/ 2526548 h 4717133"/>
                  <a:gd name="connsiteX787" fmla="*/ 121289 w 4694357"/>
                  <a:gd name="connsiteY787" fmla="*/ 2544201 h 4717133"/>
                  <a:gd name="connsiteX788" fmla="*/ 103636 w 4694357"/>
                  <a:gd name="connsiteY788" fmla="*/ 2526548 h 4717133"/>
                  <a:gd name="connsiteX789" fmla="*/ 121289 w 4694357"/>
                  <a:gd name="connsiteY789" fmla="*/ 2508895 h 4717133"/>
                  <a:gd name="connsiteX790" fmla="*/ 4576485 w 4694357"/>
                  <a:gd name="connsiteY790" fmla="*/ 2503201 h 4717133"/>
                  <a:gd name="connsiteX791" fmla="*/ 4597554 w 4694357"/>
                  <a:gd name="connsiteY791" fmla="*/ 2524839 h 4717133"/>
                  <a:gd name="connsiteX792" fmla="*/ 4576485 w 4694357"/>
                  <a:gd name="connsiteY792" fmla="*/ 2546477 h 4717133"/>
                  <a:gd name="connsiteX793" fmla="*/ 4555416 w 4694357"/>
                  <a:gd name="connsiteY793" fmla="*/ 2524839 h 4717133"/>
                  <a:gd name="connsiteX794" fmla="*/ 4576485 w 4694357"/>
                  <a:gd name="connsiteY794" fmla="*/ 2503201 h 4717133"/>
                  <a:gd name="connsiteX795" fmla="*/ 4358394 w 4694357"/>
                  <a:gd name="connsiteY795" fmla="*/ 2498645 h 4717133"/>
                  <a:gd name="connsiteX796" fmla="*/ 4384588 w 4694357"/>
                  <a:gd name="connsiteY796" fmla="*/ 2525408 h 4717133"/>
                  <a:gd name="connsiteX797" fmla="*/ 4358394 w 4694357"/>
                  <a:gd name="connsiteY797" fmla="*/ 2552171 h 4717133"/>
                  <a:gd name="connsiteX798" fmla="*/ 4332200 w 4694357"/>
                  <a:gd name="connsiteY798" fmla="*/ 2525408 h 4717133"/>
                  <a:gd name="connsiteX799" fmla="*/ 4358394 w 4694357"/>
                  <a:gd name="connsiteY799" fmla="*/ 2498645 h 4717133"/>
                  <a:gd name="connsiteX800" fmla="*/ 226064 w 4694357"/>
                  <a:gd name="connsiteY800" fmla="*/ 2357427 h 4717133"/>
                  <a:gd name="connsiteX801" fmla="*/ 227773 w 4694357"/>
                  <a:gd name="connsiteY801" fmla="*/ 2359136 h 4717133"/>
                  <a:gd name="connsiteX802" fmla="*/ 226064 w 4694357"/>
                  <a:gd name="connsiteY802" fmla="*/ 2360845 h 4717133"/>
                  <a:gd name="connsiteX803" fmla="*/ 224355 w 4694357"/>
                  <a:gd name="connsiteY803" fmla="*/ 2359136 h 4717133"/>
                  <a:gd name="connsiteX804" fmla="*/ 226064 w 4694357"/>
                  <a:gd name="connsiteY804" fmla="*/ 2357427 h 4717133"/>
                  <a:gd name="connsiteX805" fmla="*/ 332546 w 4694357"/>
                  <a:gd name="connsiteY805" fmla="*/ 2352872 h 4717133"/>
                  <a:gd name="connsiteX806" fmla="*/ 339379 w 4694357"/>
                  <a:gd name="connsiteY806" fmla="*/ 2359705 h 4717133"/>
                  <a:gd name="connsiteX807" fmla="*/ 332546 w 4694357"/>
                  <a:gd name="connsiteY807" fmla="*/ 2366538 h 4717133"/>
                  <a:gd name="connsiteX808" fmla="*/ 325713 w 4694357"/>
                  <a:gd name="connsiteY808" fmla="*/ 2359705 h 4717133"/>
                  <a:gd name="connsiteX809" fmla="*/ 332546 w 4694357"/>
                  <a:gd name="connsiteY809" fmla="*/ 2352872 h 4717133"/>
                  <a:gd name="connsiteX810" fmla="*/ 4688662 w 4694357"/>
                  <a:gd name="connsiteY810" fmla="*/ 2351733 h 4717133"/>
                  <a:gd name="connsiteX811" fmla="*/ 4694357 w 4694357"/>
                  <a:gd name="connsiteY811" fmla="*/ 2357997 h 4717133"/>
                  <a:gd name="connsiteX812" fmla="*/ 4688662 w 4694357"/>
                  <a:gd name="connsiteY812" fmla="*/ 2364261 h 4717133"/>
                  <a:gd name="connsiteX813" fmla="*/ 4682967 w 4694357"/>
                  <a:gd name="connsiteY813" fmla="*/ 2357997 h 4717133"/>
                  <a:gd name="connsiteX814" fmla="*/ 4688662 w 4694357"/>
                  <a:gd name="connsiteY814" fmla="*/ 2351733 h 4717133"/>
                  <a:gd name="connsiteX815" fmla="*/ 8542 w 4694357"/>
                  <a:gd name="connsiteY815" fmla="*/ 2350594 h 4717133"/>
                  <a:gd name="connsiteX816" fmla="*/ 17084 w 4694357"/>
                  <a:gd name="connsiteY816" fmla="*/ 2359705 h 4717133"/>
                  <a:gd name="connsiteX817" fmla="*/ 8542 w 4694357"/>
                  <a:gd name="connsiteY817" fmla="*/ 2368816 h 4717133"/>
                  <a:gd name="connsiteX818" fmla="*/ 0 w 4694357"/>
                  <a:gd name="connsiteY818" fmla="*/ 2359705 h 4717133"/>
                  <a:gd name="connsiteX819" fmla="*/ 8542 w 4694357"/>
                  <a:gd name="connsiteY819" fmla="*/ 2350594 h 4717133"/>
                  <a:gd name="connsiteX820" fmla="*/ 4471711 w 4694357"/>
                  <a:gd name="connsiteY820" fmla="*/ 2346039 h 4717133"/>
                  <a:gd name="connsiteX821" fmla="*/ 4484808 w 4694357"/>
                  <a:gd name="connsiteY821" fmla="*/ 2358567 h 4717133"/>
                  <a:gd name="connsiteX822" fmla="*/ 4471711 w 4694357"/>
                  <a:gd name="connsiteY822" fmla="*/ 2371095 h 4717133"/>
                  <a:gd name="connsiteX823" fmla="*/ 4458614 w 4694357"/>
                  <a:gd name="connsiteY823" fmla="*/ 2358567 h 4717133"/>
                  <a:gd name="connsiteX824" fmla="*/ 4471711 w 4694357"/>
                  <a:gd name="connsiteY824" fmla="*/ 2346039 h 4717133"/>
                  <a:gd name="connsiteX825" fmla="*/ 115595 w 4694357"/>
                  <a:gd name="connsiteY825" fmla="*/ 2341483 h 4717133"/>
                  <a:gd name="connsiteX826" fmla="*/ 133248 w 4694357"/>
                  <a:gd name="connsiteY826" fmla="*/ 2359136 h 4717133"/>
                  <a:gd name="connsiteX827" fmla="*/ 115595 w 4694357"/>
                  <a:gd name="connsiteY827" fmla="*/ 2376789 h 4717133"/>
                  <a:gd name="connsiteX828" fmla="*/ 97942 w 4694357"/>
                  <a:gd name="connsiteY828" fmla="*/ 2359136 h 4717133"/>
                  <a:gd name="connsiteX829" fmla="*/ 115595 w 4694357"/>
                  <a:gd name="connsiteY829" fmla="*/ 2341483 h 4717133"/>
                  <a:gd name="connsiteX830" fmla="*/ 4582179 w 4694357"/>
                  <a:gd name="connsiteY830" fmla="*/ 2336928 h 4717133"/>
                  <a:gd name="connsiteX831" fmla="*/ 4603248 w 4694357"/>
                  <a:gd name="connsiteY831" fmla="*/ 2357997 h 4717133"/>
                  <a:gd name="connsiteX832" fmla="*/ 4582179 w 4694357"/>
                  <a:gd name="connsiteY832" fmla="*/ 2379066 h 4717133"/>
                  <a:gd name="connsiteX833" fmla="*/ 4561110 w 4694357"/>
                  <a:gd name="connsiteY833" fmla="*/ 2357997 h 4717133"/>
                  <a:gd name="connsiteX834" fmla="*/ 4582179 w 4694357"/>
                  <a:gd name="connsiteY834" fmla="*/ 2336928 h 4717133"/>
                  <a:gd name="connsiteX835" fmla="*/ 4365228 w 4694357"/>
                  <a:gd name="connsiteY835" fmla="*/ 2331234 h 4717133"/>
                  <a:gd name="connsiteX836" fmla="*/ 4392561 w 4694357"/>
                  <a:gd name="connsiteY836" fmla="*/ 2358567 h 4717133"/>
                  <a:gd name="connsiteX837" fmla="*/ 4365228 w 4694357"/>
                  <a:gd name="connsiteY837" fmla="*/ 2385900 h 4717133"/>
                  <a:gd name="connsiteX838" fmla="*/ 4337895 w 4694357"/>
                  <a:gd name="connsiteY838" fmla="*/ 2358567 h 4717133"/>
                  <a:gd name="connsiteX839" fmla="*/ 4365228 w 4694357"/>
                  <a:gd name="connsiteY839" fmla="*/ 2331234 h 4717133"/>
                  <a:gd name="connsiteX840" fmla="*/ 232897 w 4694357"/>
                  <a:gd name="connsiteY840" fmla="*/ 2191155 h 4717133"/>
                  <a:gd name="connsiteX841" fmla="*/ 234606 w 4694357"/>
                  <a:gd name="connsiteY841" fmla="*/ 2192864 h 4717133"/>
                  <a:gd name="connsiteX842" fmla="*/ 232897 w 4694357"/>
                  <a:gd name="connsiteY842" fmla="*/ 2194573 h 4717133"/>
                  <a:gd name="connsiteX843" fmla="*/ 231188 w 4694357"/>
                  <a:gd name="connsiteY843" fmla="*/ 2192864 h 4717133"/>
                  <a:gd name="connsiteX844" fmla="*/ 232897 w 4694357"/>
                  <a:gd name="connsiteY844" fmla="*/ 2191155 h 4717133"/>
                  <a:gd name="connsiteX845" fmla="*/ 339379 w 4694357"/>
                  <a:gd name="connsiteY845" fmla="*/ 2185461 h 4717133"/>
                  <a:gd name="connsiteX846" fmla="*/ 347351 w 4694357"/>
                  <a:gd name="connsiteY846" fmla="*/ 2192864 h 4717133"/>
                  <a:gd name="connsiteX847" fmla="*/ 339379 w 4694357"/>
                  <a:gd name="connsiteY847" fmla="*/ 2200267 h 4717133"/>
                  <a:gd name="connsiteX848" fmla="*/ 331407 w 4694357"/>
                  <a:gd name="connsiteY848" fmla="*/ 2192864 h 4717133"/>
                  <a:gd name="connsiteX849" fmla="*/ 339379 w 4694357"/>
                  <a:gd name="connsiteY849" fmla="*/ 2185461 h 4717133"/>
                  <a:gd name="connsiteX850" fmla="*/ 4682968 w 4694357"/>
                  <a:gd name="connsiteY850" fmla="*/ 2184322 h 4717133"/>
                  <a:gd name="connsiteX851" fmla="*/ 4690940 w 4694357"/>
                  <a:gd name="connsiteY851" fmla="*/ 2191155 h 4717133"/>
                  <a:gd name="connsiteX852" fmla="*/ 4682968 w 4694357"/>
                  <a:gd name="connsiteY852" fmla="*/ 2197988 h 4717133"/>
                  <a:gd name="connsiteX853" fmla="*/ 4674996 w 4694357"/>
                  <a:gd name="connsiteY853" fmla="*/ 2191155 h 4717133"/>
                  <a:gd name="connsiteX854" fmla="*/ 4682968 w 4694357"/>
                  <a:gd name="connsiteY854" fmla="*/ 2184322 h 4717133"/>
                  <a:gd name="connsiteX855" fmla="*/ 14237 w 4694357"/>
                  <a:gd name="connsiteY855" fmla="*/ 2183183 h 4717133"/>
                  <a:gd name="connsiteX856" fmla="*/ 23918 w 4694357"/>
                  <a:gd name="connsiteY856" fmla="*/ 2192864 h 4717133"/>
                  <a:gd name="connsiteX857" fmla="*/ 14237 w 4694357"/>
                  <a:gd name="connsiteY857" fmla="*/ 2202545 h 4717133"/>
                  <a:gd name="connsiteX858" fmla="*/ 4556 w 4694357"/>
                  <a:gd name="connsiteY858" fmla="*/ 2192864 h 4717133"/>
                  <a:gd name="connsiteX859" fmla="*/ 14237 w 4694357"/>
                  <a:gd name="connsiteY859" fmla="*/ 2183183 h 4717133"/>
                  <a:gd name="connsiteX860" fmla="*/ 121289 w 4694357"/>
                  <a:gd name="connsiteY860" fmla="*/ 2178628 h 4717133"/>
                  <a:gd name="connsiteX861" fmla="*/ 135525 w 4694357"/>
                  <a:gd name="connsiteY861" fmla="*/ 2192864 h 4717133"/>
                  <a:gd name="connsiteX862" fmla="*/ 121289 w 4694357"/>
                  <a:gd name="connsiteY862" fmla="*/ 2207100 h 4717133"/>
                  <a:gd name="connsiteX863" fmla="*/ 107053 w 4694357"/>
                  <a:gd name="connsiteY863" fmla="*/ 2192864 h 4717133"/>
                  <a:gd name="connsiteX864" fmla="*/ 121289 w 4694357"/>
                  <a:gd name="connsiteY864" fmla="*/ 2178628 h 4717133"/>
                  <a:gd name="connsiteX865" fmla="*/ 4464878 w 4694357"/>
                  <a:gd name="connsiteY865" fmla="*/ 2176350 h 4717133"/>
                  <a:gd name="connsiteX866" fmla="*/ 4480253 w 4694357"/>
                  <a:gd name="connsiteY866" fmla="*/ 2191725 h 4717133"/>
                  <a:gd name="connsiteX867" fmla="*/ 4464878 w 4694357"/>
                  <a:gd name="connsiteY867" fmla="*/ 2207100 h 4717133"/>
                  <a:gd name="connsiteX868" fmla="*/ 4449503 w 4694357"/>
                  <a:gd name="connsiteY868" fmla="*/ 2191725 h 4717133"/>
                  <a:gd name="connsiteX869" fmla="*/ 4464878 w 4694357"/>
                  <a:gd name="connsiteY869" fmla="*/ 2176350 h 4717133"/>
                  <a:gd name="connsiteX870" fmla="*/ 4576485 w 4694357"/>
                  <a:gd name="connsiteY870" fmla="*/ 2170655 h 4717133"/>
                  <a:gd name="connsiteX871" fmla="*/ 4597554 w 4694357"/>
                  <a:gd name="connsiteY871" fmla="*/ 2191724 h 4717133"/>
                  <a:gd name="connsiteX872" fmla="*/ 4576485 w 4694357"/>
                  <a:gd name="connsiteY872" fmla="*/ 2212793 h 4717133"/>
                  <a:gd name="connsiteX873" fmla="*/ 4555416 w 4694357"/>
                  <a:gd name="connsiteY873" fmla="*/ 2191724 h 4717133"/>
                  <a:gd name="connsiteX874" fmla="*/ 4576485 w 4694357"/>
                  <a:gd name="connsiteY874" fmla="*/ 2170655 h 4717133"/>
                  <a:gd name="connsiteX875" fmla="*/ 4358395 w 4694357"/>
                  <a:gd name="connsiteY875" fmla="*/ 2163822 h 4717133"/>
                  <a:gd name="connsiteX876" fmla="*/ 4386867 w 4694357"/>
                  <a:gd name="connsiteY876" fmla="*/ 2191724 h 4717133"/>
                  <a:gd name="connsiteX877" fmla="*/ 4358395 w 4694357"/>
                  <a:gd name="connsiteY877" fmla="*/ 2219626 h 4717133"/>
                  <a:gd name="connsiteX878" fmla="*/ 4329923 w 4694357"/>
                  <a:gd name="connsiteY878" fmla="*/ 2191724 h 4717133"/>
                  <a:gd name="connsiteX879" fmla="*/ 4358395 w 4694357"/>
                  <a:gd name="connsiteY879" fmla="*/ 2163822 h 4717133"/>
                  <a:gd name="connsiteX880" fmla="*/ 251688 w 4694357"/>
                  <a:gd name="connsiteY880" fmla="*/ 2026021 h 4717133"/>
                  <a:gd name="connsiteX881" fmla="*/ 253966 w 4694357"/>
                  <a:gd name="connsiteY881" fmla="*/ 2027730 h 4717133"/>
                  <a:gd name="connsiteX882" fmla="*/ 251688 w 4694357"/>
                  <a:gd name="connsiteY882" fmla="*/ 2029439 h 4717133"/>
                  <a:gd name="connsiteX883" fmla="*/ 249410 w 4694357"/>
                  <a:gd name="connsiteY883" fmla="*/ 2027730 h 4717133"/>
                  <a:gd name="connsiteX884" fmla="*/ 251688 w 4694357"/>
                  <a:gd name="connsiteY884" fmla="*/ 2026021 h 4717133"/>
                  <a:gd name="connsiteX885" fmla="*/ 359879 w 4694357"/>
                  <a:gd name="connsiteY885" fmla="*/ 2020327 h 4717133"/>
                  <a:gd name="connsiteX886" fmla="*/ 367851 w 4694357"/>
                  <a:gd name="connsiteY886" fmla="*/ 2028299 h 4717133"/>
                  <a:gd name="connsiteX887" fmla="*/ 359879 w 4694357"/>
                  <a:gd name="connsiteY887" fmla="*/ 2036271 h 4717133"/>
                  <a:gd name="connsiteX888" fmla="*/ 351907 w 4694357"/>
                  <a:gd name="connsiteY888" fmla="*/ 2028299 h 4717133"/>
                  <a:gd name="connsiteX889" fmla="*/ 359879 w 4694357"/>
                  <a:gd name="connsiteY889" fmla="*/ 2020327 h 4717133"/>
                  <a:gd name="connsiteX890" fmla="*/ 4664746 w 4694357"/>
                  <a:gd name="connsiteY890" fmla="*/ 2016910 h 4717133"/>
                  <a:gd name="connsiteX891" fmla="*/ 4673857 w 4694357"/>
                  <a:gd name="connsiteY891" fmla="*/ 2025452 h 4717133"/>
                  <a:gd name="connsiteX892" fmla="*/ 4664746 w 4694357"/>
                  <a:gd name="connsiteY892" fmla="*/ 2033994 h 4717133"/>
                  <a:gd name="connsiteX893" fmla="*/ 4655635 w 4694357"/>
                  <a:gd name="connsiteY893" fmla="*/ 2025452 h 4717133"/>
                  <a:gd name="connsiteX894" fmla="*/ 4664746 w 4694357"/>
                  <a:gd name="connsiteY894" fmla="*/ 2016910 h 4717133"/>
                  <a:gd name="connsiteX895" fmla="*/ 32459 w 4694357"/>
                  <a:gd name="connsiteY895" fmla="*/ 2016910 h 4717133"/>
                  <a:gd name="connsiteX896" fmla="*/ 43279 w 4694357"/>
                  <a:gd name="connsiteY896" fmla="*/ 2027160 h 4717133"/>
                  <a:gd name="connsiteX897" fmla="*/ 32459 w 4694357"/>
                  <a:gd name="connsiteY897" fmla="*/ 2037410 h 4717133"/>
                  <a:gd name="connsiteX898" fmla="*/ 21639 w 4694357"/>
                  <a:gd name="connsiteY898" fmla="*/ 2027160 h 4717133"/>
                  <a:gd name="connsiteX899" fmla="*/ 32459 w 4694357"/>
                  <a:gd name="connsiteY899" fmla="*/ 2016910 h 4717133"/>
                  <a:gd name="connsiteX900" fmla="*/ 139511 w 4694357"/>
                  <a:gd name="connsiteY900" fmla="*/ 2011216 h 4717133"/>
                  <a:gd name="connsiteX901" fmla="*/ 154886 w 4694357"/>
                  <a:gd name="connsiteY901" fmla="*/ 2026591 h 4717133"/>
                  <a:gd name="connsiteX902" fmla="*/ 139511 w 4694357"/>
                  <a:gd name="connsiteY902" fmla="*/ 2041966 h 4717133"/>
                  <a:gd name="connsiteX903" fmla="*/ 124136 w 4694357"/>
                  <a:gd name="connsiteY903" fmla="*/ 2026591 h 4717133"/>
                  <a:gd name="connsiteX904" fmla="*/ 139511 w 4694357"/>
                  <a:gd name="connsiteY904" fmla="*/ 2011216 h 4717133"/>
                  <a:gd name="connsiteX905" fmla="*/ 4445517 w 4694357"/>
                  <a:gd name="connsiteY905" fmla="*/ 2005522 h 4717133"/>
                  <a:gd name="connsiteX906" fmla="*/ 4466586 w 4694357"/>
                  <a:gd name="connsiteY906" fmla="*/ 2026591 h 4717133"/>
                  <a:gd name="connsiteX907" fmla="*/ 4445517 w 4694357"/>
                  <a:gd name="connsiteY907" fmla="*/ 2047660 h 4717133"/>
                  <a:gd name="connsiteX908" fmla="*/ 4424448 w 4694357"/>
                  <a:gd name="connsiteY908" fmla="*/ 2026591 h 4717133"/>
                  <a:gd name="connsiteX909" fmla="*/ 4445517 w 4694357"/>
                  <a:gd name="connsiteY909" fmla="*/ 2005522 h 4717133"/>
                  <a:gd name="connsiteX910" fmla="*/ 4557694 w 4694357"/>
                  <a:gd name="connsiteY910" fmla="*/ 2004383 h 4717133"/>
                  <a:gd name="connsiteX911" fmla="*/ 4579332 w 4694357"/>
                  <a:gd name="connsiteY911" fmla="*/ 2026021 h 4717133"/>
                  <a:gd name="connsiteX912" fmla="*/ 4557694 w 4694357"/>
                  <a:gd name="connsiteY912" fmla="*/ 2047659 h 4717133"/>
                  <a:gd name="connsiteX913" fmla="*/ 4536056 w 4694357"/>
                  <a:gd name="connsiteY913" fmla="*/ 2026021 h 4717133"/>
                  <a:gd name="connsiteX914" fmla="*/ 4557694 w 4694357"/>
                  <a:gd name="connsiteY914" fmla="*/ 2004383 h 4717133"/>
                  <a:gd name="connsiteX915" fmla="*/ 4337895 w 4694357"/>
                  <a:gd name="connsiteY915" fmla="*/ 1998689 h 4717133"/>
                  <a:gd name="connsiteX916" fmla="*/ 4366367 w 4694357"/>
                  <a:gd name="connsiteY916" fmla="*/ 2027161 h 4717133"/>
                  <a:gd name="connsiteX917" fmla="*/ 4337895 w 4694357"/>
                  <a:gd name="connsiteY917" fmla="*/ 2055633 h 4717133"/>
                  <a:gd name="connsiteX918" fmla="*/ 4309423 w 4694357"/>
                  <a:gd name="connsiteY918" fmla="*/ 2027161 h 4717133"/>
                  <a:gd name="connsiteX919" fmla="*/ 4337895 w 4694357"/>
                  <a:gd name="connsiteY919" fmla="*/ 1998689 h 4717133"/>
                  <a:gd name="connsiteX920" fmla="*/ 284714 w 4694357"/>
                  <a:gd name="connsiteY920" fmla="*/ 1862026 h 4717133"/>
                  <a:gd name="connsiteX921" fmla="*/ 286992 w 4694357"/>
                  <a:gd name="connsiteY921" fmla="*/ 1864304 h 4717133"/>
                  <a:gd name="connsiteX922" fmla="*/ 284714 w 4694357"/>
                  <a:gd name="connsiteY922" fmla="*/ 1866582 h 4717133"/>
                  <a:gd name="connsiteX923" fmla="*/ 282436 w 4694357"/>
                  <a:gd name="connsiteY923" fmla="*/ 1864304 h 4717133"/>
                  <a:gd name="connsiteX924" fmla="*/ 284714 w 4694357"/>
                  <a:gd name="connsiteY924" fmla="*/ 1862026 h 4717133"/>
                  <a:gd name="connsiteX925" fmla="*/ 394044 w 4694357"/>
                  <a:gd name="connsiteY925" fmla="*/ 1856332 h 4717133"/>
                  <a:gd name="connsiteX926" fmla="*/ 402016 w 4694357"/>
                  <a:gd name="connsiteY926" fmla="*/ 1864874 h 4717133"/>
                  <a:gd name="connsiteX927" fmla="*/ 394044 w 4694357"/>
                  <a:gd name="connsiteY927" fmla="*/ 1873416 h 4717133"/>
                  <a:gd name="connsiteX928" fmla="*/ 386072 w 4694357"/>
                  <a:gd name="connsiteY928" fmla="*/ 1864874 h 4717133"/>
                  <a:gd name="connsiteX929" fmla="*/ 394044 w 4694357"/>
                  <a:gd name="connsiteY929" fmla="*/ 1856332 h 4717133"/>
                  <a:gd name="connsiteX930" fmla="*/ 62069 w 4694357"/>
                  <a:gd name="connsiteY930" fmla="*/ 1851776 h 4717133"/>
                  <a:gd name="connsiteX931" fmla="*/ 72889 w 4694357"/>
                  <a:gd name="connsiteY931" fmla="*/ 1862596 h 4717133"/>
                  <a:gd name="connsiteX932" fmla="*/ 62069 w 4694357"/>
                  <a:gd name="connsiteY932" fmla="*/ 1873416 h 4717133"/>
                  <a:gd name="connsiteX933" fmla="*/ 51249 w 4694357"/>
                  <a:gd name="connsiteY933" fmla="*/ 1862596 h 4717133"/>
                  <a:gd name="connsiteX934" fmla="*/ 62069 w 4694357"/>
                  <a:gd name="connsiteY934" fmla="*/ 1851776 h 4717133"/>
                  <a:gd name="connsiteX935" fmla="*/ 4635136 w 4694357"/>
                  <a:gd name="connsiteY935" fmla="*/ 1850638 h 4717133"/>
                  <a:gd name="connsiteX936" fmla="*/ 4646525 w 4694357"/>
                  <a:gd name="connsiteY936" fmla="*/ 1861458 h 4717133"/>
                  <a:gd name="connsiteX937" fmla="*/ 4635136 w 4694357"/>
                  <a:gd name="connsiteY937" fmla="*/ 1872278 h 4717133"/>
                  <a:gd name="connsiteX938" fmla="*/ 4623747 w 4694357"/>
                  <a:gd name="connsiteY938" fmla="*/ 1861458 h 4717133"/>
                  <a:gd name="connsiteX939" fmla="*/ 4635136 w 4694357"/>
                  <a:gd name="connsiteY939" fmla="*/ 1850638 h 4717133"/>
                  <a:gd name="connsiteX940" fmla="*/ 170829 w 4694357"/>
                  <a:gd name="connsiteY940" fmla="*/ 1846082 h 4717133"/>
                  <a:gd name="connsiteX941" fmla="*/ 187912 w 4694357"/>
                  <a:gd name="connsiteY941" fmla="*/ 1862596 h 4717133"/>
                  <a:gd name="connsiteX942" fmla="*/ 170829 w 4694357"/>
                  <a:gd name="connsiteY942" fmla="*/ 1879110 h 4717133"/>
                  <a:gd name="connsiteX943" fmla="*/ 153746 w 4694357"/>
                  <a:gd name="connsiteY943" fmla="*/ 1862596 h 4717133"/>
                  <a:gd name="connsiteX944" fmla="*/ 170829 w 4694357"/>
                  <a:gd name="connsiteY944" fmla="*/ 1846082 h 4717133"/>
                  <a:gd name="connsiteX945" fmla="*/ 4526376 w 4694357"/>
                  <a:gd name="connsiteY945" fmla="*/ 1840388 h 4717133"/>
                  <a:gd name="connsiteX946" fmla="*/ 4548584 w 4694357"/>
                  <a:gd name="connsiteY946" fmla="*/ 1862026 h 4717133"/>
                  <a:gd name="connsiteX947" fmla="*/ 4526376 w 4694357"/>
                  <a:gd name="connsiteY947" fmla="*/ 1883664 h 4717133"/>
                  <a:gd name="connsiteX948" fmla="*/ 4504168 w 4694357"/>
                  <a:gd name="connsiteY948" fmla="*/ 1862026 h 4717133"/>
                  <a:gd name="connsiteX949" fmla="*/ 4526376 w 4694357"/>
                  <a:gd name="connsiteY949" fmla="*/ 1840388 h 4717133"/>
                  <a:gd name="connsiteX950" fmla="*/ 4303730 w 4694357"/>
                  <a:gd name="connsiteY950" fmla="*/ 1836972 h 4717133"/>
                  <a:gd name="connsiteX951" fmla="*/ 4331063 w 4694357"/>
                  <a:gd name="connsiteY951" fmla="*/ 1864305 h 4717133"/>
                  <a:gd name="connsiteX952" fmla="*/ 4303730 w 4694357"/>
                  <a:gd name="connsiteY952" fmla="*/ 1891638 h 4717133"/>
                  <a:gd name="connsiteX953" fmla="*/ 4276397 w 4694357"/>
                  <a:gd name="connsiteY953" fmla="*/ 1864305 h 4717133"/>
                  <a:gd name="connsiteX954" fmla="*/ 4303730 w 4694357"/>
                  <a:gd name="connsiteY954" fmla="*/ 1836972 h 4717133"/>
                  <a:gd name="connsiteX955" fmla="*/ 4413060 w 4694357"/>
                  <a:gd name="connsiteY955" fmla="*/ 1835832 h 4717133"/>
                  <a:gd name="connsiteX956" fmla="*/ 4441532 w 4694357"/>
                  <a:gd name="connsiteY956" fmla="*/ 1863734 h 4717133"/>
                  <a:gd name="connsiteX957" fmla="*/ 4413060 w 4694357"/>
                  <a:gd name="connsiteY957" fmla="*/ 1891636 h 4717133"/>
                  <a:gd name="connsiteX958" fmla="*/ 4384588 w 4694357"/>
                  <a:gd name="connsiteY958" fmla="*/ 1863734 h 4717133"/>
                  <a:gd name="connsiteX959" fmla="*/ 4413060 w 4694357"/>
                  <a:gd name="connsiteY959" fmla="*/ 1835832 h 4717133"/>
                  <a:gd name="connsiteX960" fmla="*/ 329700 w 4694357"/>
                  <a:gd name="connsiteY960" fmla="*/ 1701448 h 4717133"/>
                  <a:gd name="connsiteX961" fmla="*/ 332548 w 4694357"/>
                  <a:gd name="connsiteY961" fmla="*/ 1704296 h 4717133"/>
                  <a:gd name="connsiteX962" fmla="*/ 329700 w 4694357"/>
                  <a:gd name="connsiteY962" fmla="*/ 1707144 h 4717133"/>
                  <a:gd name="connsiteX963" fmla="*/ 326852 w 4694357"/>
                  <a:gd name="connsiteY963" fmla="*/ 1704296 h 4717133"/>
                  <a:gd name="connsiteX964" fmla="*/ 329700 w 4694357"/>
                  <a:gd name="connsiteY964" fmla="*/ 1701448 h 4717133"/>
                  <a:gd name="connsiteX965" fmla="*/ 441307 w 4694357"/>
                  <a:gd name="connsiteY965" fmla="*/ 1696892 h 4717133"/>
                  <a:gd name="connsiteX966" fmla="*/ 449849 w 4694357"/>
                  <a:gd name="connsiteY966" fmla="*/ 1705434 h 4717133"/>
                  <a:gd name="connsiteX967" fmla="*/ 441307 w 4694357"/>
                  <a:gd name="connsiteY967" fmla="*/ 1713976 h 4717133"/>
                  <a:gd name="connsiteX968" fmla="*/ 432765 w 4694357"/>
                  <a:gd name="connsiteY968" fmla="*/ 1705434 h 4717133"/>
                  <a:gd name="connsiteX969" fmla="*/ 441307 w 4694357"/>
                  <a:gd name="connsiteY969" fmla="*/ 1696892 h 4717133"/>
                  <a:gd name="connsiteX970" fmla="*/ 103637 w 4694357"/>
                  <a:gd name="connsiteY970" fmla="*/ 1690059 h 4717133"/>
                  <a:gd name="connsiteX971" fmla="*/ 115026 w 4694357"/>
                  <a:gd name="connsiteY971" fmla="*/ 1700879 h 4717133"/>
                  <a:gd name="connsiteX972" fmla="*/ 103637 w 4694357"/>
                  <a:gd name="connsiteY972" fmla="*/ 1711699 h 4717133"/>
                  <a:gd name="connsiteX973" fmla="*/ 92248 w 4694357"/>
                  <a:gd name="connsiteY973" fmla="*/ 1700879 h 4717133"/>
                  <a:gd name="connsiteX974" fmla="*/ 103637 w 4694357"/>
                  <a:gd name="connsiteY974" fmla="*/ 1690059 h 4717133"/>
                  <a:gd name="connsiteX975" fmla="*/ 4594137 w 4694357"/>
                  <a:gd name="connsiteY975" fmla="*/ 1686643 h 4717133"/>
                  <a:gd name="connsiteX976" fmla="*/ 4607803 w 4694357"/>
                  <a:gd name="connsiteY976" fmla="*/ 1699740 h 4717133"/>
                  <a:gd name="connsiteX977" fmla="*/ 4594137 w 4694357"/>
                  <a:gd name="connsiteY977" fmla="*/ 1712837 h 4717133"/>
                  <a:gd name="connsiteX978" fmla="*/ 4580471 w 4694357"/>
                  <a:gd name="connsiteY978" fmla="*/ 1699740 h 4717133"/>
                  <a:gd name="connsiteX979" fmla="*/ 4594137 w 4694357"/>
                  <a:gd name="connsiteY979" fmla="*/ 1686643 h 4717133"/>
                  <a:gd name="connsiteX980" fmla="*/ 214106 w 4694357"/>
                  <a:gd name="connsiteY980" fmla="*/ 1682087 h 4717133"/>
                  <a:gd name="connsiteX981" fmla="*/ 233467 w 4694357"/>
                  <a:gd name="connsiteY981" fmla="*/ 1701448 h 4717133"/>
                  <a:gd name="connsiteX982" fmla="*/ 214106 w 4694357"/>
                  <a:gd name="connsiteY982" fmla="*/ 1720809 h 4717133"/>
                  <a:gd name="connsiteX983" fmla="*/ 194745 w 4694357"/>
                  <a:gd name="connsiteY983" fmla="*/ 1701448 h 4717133"/>
                  <a:gd name="connsiteX984" fmla="*/ 214106 w 4694357"/>
                  <a:gd name="connsiteY984" fmla="*/ 1682087 h 4717133"/>
                  <a:gd name="connsiteX985" fmla="*/ 4483099 w 4694357"/>
                  <a:gd name="connsiteY985" fmla="*/ 1678670 h 4717133"/>
                  <a:gd name="connsiteX986" fmla="*/ 4505307 w 4694357"/>
                  <a:gd name="connsiteY986" fmla="*/ 1700878 h 4717133"/>
                  <a:gd name="connsiteX987" fmla="*/ 4483099 w 4694357"/>
                  <a:gd name="connsiteY987" fmla="*/ 1723086 h 4717133"/>
                  <a:gd name="connsiteX988" fmla="*/ 4460891 w 4694357"/>
                  <a:gd name="connsiteY988" fmla="*/ 1700878 h 4717133"/>
                  <a:gd name="connsiteX989" fmla="*/ 4483099 w 4694357"/>
                  <a:gd name="connsiteY989" fmla="*/ 1678670 h 4717133"/>
                  <a:gd name="connsiteX990" fmla="*/ 4255898 w 4694357"/>
                  <a:gd name="connsiteY990" fmla="*/ 1677532 h 4717133"/>
                  <a:gd name="connsiteX991" fmla="*/ 4283231 w 4694357"/>
                  <a:gd name="connsiteY991" fmla="*/ 1704865 h 4717133"/>
                  <a:gd name="connsiteX992" fmla="*/ 4255898 w 4694357"/>
                  <a:gd name="connsiteY992" fmla="*/ 1732198 h 4717133"/>
                  <a:gd name="connsiteX993" fmla="*/ 4228565 w 4694357"/>
                  <a:gd name="connsiteY993" fmla="*/ 1704865 h 4717133"/>
                  <a:gd name="connsiteX994" fmla="*/ 4255898 w 4694357"/>
                  <a:gd name="connsiteY994" fmla="*/ 1677532 h 4717133"/>
                  <a:gd name="connsiteX995" fmla="*/ 4367506 w 4694357"/>
                  <a:gd name="connsiteY995" fmla="*/ 1669560 h 4717133"/>
                  <a:gd name="connsiteX996" fmla="*/ 4401672 w 4694357"/>
                  <a:gd name="connsiteY996" fmla="*/ 1703157 h 4717133"/>
                  <a:gd name="connsiteX997" fmla="*/ 4367506 w 4694357"/>
                  <a:gd name="connsiteY997" fmla="*/ 1736754 h 4717133"/>
                  <a:gd name="connsiteX998" fmla="*/ 4333340 w 4694357"/>
                  <a:gd name="connsiteY998" fmla="*/ 1703157 h 4717133"/>
                  <a:gd name="connsiteX999" fmla="*/ 4367506 w 4694357"/>
                  <a:gd name="connsiteY999" fmla="*/ 1669560 h 4717133"/>
                  <a:gd name="connsiteX1000" fmla="*/ 387781 w 4694357"/>
                  <a:gd name="connsiteY1000" fmla="*/ 1545425 h 4717133"/>
                  <a:gd name="connsiteX1001" fmla="*/ 390629 w 4694357"/>
                  <a:gd name="connsiteY1001" fmla="*/ 1548273 h 4717133"/>
                  <a:gd name="connsiteX1002" fmla="*/ 387781 w 4694357"/>
                  <a:gd name="connsiteY1002" fmla="*/ 1551121 h 4717133"/>
                  <a:gd name="connsiteX1003" fmla="*/ 384933 w 4694357"/>
                  <a:gd name="connsiteY1003" fmla="*/ 1548273 h 4717133"/>
                  <a:gd name="connsiteX1004" fmla="*/ 387781 w 4694357"/>
                  <a:gd name="connsiteY1004" fmla="*/ 1545425 h 4717133"/>
                  <a:gd name="connsiteX1005" fmla="*/ 502235 w 4694357"/>
                  <a:gd name="connsiteY1005" fmla="*/ 1540870 h 4717133"/>
                  <a:gd name="connsiteX1006" fmla="*/ 511346 w 4694357"/>
                  <a:gd name="connsiteY1006" fmla="*/ 1549981 h 4717133"/>
                  <a:gd name="connsiteX1007" fmla="*/ 502235 w 4694357"/>
                  <a:gd name="connsiteY1007" fmla="*/ 1559092 h 4717133"/>
                  <a:gd name="connsiteX1008" fmla="*/ 493124 w 4694357"/>
                  <a:gd name="connsiteY1008" fmla="*/ 1549981 h 4717133"/>
                  <a:gd name="connsiteX1009" fmla="*/ 502235 w 4694357"/>
                  <a:gd name="connsiteY1009" fmla="*/ 1540870 h 4717133"/>
                  <a:gd name="connsiteX1010" fmla="*/ 156024 w 4694357"/>
                  <a:gd name="connsiteY1010" fmla="*/ 1530620 h 4717133"/>
                  <a:gd name="connsiteX1011" fmla="*/ 168552 w 4694357"/>
                  <a:gd name="connsiteY1011" fmla="*/ 1542578 h 4717133"/>
                  <a:gd name="connsiteX1012" fmla="*/ 156024 w 4694357"/>
                  <a:gd name="connsiteY1012" fmla="*/ 1554536 h 4717133"/>
                  <a:gd name="connsiteX1013" fmla="*/ 143496 w 4694357"/>
                  <a:gd name="connsiteY1013" fmla="*/ 1542578 h 4717133"/>
                  <a:gd name="connsiteX1014" fmla="*/ 156024 w 4694357"/>
                  <a:gd name="connsiteY1014" fmla="*/ 1530620 h 4717133"/>
                  <a:gd name="connsiteX1015" fmla="*/ 4541181 w 4694357"/>
                  <a:gd name="connsiteY1015" fmla="*/ 1526064 h 4717133"/>
                  <a:gd name="connsiteX1016" fmla="*/ 4556556 w 4694357"/>
                  <a:gd name="connsiteY1016" fmla="*/ 1541439 h 4717133"/>
                  <a:gd name="connsiteX1017" fmla="*/ 4541181 w 4694357"/>
                  <a:gd name="connsiteY1017" fmla="*/ 1556814 h 4717133"/>
                  <a:gd name="connsiteX1018" fmla="*/ 4525806 w 4694357"/>
                  <a:gd name="connsiteY1018" fmla="*/ 1541439 h 4717133"/>
                  <a:gd name="connsiteX1019" fmla="*/ 4541181 w 4694357"/>
                  <a:gd name="connsiteY1019" fmla="*/ 1526064 h 4717133"/>
                  <a:gd name="connsiteX1020" fmla="*/ 4195539 w 4694357"/>
                  <a:gd name="connsiteY1020" fmla="*/ 1523786 h 4717133"/>
                  <a:gd name="connsiteX1021" fmla="*/ 4221733 w 4694357"/>
                  <a:gd name="connsiteY1021" fmla="*/ 1549980 h 4717133"/>
                  <a:gd name="connsiteX1022" fmla="*/ 4195539 w 4694357"/>
                  <a:gd name="connsiteY1022" fmla="*/ 1576174 h 4717133"/>
                  <a:gd name="connsiteX1023" fmla="*/ 4169345 w 4694357"/>
                  <a:gd name="connsiteY1023" fmla="*/ 1549980 h 4717133"/>
                  <a:gd name="connsiteX1024" fmla="*/ 4195539 w 4694357"/>
                  <a:gd name="connsiteY1024" fmla="*/ 1523786 h 4717133"/>
                  <a:gd name="connsiteX1025" fmla="*/ 269340 w 4694357"/>
                  <a:gd name="connsiteY1025" fmla="*/ 1522648 h 4717133"/>
                  <a:gd name="connsiteX1026" fmla="*/ 290409 w 4694357"/>
                  <a:gd name="connsiteY1026" fmla="*/ 1543717 h 4717133"/>
                  <a:gd name="connsiteX1027" fmla="*/ 269340 w 4694357"/>
                  <a:gd name="connsiteY1027" fmla="*/ 1564786 h 4717133"/>
                  <a:gd name="connsiteX1028" fmla="*/ 248271 w 4694357"/>
                  <a:gd name="connsiteY1028" fmla="*/ 1543717 h 4717133"/>
                  <a:gd name="connsiteX1029" fmla="*/ 269340 w 4694357"/>
                  <a:gd name="connsiteY1029" fmla="*/ 1522648 h 4717133"/>
                  <a:gd name="connsiteX1030" fmla="*/ 4427864 w 4694357"/>
                  <a:gd name="connsiteY1030" fmla="*/ 1521509 h 4717133"/>
                  <a:gd name="connsiteX1031" fmla="*/ 4450641 w 4694357"/>
                  <a:gd name="connsiteY1031" fmla="*/ 1543717 h 4717133"/>
                  <a:gd name="connsiteX1032" fmla="*/ 4427864 w 4694357"/>
                  <a:gd name="connsiteY1032" fmla="*/ 1565925 h 4717133"/>
                  <a:gd name="connsiteX1033" fmla="*/ 4405087 w 4694357"/>
                  <a:gd name="connsiteY1033" fmla="*/ 1543717 h 4717133"/>
                  <a:gd name="connsiteX1034" fmla="*/ 4427864 w 4694357"/>
                  <a:gd name="connsiteY1034" fmla="*/ 1521509 h 4717133"/>
                  <a:gd name="connsiteX1035" fmla="*/ 4309993 w 4694357"/>
                  <a:gd name="connsiteY1035" fmla="*/ 1511259 h 4717133"/>
                  <a:gd name="connsiteX1036" fmla="*/ 4345867 w 4694357"/>
                  <a:gd name="connsiteY1036" fmla="*/ 1547133 h 4717133"/>
                  <a:gd name="connsiteX1037" fmla="*/ 4309993 w 4694357"/>
                  <a:gd name="connsiteY1037" fmla="*/ 1583007 h 4717133"/>
                  <a:gd name="connsiteX1038" fmla="*/ 4274119 w 4694357"/>
                  <a:gd name="connsiteY1038" fmla="*/ 1547133 h 4717133"/>
                  <a:gd name="connsiteX1039" fmla="*/ 4309993 w 4694357"/>
                  <a:gd name="connsiteY1039" fmla="*/ 1511259 h 4717133"/>
                  <a:gd name="connsiteX1040" fmla="*/ 457820 w 4694357"/>
                  <a:gd name="connsiteY1040" fmla="*/ 1392819 h 4717133"/>
                  <a:gd name="connsiteX1041" fmla="*/ 461237 w 4694357"/>
                  <a:gd name="connsiteY1041" fmla="*/ 1396805 h 4717133"/>
                  <a:gd name="connsiteX1042" fmla="*/ 457820 w 4694357"/>
                  <a:gd name="connsiteY1042" fmla="*/ 1400791 h 4717133"/>
                  <a:gd name="connsiteX1043" fmla="*/ 454403 w 4694357"/>
                  <a:gd name="connsiteY1043" fmla="*/ 1396805 h 4717133"/>
                  <a:gd name="connsiteX1044" fmla="*/ 457820 w 4694357"/>
                  <a:gd name="connsiteY1044" fmla="*/ 1392819 h 4717133"/>
                  <a:gd name="connsiteX1045" fmla="*/ 575692 w 4694357"/>
                  <a:gd name="connsiteY1045" fmla="*/ 1391679 h 4717133"/>
                  <a:gd name="connsiteX1046" fmla="*/ 585373 w 4694357"/>
                  <a:gd name="connsiteY1046" fmla="*/ 1400790 h 4717133"/>
                  <a:gd name="connsiteX1047" fmla="*/ 575692 w 4694357"/>
                  <a:gd name="connsiteY1047" fmla="*/ 1409901 h 4717133"/>
                  <a:gd name="connsiteX1048" fmla="*/ 566011 w 4694357"/>
                  <a:gd name="connsiteY1048" fmla="*/ 1400790 h 4717133"/>
                  <a:gd name="connsiteX1049" fmla="*/ 575692 w 4694357"/>
                  <a:gd name="connsiteY1049" fmla="*/ 1391679 h 4717133"/>
                  <a:gd name="connsiteX1050" fmla="*/ 219800 w 4694357"/>
                  <a:gd name="connsiteY1050" fmla="*/ 1375735 h 4717133"/>
                  <a:gd name="connsiteX1051" fmla="*/ 232328 w 4694357"/>
                  <a:gd name="connsiteY1051" fmla="*/ 1388263 h 4717133"/>
                  <a:gd name="connsiteX1052" fmla="*/ 219800 w 4694357"/>
                  <a:gd name="connsiteY1052" fmla="*/ 1400791 h 4717133"/>
                  <a:gd name="connsiteX1053" fmla="*/ 207272 w 4694357"/>
                  <a:gd name="connsiteY1053" fmla="*/ 1388263 h 4717133"/>
                  <a:gd name="connsiteX1054" fmla="*/ 219800 w 4694357"/>
                  <a:gd name="connsiteY1054" fmla="*/ 1375735 h 4717133"/>
                  <a:gd name="connsiteX1055" fmla="*/ 4122083 w 4694357"/>
                  <a:gd name="connsiteY1055" fmla="*/ 1374597 h 4717133"/>
                  <a:gd name="connsiteX1056" fmla="*/ 4147708 w 4694357"/>
                  <a:gd name="connsiteY1056" fmla="*/ 1400222 h 4717133"/>
                  <a:gd name="connsiteX1057" fmla="*/ 4122083 w 4694357"/>
                  <a:gd name="connsiteY1057" fmla="*/ 1425847 h 4717133"/>
                  <a:gd name="connsiteX1058" fmla="*/ 4096458 w 4694357"/>
                  <a:gd name="connsiteY1058" fmla="*/ 1400222 h 4717133"/>
                  <a:gd name="connsiteX1059" fmla="*/ 4122083 w 4694357"/>
                  <a:gd name="connsiteY1059" fmla="*/ 1374597 h 4717133"/>
                  <a:gd name="connsiteX1060" fmla="*/ 4477405 w 4694357"/>
                  <a:gd name="connsiteY1060" fmla="*/ 1370041 h 4717133"/>
                  <a:gd name="connsiteX1061" fmla="*/ 4495058 w 4694357"/>
                  <a:gd name="connsiteY1061" fmla="*/ 1387694 h 4717133"/>
                  <a:gd name="connsiteX1062" fmla="*/ 4477405 w 4694357"/>
                  <a:gd name="connsiteY1062" fmla="*/ 1405347 h 4717133"/>
                  <a:gd name="connsiteX1063" fmla="*/ 4459752 w 4694357"/>
                  <a:gd name="connsiteY1063" fmla="*/ 1387694 h 4717133"/>
                  <a:gd name="connsiteX1064" fmla="*/ 4477405 w 4694357"/>
                  <a:gd name="connsiteY1064" fmla="*/ 1370041 h 4717133"/>
                  <a:gd name="connsiteX1065" fmla="*/ 4360672 w 4694357"/>
                  <a:gd name="connsiteY1065" fmla="*/ 1367764 h 4717133"/>
                  <a:gd name="connsiteX1066" fmla="*/ 4383449 w 4694357"/>
                  <a:gd name="connsiteY1066" fmla="*/ 1390541 h 4717133"/>
                  <a:gd name="connsiteX1067" fmla="*/ 4360672 w 4694357"/>
                  <a:gd name="connsiteY1067" fmla="*/ 1413318 h 4717133"/>
                  <a:gd name="connsiteX1068" fmla="*/ 4337895 w 4694357"/>
                  <a:gd name="connsiteY1068" fmla="*/ 1390541 h 4717133"/>
                  <a:gd name="connsiteX1069" fmla="*/ 4360672 w 4694357"/>
                  <a:gd name="connsiteY1069" fmla="*/ 1367764 h 4717133"/>
                  <a:gd name="connsiteX1070" fmla="*/ 336533 w 4694357"/>
                  <a:gd name="connsiteY1070" fmla="*/ 1367764 h 4717133"/>
                  <a:gd name="connsiteX1071" fmla="*/ 359880 w 4694357"/>
                  <a:gd name="connsiteY1071" fmla="*/ 1391111 h 4717133"/>
                  <a:gd name="connsiteX1072" fmla="*/ 336533 w 4694357"/>
                  <a:gd name="connsiteY1072" fmla="*/ 1414458 h 4717133"/>
                  <a:gd name="connsiteX1073" fmla="*/ 313186 w 4694357"/>
                  <a:gd name="connsiteY1073" fmla="*/ 1391111 h 4717133"/>
                  <a:gd name="connsiteX1074" fmla="*/ 336533 w 4694357"/>
                  <a:gd name="connsiteY1074" fmla="*/ 1367764 h 4717133"/>
                  <a:gd name="connsiteX1075" fmla="*/ 4239954 w 4694357"/>
                  <a:gd name="connsiteY1075" fmla="*/ 1359791 h 4717133"/>
                  <a:gd name="connsiteX1076" fmla="*/ 4276398 w 4694357"/>
                  <a:gd name="connsiteY1076" fmla="*/ 1395665 h 4717133"/>
                  <a:gd name="connsiteX1077" fmla="*/ 4239954 w 4694357"/>
                  <a:gd name="connsiteY1077" fmla="*/ 1431539 h 4717133"/>
                  <a:gd name="connsiteX1078" fmla="*/ 4203510 w 4694357"/>
                  <a:gd name="connsiteY1078" fmla="*/ 1395665 h 4717133"/>
                  <a:gd name="connsiteX1079" fmla="*/ 4239954 w 4694357"/>
                  <a:gd name="connsiteY1079" fmla="*/ 1359791 h 4717133"/>
                  <a:gd name="connsiteX1080" fmla="*/ 661106 w 4694357"/>
                  <a:gd name="connsiteY1080" fmla="*/ 1248184 h 4717133"/>
                  <a:gd name="connsiteX1081" fmla="*/ 670787 w 4694357"/>
                  <a:gd name="connsiteY1081" fmla="*/ 1257865 h 4717133"/>
                  <a:gd name="connsiteX1082" fmla="*/ 661106 w 4694357"/>
                  <a:gd name="connsiteY1082" fmla="*/ 1267546 h 4717133"/>
                  <a:gd name="connsiteX1083" fmla="*/ 651425 w 4694357"/>
                  <a:gd name="connsiteY1083" fmla="*/ 1257865 h 4717133"/>
                  <a:gd name="connsiteX1084" fmla="*/ 661106 w 4694357"/>
                  <a:gd name="connsiteY1084" fmla="*/ 1248184 h 4717133"/>
                  <a:gd name="connsiteX1085" fmla="*/ 538679 w 4694357"/>
                  <a:gd name="connsiteY1085" fmla="*/ 1247045 h 4717133"/>
                  <a:gd name="connsiteX1086" fmla="*/ 543236 w 4694357"/>
                  <a:gd name="connsiteY1086" fmla="*/ 1251601 h 4717133"/>
                  <a:gd name="connsiteX1087" fmla="*/ 538679 w 4694357"/>
                  <a:gd name="connsiteY1087" fmla="*/ 1256158 h 4717133"/>
                  <a:gd name="connsiteX1088" fmla="*/ 534123 w 4694357"/>
                  <a:gd name="connsiteY1088" fmla="*/ 1251601 h 4717133"/>
                  <a:gd name="connsiteX1089" fmla="*/ 538679 w 4694357"/>
                  <a:gd name="connsiteY1089" fmla="*/ 1247045 h 4717133"/>
                  <a:gd name="connsiteX1090" fmla="*/ 4036099 w 4694357"/>
                  <a:gd name="connsiteY1090" fmla="*/ 1232240 h 4717133"/>
                  <a:gd name="connsiteX1091" fmla="*/ 4061154 w 4694357"/>
                  <a:gd name="connsiteY1091" fmla="*/ 1257295 h 4717133"/>
                  <a:gd name="connsiteX1092" fmla="*/ 4036099 w 4694357"/>
                  <a:gd name="connsiteY1092" fmla="*/ 1282350 h 4717133"/>
                  <a:gd name="connsiteX1093" fmla="*/ 4011044 w 4694357"/>
                  <a:gd name="connsiteY1093" fmla="*/ 1257295 h 4717133"/>
                  <a:gd name="connsiteX1094" fmla="*/ 4036099 w 4694357"/>
                  <a:gd name="connsiteY1094" fmla="*/ 1232240 h 4717133"/>
                  <a:gd name="connsiteX1095" fmla="*/ 295533 w 4694357"/>
                  <a:gd name="connsiteY1095" fmla="*/ 1226546 h 4717133"/>
                  <a:gd name="connsiteX1096" fmla="*/ 308630 w 4694357"/>
                  <a:gd name="connsiteY1096" fmla="*/ 1239643 h 4717133"/>
                  <a:gd name="connsiteX1097" fmla="*/ 295533 w 4694357"/>
                  <a:gd name="connsiteY1097" fmla="*/ 1252740 h 4717133"/>
                  <a:gd name="connsiteX1098" fmla="*/ 282436 w 4694357"/>
                  <a:gd name="connsiteY1098" fmla="*/ 1239643 h 4717133"/>
                  <a:gd name="connsiteX1099" fmla="*/ 295533 w 4694357"/>
                  <a:gd name="connsiteY1099" fmla="*/ 1226546 h 4717133"/>
                  <a:gd name="connsiteX1100" fmla="*/ 4282661 w 4694357"/>
                  <a:gd name="connsiteY1100" fmla="*/ 1219713 h 4717133"/>
                  <a:gd name="connsiteX1101" fmla="*/ 4306008 w 4694357"/>
                  <a:gd name="connsiteY1101" fmla="*/ 1243060 h 4717133"/>
                  <a:gd name="connsiteX1102" fmla="*/ 4282661 w 4694357"/>
                  <a:gd name="connsiteY1102" fmla="*/ 1266407 h 4717133"/>
                  <a:gd name="connsiteX1103" fmla="*/ 4259314 w 4694357"/>
                  <a:gd name="connsiteY1103" fmla="*/ 1243060 h 4717133"/>
                  <a:gd name="connsiteX1104" fmla="*/ 4282661 w 4694357"/>
                  <a:gd name="connsiteY1104" fmla="*/ 1219713 h 4717133"/>
                  <a:gd name="connsiteX1105" fmla="*/ 4402240 w 4694357"/>
                  <a:gd name="connsiteY1105" fmla="*/ 1218574 h 4717133"/>
                  <a:gd name="connsiteX1106" fmla="*/ 4422170 w 4694357"/>
                  <a:gd name="connsiteY1106" fmla="*/ 1238504 h 4717133"/>
                  <a:gd name="connsiteX1107" fmla="*/ 4402240 w 4694357"/>
                  <a:gd name="connsiteY1107" fmla="*/ 1258434 h 4717133"/>
                  <a:gd name="connsiteX1108" fmla="*/ 4382310 w 4694357"/>
                  <a:gd name="connsiteY1108" fmla="*/ 1238504 h 4717133"/>
                  <a:gd name="connsiteX1109" fmla="*/ 4402240 w 4694357"/>
                  <a:gd name="connsiteY1109" fmla="*/ 1218574 h 4717133"/>
                  <a:gd name="connsiteX1110" fmla="*/ 414543 w 4694357"/>
                  <a:gd name="connsiteY1110" fmla="*/ 1218574 h 4717133"/>
                  <a:gd name="connsiteX1111" fmla="*/ 439598 w 4694357"/>
                  <a:gd name="connsiteY1111" fmla="*/ 1244199 h 4717133"/>
                  <a:gd name="connsiteX1112" fmla="*/ 414543 w 4694357"/>
                  <a:gd name="connsiteY1112" fmla="*/ 1269824 h 4717133"/>
                  <a:gd name="connsiteX1113" fmla="*/ 389488 w 4694357"/>
                  <a:gd name="connsiteY1113" fmla="*/ 1244199 h 4717133"/>
                  <a:gd name="connsiteX1114" fmla="*/ 414543 w 4694357"/>
                  <a:gd name="connsiteY1114" fmla="*/ 1218574 h 4717133"/>
                  <a:gd name="connsiteX1115" fmla="*/ 4157957 w 4694357"/>
                  <a:gd name="connsiteY1115" fmla="*/ 1215157 h 4717133"/>
                  <a:gd name="connsiteX1116" fmla="*/ 4194401 w 4694357"/>
                  <a:gd name="connsiteY1116" fmla="*/ 1251031 h 4717133"/>
                  <a:gd name="connsiteX1117" fmla="*/ 4157957 w 4694357"/>
                  <a:gd name="connsiteY1117" fmla="*/ 1286905 h 4717133"/>
                  <a:gd name="connsiteX1118" fmla="*/ 4121513 w 4694357"/>
                  <a:gd name="connsiteY1118" fmla="*/ 1251031 h 4717133"/>
                  <a:gd name="connsiteX1119" fmla="*/ 4157957 w 4694357"/>
                  <a:gd name="connsiteY1119" fmla="*/ 1215157 h 4717133"/>
                  <a:gd name="connsiteX1120" fmla="*/ 758478 w 4694357"/>
                  <a:gd name="connsiteY1120" fmla="*/ 1112661 h 4717133"/>
                  <a:gd name="connsiteX1121" fmla="*/ 768728 w 4694357"/>
                  <a:gd name="connsiteY1121" fmla="*/ 1122911 h 4717133"/>
                  <a:gd name="connsiteX1122" fmla="*/ 758478 w 4694357"/>
                  <a:gd name="connsiteY1122" fmla="*/ 1133161 h 4717133"/>
                  <a:gd name="connsiteX1123" fmla="*/ 748228 w 4694357"/>
                  <a:gd name="connsiteY1123" fmla="*/ 1122911 h 4717133"/>
                  <a:gd name="connsiteX1124" fmla="*/ 758478 w 4694357"/>
                  <a:gd name="connsiteY1124" fmla="*/ 1112661 h 4717133"/>
                  <a:gd name="connsiteX1125" fmla="*/ 632065 w 4694357"/>
                  <a:gd name="connsiteY1125" fmla="*/ 1108105 h 4717133"/>
                  <a:gd name="connsiteX1126" fmla="*/ 637760 w 4694357"/>
                  <a:gd name="connsiteY1126" fmla="*/ 1113800 h 4717133"/>
                  <a:gd name="connsiteX1127" fmla="*/ 632065 w 4694357"/>
                  <a:gd name="connsiteY1127" fmla="*/ 1119495 h 4717133"/>
                  <a:gd name="connsiteX1128" fmla="*/ 626370 w 4694357"/>
                  <a:gd name="connsiteY1128" fmla="*/ 1113800 h 4717133"/>
                  <a:gd name="connsiteX1129" fmla="*/ 632065 w 4694357"/>
                  <a:gd name="connsiteY1129" fmla="*/ 1108105 h 4717133"/>
                  <a:gd name="connsiteX1130" fmla="*/ 3939296 w 4694357"/>
                  <a:gd name="connsiteY1130" fmla="*/ 1097855 h 4717133"/>
                  <a:gd name="connsiteX1131" fmla="*/ 3963212 w 4694357"/>
                  <a:gd name="connsiteY1131" fmla="*/ 1121771 h 4717133"/>
                  <a:gd name="connsiteX1132" fmla="*/ 3939296 w 4694357"/>
                  <a:gd name="connsiteY1132" fmla="*/ 1145687 h 4717133"/>
                  <a:gd name="connsiteX1133" fmla="*/ 3915380 w 4694357"/>
                  <a:gd name="connsiteY1133" fmla="*/ 1121771 h 4717133"/>
                  <a:gd name="connsiteX1134" fmla="*/ 3939296 w 4694357"/>
                  <a:gd name="connsiteY1134" fmla="*/ 1097855 h 4717133"/>
                  <a:gd name="connsiteX1135" fmla="*/ 380377 w 4694357"/>
                  <a:gd name="connsiteY1135" fmla="*/ 1081911 h 4717133"/>
                  <a:gd name="connsiteX1136" fmla="*/ 394043 w 4694357"/>
                  <a:gd name="connsiteY1136" fmla="*/ 1095577 h 4717133"/>
                  <a:gd name="connsiteX1137" fmla="*/ 380377 w 4694357"/>
                  <a:gd name="connsiteY1137" fmla="*/ 1109243 h 4717133"/>
                  <a:gd name="connsiteX1138" fmla="*/ 366711 w 4694357"/>
                  <a:gd name="connsiteY1138" fmla="*/ 1095577 h 4717133"/>
                  <a:gd name="connsiteX1139" fmla="*/ 380377 w 4694357"/>
                  <a:gd name="connsiteY1139" fmla="*/ 1081911 h 4717133"/>
                  <a:gd name="connsiteX1140" fmla="*/ 4193830 w 4694357"/>
                  <a:gd name="connsiteY1140" fmla="*/ 1078495 h 4717133"/>
                  <a:gd name="connsiteX1141" fmla="*/ 4217177 w 4694357"/>
                  <a:gd name="connsiteY1141" fmla="*/ 1101842 h 4717133"/>
                  <a:gd name="connsiteX1142" fmla="*/ 4193830 w 4694357"/>
                  <a:gd name="connsiteY1142" fmla="*/ 1125189 h 4717133"/>
                  <a:gd name="connsiteX1143" fmla="*/ 4170483 w 4694357"/>
                  <a:gd name="connsiteY1143" fmla="*/ 1101842 h 4717133"/>
                  <a:gd name="connsiteX1144" fmla="*/ 4193830 w 4694357"/>
                  <a:gd name="connsiteY1144" fmla="*/ 1078495 h 4717133"/>
                  <a:gd name="connsiteX1145" fmla="*/ 4065139 w 4694357"/>
                  <a:gd name="connsiteY1145" fmla="*/ 1077356 h 4717133"/>
                  <a:gd name="connsiteX1146" fmla="*/ 4101013 w 4694357"/>
                  <a:gd name="connsiteY1146" fmla="*/ 1113230 h 4717133"/>
                  <a:gd name="connsiteX1147" fmla="*/ 4065139 w 4694357"/>
                  <a:gd name="connsiteY1147" fmla="*/ 1149104 h 4717133"/>
                  <a:gd name="connsiteX1148" fmla="*/ 4029265 w 4694357"/>
                  <a:gd name="connsiteY1148" fmla="*/ 1113230 h 4717133"/>
                  <a:gd name="connsiteX1149" fmla="*/ 4065139 w 4694357"/>
                  <a:gd name="connsiteY1149" fmla="*/ 1077356 h 4717133"/>
                  <a:gd name="connsiteX1150" fmla="*/ 503944 w 4694357"/>
                  <a:gd name="connsiteY1150" fmla="*/ 1076217 h 4717133"/>
                  <a:gd name="connsiteX1151" fmla="*/ 530707 w 4694357"/>
                  <a:gd name="connsiteY1151" fmla="*/ 1102980 h 4717133"/>
                  <a:gd name="connsiteX1152" fmla="*/ 503944 w 4694357"/>
                  <a:gd name="connsiteY1152" fmla="*/ 1129743 h 4717133"/>
                  <a:gd name="connsiteX1153" fmla="*/ 477181 w 4694357"/>
                  <a:gd name="connsiteY1153" fmla="*/ 1102980 h 4717133"/>
                  <a:gd name="connsiteX1154" fmla="*/ 503944 w 4694357"/>
                  <a:gd name="connsiteY1154" fmla="*/ 1076217 h 4717133"/>
                  <a:gd name="connsiteX1155" fmla="*/ 4316257 w 4694357"/>
                  <a:gd name="connsiteY1155" fmla="*/ 1072800 h 4717133"/>
                  <a:gd name="connsiteX1156" fmla="*/ 4337895 w 4694357"/>
                  <a:gd name="connsiteY1156" fmla="*/ 1094438 h 4717133"/>
                  <a:gd name="connsiteX1157" fmla="*/ 4316257 w 4694357"/>
                  <a:gd name="connsiteY1157" fmla="*/ 1116076 h 4717133"/>
                  <a:gd name="connsiteX1158" fmla="*/ 4294619 w 4694357"/>
                  <a:gd name="connsiteY1158" fmla="*/ 1094438 h 4717133"/>
                  <a:gd name="connsiteX1159" fmla="*/ 4316257 w 4694357"/>
                  <a:gd name="connsiteY1159" fmla="*/ 1072800 h 4717133"/>
                  <a:gd name="connsiteX1160" fmla="*/ 866100 w 4694357"/>
                  <a:gd name="connsiteY1160" fmla="*/ 985109 h 4717133"/>
                  <a:gd name="connsiteX1161" fmla="*/ 876920 w 4694357"/>
                  <a:gd name="connsiteY1161" fmla="*/ 995929 h 4717133"/>
                  <a:gd name="connsiteX1162" fmla="*/ 866100 w 4694357"/>
                  <a:gd name="connsiteY1162" fmla="*/ 1006749 h 4717133"/>
                  <a:gd name="connsiteX1163" fmla="*/ 855280 w 4694357"/>
                  <a:gd name="connsiteY1163" fmla="*/ 995929 h 4717133"/>
                  <a:gd name="connsiteX1164" fmla="*/ 866100 w 4694357"/>
                  <a:gd name="connsiteY1164" fmla="*/ 985109 h 4717133"/>
                  <a:gd name="connsiteX1165" fmla="*/ 735700 w 4694357"/>
                  <a:gd name="connsiteY1165" fmla="*/ 975998 h 4717133"/>
                  <a:gd name="connsiteX1166" fmla="*/ 742533 w 4694357"/>
                  <a:gd name="connsiteY1166" fmla="*/ 982831 h 4717133"/>
                  <a:gd name="connsiteX1167" fmla="*/ 735700 w 4694357"/>
                  <a:gd name="connsiteY1167" fmla="*/ 989664 h 4717133"/>
                  <a:gd name="connsiteX1168" fmla="*/ 728867 w 4694357"/>
                  <a:gd name="connsiteY1168" fmla="*/ 982831 h 4717133"/>
                  <a:gd name="connsiteX1169" fmla="*/ 735700 w 4694357"/>
                  <a:gd name="connsiteY1169" fmla="*/ 975998 h 4717133"/>
                  <a:gd name="connsiteX1170" fmla="*/ 3831105 w 4694357"/>
                  <a:gd name="connsiteY1170" fmla="*/ 971443 h 4717133"/>
                  <a:gd name="connsiteX1171" fmla="*/ 3855021 w 4694357"/>
                  <a:gd name="connsiteY1171" fmla="*/ 994790 h 4717133"/>
                  <a:gd name="connsiteX1172" fmla="*/ 3831105 w 4694357"/>
                  <a:gd name="connsiteY1172" fmla="*/ 1018137 h 4717133"/>
                  <a:gd name="connsiteX1173" fmla="*/ 3807189 w 4694357"/>
                  <a:gd name="connsiteY1173" fmla="*/ 994790 h 4717133"/>
                  <a:gd name="connsiteX1174" fmla="*/ 3831105 w 4694357"/>
                  <a:gd name="connsiteY1174" fmla="*/ 971443 h 4717133"/>
                  <a:gd name="connsiteX1175" fmla="*/ 3961504 w 4694357"/>
                  <a:gd name="connsiteY1175" fmla="*/ 946388 h 4717133"/>
                  <a:gd name="connsiteX1176" fmla="*/ 3997378 w 4694357"/>
                  <a:gd name="connsiteY1176" fmla="*/ 982262 h 4717133"/>
                  <a:gd name="connsiteX1177" fmla="*/ 3961504 w 4694357"/>
                  <a:gd name="connsiteY1177" fmla="*/ 1018136 h 4717133"/>
                  <a:gd name="connsiteX1178" fmla="*/ 3925630 w 4694357"/>
                  <a:gd name="connsiteY1178" fmla="*/ 982262 h 4717133"/>
                  <a:gd name="connsiteX1179" fmla="*/ 3961504 w 4694357"/>
                  <a:gd name="connsiteY1179" fmla="*/ 946388 h 4717133"/>
                  <a:gd name="connsiteX1180" fmla="*/ 476042 w 4694357"/>
                  <a:gd name="connsiteY1180" fmla="*/ 945249 h 4717133"/>
                  <a:gd name="connsiteX1181" fmla="*/ 490847 w 4694357"/>
                  <a:gd name="connsiteY1181" fmla="*/ 959485 h 4717133"/>
                  <a:gd name="connsiteX1182" fmla="*/ 476042 w 4694357"/>
                  <a:gd name="connsiteY1182" fmla="*/ 973721 h 4717133"/>
                  <a:gd name="connsiteX1183" fmla="*/ 461237 w 4694357"/>
                  <a:gd name="connsiteY1183" fmla="*/ 959485 h 4717133"/>
                  <a:gd name="connsiteX1184" fmla="*/ 476042 w 4694357"/>
                  <a:gd name="connsiteY1184" fmla="*/ 945249 h 4717133"/>
                  <a:gd name="connsiteX1185" fmla="*/ 4094180 w 4694357"/>
                  <a:gd name="connsiteY1185" fmla="*/ 944110 h 4717133"/>
                  <a:gd name="connsiteX1186" fmla="*/ 4118096 w 4694357"/>
                  <a:gd name="connsiteY1186" fmla="*/ 968026 h 4717133"/>
                  <a:gd name="connsiteX1187" fmla="*/ 4094180 w 4694357"/>
                  <a:gd name="connsiteY1187" fmla="*/ 991942 h 4717133"/>
                  <a:gd name="connsiteX1188" fmla="*/ 4070264 w 4694357"/>
                  <a:gd name="connsiteY1188" fmla="*/ 968026 h 4717133"/>
                  <a:gd name="connsiteX1189" fmla="*/ 4094180 w 4694357"/>
                  <a:gd name="connsiteY1189" fmla="*/ 944110 h 4717133"/>
                  <a:gd name="connsiteX1190" fmla="*/ 602455 w 4694357"/>
                  <a:gd name="connsiteY1190" fmla="*/ 941832 h 4717133"/>
                  <a:gd name="connsiteX1191" fmla="*/ 629788 w 4694357"/>
                  <a:gd name="connsiteY1191" fmla="*/ 969165 h 4717133"/>
                  <a:gd name="connsiteX1192" fmla="*/ 602455 w 4694357"/>
                  <a:gd name="connsiteY1192" fmla="*/ 996498 h 4717133"/>
                  <a:gd name="connsiteX1193" fmla="*/ 575122 w 4694357"/>
                  <a:gd name="connsiteY1193" fmla="*/ 969165 h 4717133"/>
                  <a:gd name="connsiteX1194" fmla="*/ 602455 w 4694357"/>
                  <a:gd name="connsiteY1194" fmla="*/ 941832 h 4717133"/>
                  <a:gd name="connsiteX1195" fmla="*/ 4220593 w 4694357"/>
                  <a:gd name="connsiteY1195" fmla="*/ 934999 h 4717133"/>
                  <a:gd name="connsiteX1196" fmla="*/ 4243370 w 4694357"/>
                  <a:gd name="connsiteY1196" fmla="*/ 957776 h 4717133"/>
                  <a:gd name="connsiteX1197" fmla="*/ 4220593 w 4694357"/>
                  <a:gd name="connsiteY1197" fmla="*/ 980553 h 4717133"/>
                  <a:gd name="connsiteX1198" fmla="*/ 4197816 w 4694357"/>
                  <a:gd name="connsiteY1198" fmla="*/ 957776 h 4717133"/>
                  <a:gd name="connsiteX1199" fmla="*/ 4220593 w 4694357"/>
                  <a:gd name="connsiteY1199" fmla="*/ 934999 h 4717133"/>
                  <a:gd name="connsiteX1200" fmla="*/ 983971 w 4694357"/>
                  <a:gd name="connsiteY1200" fmla="*/ 866668 h 4717133"/>
                  <a:gd name="connsiteX1201" fmla="*/ 995360 w 4694357"/>
                  <a:gd name="connsiteY1201" fmla="*/ 878057 h 4717133"/>
                  <a:gd name="connsiteX1202" fmla="*/ 983971 w 4694357"/>
                  <a:gd name="connsiteY1202" fmla="*/ 889446 h 4717133"/>
                  <a:gd name="connsiteX1203" fmla="*/ 972582 w 4694357"/>
                  <a:gd name="connsiteY1203" fmla="*/ 878057 h 4717133"/>
                  <a:gd name="connsiteX1204" fmla="*/ 983971 w 4694357"/>
                  <a:gd name="connsiteY1204" fmla="*/ 866668 h 4717133"/>
                  <a:gd name="connsiteX1205" fmla="*/ 3713803 w 4694357"/>
                  <a:gd name="connsiteY1205" fmla="*/ 854140 h 4717133"/>
                  <a:gd name="connsiteX1206" fmla="*/ 3736580 w 4694357"/>
                  <a:gd name="connsiteY1206" fmla="*/ 877487 h 4717133"/>
                  <a:gd name="connsiteX1207" fmla="*/ 3713803 w 4694357"/>
                  <a:gd name="connsiteY1207" fmla="*/ 900834 h 4717133"/>
                  <a:gd name="connsiteX1208" fmla="*/ 3691026 w 4694357"/>
                  <a:gd name="connsiteY1208" fmla="*/ 877487 h 4717133"/>
                  <a:gd name="connsiteX1209" fmla="*/ 3713803 w 4694357"/>
                  <a:gd name="connsiteY1209" fmla="*/ 854140 h 4717133"/>
                  <a:gd name="connsiteX1210" fmla="*/ 848447 w 4694357"/>
                  <a:gd name="connsiteY1210" fmla="*/ 853002 h 4717133"/>
                  <a:gd name="connsiteX1211" fmla="*/ 856419 w 4694357"/>
                  <a:gd name="connsiteY1211" fmla="*/ 860974 h 4717133"/>
                  <a:gd name="connsiteX1212" fmla="*/ 848447 w 4694357"/>
                  <a:gd name="connsiteY1212" fmla="*/ 868946 h 4717133"/>
                  <a:gd name="connsiteX1213" fmla="*/ 840475 w 4694357"/>
                  <a:gd name="connsiteY1213" fmla="*/ 860974 h 4717133"/>
                  <a:gd name="connsiteX1214" fmla="*/ 848447 w 4694357"/>
                  <a:gd name="connsiteY1214" fmla="*/ 853002 h 4717133"/>
                  <a:gd name="connsiteX1215" fmla="*/ 3848757 w 4694357"/>
                  <a:gd name="connsiteY1215" fmla="*/ 825669 h 4717133"/>
                  <a:gd name="connsiteX1216" fmla="*/ 3883492 w 4694357"/>
                  <a:gd name="connsiteY1216" fmla="*/ 859835 h 4717133"/>
                  <a:gd name="connsiteX1217" fmla="*/ 3848757 w 4694357"/>
                  <a:gd name="connsiteY1217" fmla="*/ 894001 h 4717133"/>
                  <a:gd name="connsiteX1218" fmla="*/ 3814022 w 4694357"/>
                  <a:gd name="connsiteY1218" fmla="*/ 859835 h 4717133"/>
                  <a:gd name="connsiteX1219" fmla="*/ 3848757 w 4694357"/>
                  <a:gd name="connsiteY1219" fmla="*/ 825669 h 4717133"/>
                  <a:gd name="connsiteX1220" fmla="*/ 3984850 w 4694357"/>
                  <a:gd name="connsiteY1220" fmla="*/ 817697 h 4717133"/>
                  <a:gd name="connsiteX1221" fmla="*/ 4008766 w 4694357"/>
                  <a:gd name="connsiteY1221" fmla="*/ 841613 h 4717133"/>
                  <a:gd name="connsiteX1222" fmla="*/ 3984850 w 4694357"/>
                  <a:gd name="connsiteY1222" fmla="*/ 865529 h 4717133"/>
                  <a:gd name="connsiteX1223" fmla="*/ 3960934 w 4694357"/>
                  <a:gd name="connsiteY1223" fmla="*/ 841613 h 4717133"/>
                  <a:gd name="connsiteX1224" fmla="*/ 3984850 w 4694357"/>
                  <a:gd name="connsiteY1224" fmla="*/ 817697 h 4717133"/>
                  <a:gd name="connsiteX1225" fmla="*/ 711785 w 4694357"/>
                  <a:gd name="connsiteY1225" fmla="*/ 815419 h 4717133"/>
                  <a:gd name="connsiteX1226" fmla="*/ 739118 w 4694357"/>
                  <a:gd name="connsiteY1226" fmla="*/ 842752 h 4717133"/>
                  <a:gd name="connsiteX1227" fmla="*/ 711785 w 4694357"/>
                  <a:gd name="connsiteY1227" fmla="*/ 870085 h 4717133"/>
                  <a:gd name="connsiteX1228" fmla="*/ 684452 w 4694357"/>
                  <a:gd name="connsiteY1228" fmla="*/ 842752 h 4717133"/>
                  <a:gd name="connsiteX1229" fmla="*/ 711785 w 4694357"/>
                  <a:gd name="connsiteY1229" fmla="*/ 815419 h 4717133"/>
                  <a:gd name="connsiteX1230" fmla="*/ 580816 w 4694357"/>
                  <a:gd name="connsiteY1230" fmla="*/ 814281 h 4717133"/>
                  <a:gd name="connsiteX1231" fmla="*/ 595621 w 4694357"/>
                  <a:gd name="connsiteY1231" fmla="*/ 829086 h 4717133"/>
                  <a:gd name="connsiteX1232" fmla="*/ 580816 w 4694357"/>
                  <a:gd name="connsiteY1232" fmla="*/ 843891 h 4717133"/>
                  <a:gd name="connsiteX1233" fmla="*/ 566011 w 4694357"/>
                  <a:gd name="connsiteY1233" fmla="*/ 829086 h 4717133"/>
                  <a:gd name="connsiteX1234" fmla="*/ 580816 w 4694357"/>
                  <a:gd name="connsiteY1234" fmla="*/ 814281 h 4717133"/>
                  <a:gd name="connsiteX1235" fmla="*/ 4116388 w 4694357"/>
                  <a:gd name="connsiteY1235" fmla="*/ 805170 h 4717133"/>
                  <a:gd name="connsiteX1236" fmla="*/ 4139735 w 4694357"/>
                  <a:gd name="connsiteY1236" fmla="*/ 828517 h 4717133"/>
                  <a:gd name="connsiteX1237" fmla="*/ 4116388 w 4694357"/>
                  <a:gd name="connsiteY1237" fmla="*/ 851864 h 4717133"/>
                  <a:gd name="connsiteX1238" fmla="*/ 4093041 w 4694357"/>
                  <a:gd name="connsiteY1238" fmla="*/ 828517 h 4717133"/>
                  <a:gd name="connsiteX1239" fmla="*/ 4116388 w 4694357"/>
                  <a:gd name="connsiteY1239" fmla="*/ 805170 h 4717133"/>
                  <a:gd name="connsiteX1240" fmla="*/ 1110953 w 4694357"/>
                  <a:gd name="connsiteY1240" fmla="*/ 758477 h 4717133"/>
                  <a:gd name="connsiteX1241" fmla="*/ 1122911 w 4694357"/>
                  <a:gd name="connsiteY1241" fmla="*/ 770435 h 4717133"/>
                  <a:gd name="connsiteX1242" fmla="*/ 1110953 w 4694357"/>
                  <a:gd name="connsiteY1242" fmla="*/ 782393 h 4717133"/>
                  <a:gd name="connsiteX1243" fmla="*/ 1098995 w 4694357"/>
                  <a:gd name="connsiteY1243" fmla="*/ 770435 h 4717133"/>
                  <a:gd name="connsiteX1244" fmla="*/ 1110953 w 4694357"/>
                  <a:gd name="connsiteY1244" fmla="*/ 758477 h 4717133"/>
                  <a:gd name="connsiteX1245" fmla="*/ 3586821 w 4694357"/>
                  <a:gd name="connsiteY1245" fmla="*/ 748227 h 4717133"/>
                  <a:gd name="connsiteX1246" fmla="*/ 3609029 w 4694357"/>
                  <a:gd name="connsiteY1246" fmla="*/ 769865 h 4717133"/>
                  <a:gd name="connsiteX1247" fmla="*/ 3586821 w 4694357"/>
                  <a:gd name="connsiteY1247" fmla="*/ 791503 h 4717133"/>
                  <a:gd name="connsiteX1248" fmla="*/ 3564613 w 4694357"/>
                  <a:gd name="connsiteY1248" fmla="*/ 769865 h 4717133"/>
                  <a:gd name="connsiteX1249" fmla="*/ 3586821 w 4694357"/>
                  <a:gd name="connsiteY1249" fmla="*/ 748227 h 4717133"/>
                  <a:gd name="connsiteX1250" fmla="*/ 970874 w 4694357"/>
                  <a:gd name="connsiteY1250" fmla="*/ 737977 h 4717133"/>
                  <a:gd name="connsiteX1251" fmla="*/ 979416 w 4694357"/>
                  <a:gd name="connsiteY1251" fmla="*/ 747088 h 4717133"/>
                  <a:gd name="connsiteX1252" fmla="*/ 970874 w 4694357"/>
                  <a:gd name="connsiteY1252" fmla="*/ 756199 h 4717133"/>
                  <a:gd name="connsiteX1253" fmla="*/ 962332 w 4694357"/>
                  <a:gd name="connsiteY1253" fmla="*/ 747088 h 4717133"/>
                  <a:gd name="connsiteX1254" fmla="*/ 970874 w 4694357"/>
                  <a:gd name="connsiteY1254" fmla="*/ 737977 h 4717133"/>
                  <a:gd name="connsiteX1255" fmla="*/ 3726331 w 4694357"/>
                  <a:gd name="connsiteY1255" fmla="*/ 714062 h 4717133"/>
                  <a:gd name="connsiteX1256" fmla="*/ 3759358 w 4694357"/>
                  <a:gd name="connsiteY1256" fmla="*/ 747089 h 4717133"/>
                  <a:gd name="connsiteX1257" fmla="*/ 3726331 w 4694357"/>
                  <a:gd name="connsiteY1257" fmla="*/ 780116 h 4717133"/>
                  <a:gd name="connsiteX1258" fmla="*/ 3693304 w 4694357"/>
                  <a:gd name="connsiteY1258" fmla="*/ 747089 h 4717133"/>
                  <a:gd name="connsiteX1259" fmla="*/ 3726331 w 4694357"/>
                  <a:gd name="connsiteY1259" fmla="*/ 714062 h 4717133"/>
                  <a:gd name="connsiteX1260" fmla="*/ 3866979 w 4694357"/>
                  <a:gd name="connsiteY1260" fmla="*/ 699256 h 4717133"/>
                  <a:gd name="connsiteX1261" fmla="*/ 3891465 w 4694357"/>
                  <a:gd name="connsiteY1261" fmla="*/ 723742 h 4717133"/>
                  <a:gd name="connsiteX1262" fmla="*/ 3866979 w 4694357"/>
                  <a:gd name="connsiteY1262" fmla="*/ 748228 h 4717133"/>
                  <a:gd name="connsiteX1263" fmla="*/ 3842493 w 4694357"/>
                  <a:gd name="connsiteY1263" fmla="*/ 723742 h 4717133"/>
                  <a:gd name="connsiteX1264" fmla="*/ 3866979 w 4694357"/>
                  <a:gd name="connsiteY1264" fmla="*/ 699256 h 4717133"/>
                  <a:gd name="connsiteX1265" fmla="*/ 830226 w 4694357"/>
                  <a:gd name="connsiteY1265" fmla="*/ 696979 h 4717133"/>
                  <a:gd name="connsiteX1266" fmla="*/ 857559 w 4694357"/>
                  <a:gd name="connsiteY1266" fmla="*/ 724312 h 4717133"/>
                  <a:gd name="connsiteX1267" fmla="*/ 830226 w 4694357"/>
                  <a:gd name="connsiteY1267" fmla="*/ 751645 h 4717133"/>
                  <a:gd name="connsiteX1268" fmla="*/ 802893 w 4694357"/>
                  <a:gd name="connsiteY1268" fmla="*/ 724312 h 4717133"/>
                  <a:gd name="connsiteX1269" fmla="*/ 830226 w 4694357"/>
                  <a:gd name="connsiteY1269" fmla="*/ 696979 h 4717133"/>
                  <a:gd name="connsiteX1270" fmla="*/ 694701 w 4694357"/>
                  <a:gd name="connsiteY1270" fmla="*/ 691285 h 4717133"/>
                  <a:gd name="connsiteX1271" fmla="*/ 710645 w 4694357"/>
                  <a:gd name="connsiteY1271" fmla="*/ 707229 h 4717133"/>
                  <a:gd name="connsiteX1272" fmla="*/ 694701 w 4694357"/>
                  <a:gd name="connsiteY1272" fmla="*/ 723173 h 4717133"/>
                  <a:gd name="connsiteX1273" fmla="*/ 678757 w 4694357"/>
                  <a:gd name="connsiteY1273" fmla="*/ 707229 h 4717133"/>
                  <a:gd name="connsiteX1274" fmla="*/ 694701 w 4694357"/>
                  <a:gd name="connsiteY1274" fmla="*/ 691285 h 4717133"/>
                  <a:gd name="connsiteX1275" fmla="*/ 4002503 w 4694357"/>
                  <a:gd name="connsiteY1275" fmla="*/ 683312 h 4717133"/>
                  <a:gd name="connsiteX1276" fmla="*/ 4025850 w 4694357"/>
                  <a:gd name="connsiteY1276" fmla="*/ 706089 h 4717133"/>
                  <a:gd name="connsiteX1277" fmla="*/ 4002503 w 4694357"/>
                  <a:gd name="connsiteY1277" fmla="*/ 728866 h 4717133"/>
                  <a:gd name="connsiteX1278" fmla="*/ 3979156 w 4694357"/>
                  <a:gd name="connsiteY1278" fmla="*/ 706089 h 4717133"/>
                  <a:gd name="connsiteX1279" fmla="*/ 4002503 w 4694357"/>
                  <a:gd name="connsiteY1279" fmla="*/ 683312 h 4717133"/>
                  <a:gd name="connsiteX1280" fmla="*/ 1245907 w 4694357"/>
                  <a:gd name="connsiteY1280" fmla="*/ 660535 h 4717133"/>
                  <a:gd name="connsiteX1281" fmla="*/ 1258435 w 4694357"/>
                  <a:gd name="connsiteY1281" fmla="*/ 673063 h 4717133"/>
                  <a:gd name="connsiteX1282" fmla="*/ 1245907 w 4694357"/>
                  <a:gd name="connsiteY1282" fmla="*/ 685591 h 4717133"/>
                  <a:gd name="connsiteX1283" fmla="*/ 1233379 w 4694357"/>
                  <a:gd name="connsiteY1283" fmla="*/ 673063 h 4717133"/>
                  <a:gd name="connsiteX1284" fmla="*/ 1245907 w 4694357"/>
                  <a:gd name="connsiteY1284" fmla="*/ 660535 h 4717133"/>
                  <a:gd name="connsiteX1285" fmla="*/ 3450728 w 4694357"/>
                  <a:gd name="connsiteY1285" fmla="*/ 651424 h 4717133"/>
                  <a:gd name="connsiteX1286" fmla="*/ 3472366 w 4694357"/>
                  <a:gd name="connsiteY1286" fmla="*/ 673062 h 4717133"/>
                  <a:gd name="connsiteX1287" fmla="*/ 3450728 w 4694357"/>
                  <a:gd name="connsiteY1287" fmla="*/ 694700 h 4717133"/>
                  <a:gd name="connsiteX1288" fmla="*/ 3429090 w 4694357"/>
                  <a:gd name="connsiteY1288" fmla="*/ 673062 h 4717133"/>
                  <a:gd name="connsiteX1289" fmla="*/ 3450728 w 4694357"/>
                  <a:gd name="connsiteY1289" fmla="*/ 651424 h 4717133"/>
                  <a:gd name="connsiteX1290" fmla="*/ 1101272 w 4694357"/>
                  <a:gd name="connsiteY1290" fmla="*/ 634342 h 4717133"/>
                  <a:gd name="connsiteX1291" fmla="*/ 1111522 w 4694357"/>
                  <a:gd name="connsiteY1291" fmla="*/ 644592 h 4717133"/>
                  <a:gd name="connsiteX1292" fmla="*/ 1101272 w 4694357"/>
                  <a:gd name="connsiteY1292" fmla="*/ 654842 h 4717133"/>
                  <a:gd name="connsiteX1293" fmla="*/ 1091022 w 4694357"/>
                  <a:gd name="connsiteY1293" fmla="*/ 644592 h 4717133"/>
                  <a:gd name="connsiteX1294" fmla="*/ 1101272 w 4694357"/>
                  <a:gd name="connsiteY1294" fmla="*/ 634342 h 4717133"/>
                  <a:gd name="connsiteX1295" fmla="*/ 3595932 w 4694357"/>
                  <a:gd name="connsiteY1295" fmla="*/ 611565 h 4717133"/>
                  <a:gd name="connsiteX1296" fmla="*/ 3628390 w 4694357"/>
                  <a:gd name="connsiteY1296" fmla="*/ 644023 h 4717133"/>
                  <a:gd name="connsiteX1297" fmla="*/ 3595932 w 4694357"/>
                  <a:gd name="connsiteY1297" fmla="*/ 676481 h 4717133"/>
                  <a:gd name="connsiteX1298" fmla="*/ 3563474 w 4694357"/>
                  <a:gd name="connsiteY1298" fmla="*/ 644023 h 4717133"/>
                  <a:gd name="connsiteX1299" fmla="*/ 3595932 w 4694357"/>
                  <a:gd name="connsiteY1299" fmla="*/ 611565 h 4717133"/>
                  <a:gd name="connsiteX1300" fmla="*/ 3740567 w 4694357"/>
                  <a:gd name="connsiteY1300" fmla="*/ 589926 h 4717133"/>
                  <a:gd name="connsiteX1301" fmla="*/ 3765053 w 4694357"/>
                  <a:gd name="connsiteY1301" fmla="*/ 614412 h 4717133"/>
                  <a:gd name="connsiteX1302" fmla="*/ 3740567 w 4694357"/>
                  <a:gd name="connsiteY1302" fmla="*/ 638898 h 4717133"/>
                  <a:gd name="connsiteX1303" fmla="*/ 3716081 w 4694357"/>
                  <a:gd name="connsiteY1303" fmla="*/ 614412 h 4717133"/>
                  <a:gd name="connsiteX1304" fmla="*/ 3740567 w 4694357"/>
                  <a:gd name="connsiteY1304" fmla="*/ 589926 h 4717133"/>
                  <a:gd name="connsiteX1305" fmla="*/ 956638 w 4694357"/>
                  <a:gd name="connsiteY1305" fmla="*/ 588788 h 4717133"/>
                  <a:gd name="connsiteX1306" fmla="*/ 983971 w 4694357"/>
                  <a:gd name="connsiteY1306" fmla="*/ 615551 h 4717133"/>
                  <a:gd name="connsiteX1307" fmla="*/ 956638 w 4694357"/>
                  <a:gd name="connsiteY1307" fmla="*/ 642314 h 4717133"/>
                  <a:gd name="connsiteX1308" fmla="*/ 929305 w 4694357"/>
                  <a:gd name="connsiteY1308" fmla="*/ 615551 h 4717133"/>
                  <a:gd name="connsiteX1309" fmla="*/ 956638 w 4694357"/>
                  <a:gd name="connsiteY1309" fmla="*/ 588788 h 4717133"/>
                  <a:gd name="connsiteX1310" fmla="*/ 816559 w 4694357"/>
                  <a:gd name="connsiteY1310" fmla="*/ 577399 h 4717133"/>
                  <a:gd name="connsiteX1311" fmla="*/ 832503 w 4694357"/>
                  <a:gd name="connsiteY1311" fmla="*/ 593343 h 4717133"/>
                  <a:gd name="connsiteX1312" fmla="*/ 816559 w 4694357"/>
                  <a:gd name="connsiteY1312" fmla="*/ 609287 h 4717133"/>
                  <a:gd name="connsiteX1313" fmla="*/ 800615 w 4694357"/>
                  <a:gd name="connsiteY1313" fmla="*/ 593343 h 4717133"/>
                  <a:gd name="connsiteX1314" fmla="*/ 816559 w 4694357"/>
                  <a:gd name="connsiteY1314" fmla="*/ 577399 h 4717133"/>
                  <a:gd name="connsiteX1315" fmla="*/ 1389402 w 4694357"/>
                  <a:gd name="connsiteY1315" fmla="*/ 573982 h 4717133"/>
                  <a:gd name="connsiteX1316" fmla="*/ 1403068 w 4694357"/>
                  <a:gd name="connsiteY1316" fmla="*/ 587648 h 4717133"/>
                  <a:gd name="connsiteX1317" fmla="*/ 1389402 w 4694357"/>
                  <a:gd name="connsiteY1317" fmla="*/ 601314 h 4717133"/>
                  <a:gd name="connsiteX1318" fmla="*/ 1375736 w 4694357"/>
                  <a:gd name="connsiteY1318" fmla="*/ 587648 h 4717133"/>
                  <a:gd name="connsiteX1319" fmla="*/ 1389402 w 4694357"/>
                  <a:gd name="connsiteY1319" fmla="*/ 573982 h 4717133"/>
                  <a:gd name="connsiteX1320" fmla="*/ 3880076 w 4694357"/>
                  <a:gd name="connsiteY1320" fmla="*/ 569427 h 4717133"/>
                  <a:gd name="connsiteX1321" fmla="*/ 3902853 w 4694357"/>
                  <a:gd name="connsiteY1321" fmla="*/ 592204 h 4717133"/>
                  <a:gd name="connsiteX1322" fmla="*/ 3880076 w 4694357"/>
                  <a:gd name="connsiteY1322" fmla="*/ 614981 h 4717133"/>
                  <a:gd name="connsiteX1323" fmla="*/ 3857299 w 4694357"/>
                  <a:gd name="connsiteY1323" fmla="*/ 592204 h 4717133"/>
                  <a:gd name="connsiteX1324" fmla="*/ 3880076 w 4694357"/>
                  <a:gd name="connsiteY1324" fmla="*/ 569427 h 4717133"/>
                  <a:gd name="connsiteX1325" fmla="*/ 3307802 w 4694357"/>
                  <a:gd name="connsiteY1325" fmla="*/ 566011 h 4717133"/>
                  <a:gd name="connsiteX1326" fmla="*/ 3328871 w 4694357"/>
                  <a:gd name="connsiteY1326" fmla="*/ 587080 h 4717133"/>
                  <a:gd name="connsiteX1327" fmla="*/ 3307802 w 4694357"/>
                  <a:gd name="connsiteY1327" fmla="*/ 608149 h 4717133"/>
                  <a:gd name="connsiteX1328" fmla="*/ 3286733 w 4694357"/>
                  <a:gd name="connsiteY1328" fmla="*/ 587080 h 4717133"/>
                  <a:gd name="connsiteX1329" fmla="*/ 3307802 w 4694357"/>
                  <a:gd name="connsiteY1329" fmla="*/ 566011 h 4717133"/>
                  <a:gd name="connsiteX1330" fmla="*/ 1240213 w 4694357"/>
                  <a:gd name="connsiteY1330" fmla="*/ 539817 h 4717133"/>
                  <a:gd name="connsiteX1331" fmla="*/ 1251602 w 4694357"/>
                  <a:gd name="connsiteY1331" fmla="*/ 551775 h 4717133"/>
                  <a:gd name="connsiteX1332" fmla="*/ 1240213 w 4694357"/>
                  <a:gd name="connsiteY1332" fmla="*/ 563733 h 4717133"/>
                  <a:gd name="connsiteX1333" fmla="*/ 1228824 w 4694357"/>
                  <a:gd name="connsiteY1333" fmla="*/ 551775 h 4717133"/>
                  <a:gd name="connsiteX1334" fmla="*/ 1240213 w 4694357"/>
                  <a:gd name="connsiteY1334" fmla="*/ 539817 h 4717133"/>
                  <a:gd name="connsiteX1335" fmla="*/ 3457561 w 4694357"/>
                  <a:gd name="connsiteY1335" fmla="*/ 520457 h 4717133"/>
                  <a:gd name="connsiteX1336" fmla="*/ 3488310 w 4694357"/>
                  <a:gd name="connsiteY1336" fmla="*/ 551206 h 4717133"/>
                  <a:gd name="connsiteX1337" fmla="*/ 3457561 w 4694357"/>
                  <a:gd name="connsiteY1337" fmla="*/ 581955 h 4717133"/>
                  <a:gd name="connsiteX1338" fmla="*/ 3426812 w 4694357"/>
                  <a:gd name="connsiteY1338" fmla="*/ 551206 h 4717133"/>
                  <a:gd name="connsiteX1339" fmla="*/ 3457561 w 4694357"/>
                  <a:gd name="connsiteY1339" fmla="*/ 520457 h 4717133"/>
                  <a:gd name="connsiteX1340" fmla="*/ 1538592 w 4694357"/>
                  <a:gd name="connsiteY1340" fmla="*/ 499957 h 4717133"/>
                  <a:gd name="connsiteX1341" fmla="*/ 1552258 w 4694357"/>
                  <a:gd name="connsiteY1341" fmla="*/ 514193 h 4717133"/>
                  <a:gd name="connsiteX1342" fmla="*/ 1538592 w 4694357"/>
                  <a:gd name="connsiteY1342" fmla="*/ 528429 h 4717133"/>
                  <a:gd name="connsiteX1343" fmla="*/ 1524926 w 4694357"/>
                  <a:gd name="connsiteY1343" fmla="*/ 514193 h 4717133"/>
                  <a:gd name="connsiteX1344" fmla="*/ 1538592 w 4694357"/>
                  <a:gd name="connsiteY1344" fmla="*/ 499957 h 4717133"/>
                  <a:gd name="connsiteX1345" fmla="*/ 3158612 w 4694357"/>
                  <a:gd name="connsiteY1345" fmla="*/ 494263 h 4717133"/>
                  <a:gd name="connsiteX1346" fmla="*/ 3178542 w 4694357"/>
                  <a:gd name="connsiteY1346" fmla="*/ 514193 h 4717133"/>
                  <a:gd name="connsiteX1347" fmla="*/ 3158612 w 4694357"/>
                  <a:gd name="connsiteY1347" fmla="*/ 534123 h 4717133"/>
                  <a:gd name="connsiteX1348" fmla="*/ 3138682 w 4694357"/>
                  <a:gd name="connsiteY1348" fmla="*/ 514193 h 4717133"/>
                  <a:gd name="connsiteX1349" fmla="*/ 3158612 w 4694357"/>
                  <a:gd name="connsiteY1349" fmla="*/ 494263 h 4717133"/>
                  <a:gd name="connsiteX1350" fmla="*/ 3606182 w 4694357"/>
                  <a:gd name="connsiteY1350" fmla="*/ 490846 h 4717133"/>
                  <a:gd name="connsiteX1351" fmla="*/ 3630668 w 4694357"/>
                  <a:gd name="connsiteY1351" fmla="*/ 515901 h 4717133"/>
                  <a:gd name="connsiteX1352" fmla="*/ 3606182 w 4694357"/>
                  <a:gd name="connsiteY1352" fmla="*/ 540956 h 4717133"/>
                  <a:gd name="connsiteX1353" fmla="*/ 3581696 w 4694357"/>
                  <a:gd name="connsiteY1353" fmla="*/ 515901 h 4717133"/>
                  <a:gd name="connsiteX1354" fmla="*/ 3606182 w 4694357"/>
                  <a:gd name="connsiteY1354" fmla="*/ 490846 h 4717133"/>
                  <a:gd name="connsiteX1355" fmla="*/ 1091023 w 4694357"/>
                  <a:gd name="connsiteY1355" fmla="*/ 489707 h 4717133"/>
                  <a:gd name="connsiteX1356" fmla="*/ 1118356 w 4694357"/>
                  <a:gd name="connsiteY1356" fmla="*/ 516470 h 4717133"/>
                  <a:gd name="connsiteX1357" fmla="*/ 1091023 w 4694357"/>
                  <a:gd name="connsiteY1357" fmla="*/ 543233 h 4717133"/>
                  <a:gd name="connsiteX1358" fmla="*/ 1063690 w 4694357"/>
                  <a:gd name="connsiteY1358" fmla="*/ 516470 h 4717133"/>
                  <a:gd name="connsiteX1359" fmla="*/ 1091023 w 4694357"/>
                  <a:gd name="connsiteY1359" fmla="*/ 489707 h 4717133"/>
                  <a:gd name="connsiteX1360" fmla="*/ 946958 w 4694357"/>
                  <a:gd name="connsiteY1360" fmla="*/ 472625 h 4717133"/>
                  <a:gd name="connsiteX1361" fmla="*/ 963472 w 4694357"/>
                  <a:gd name="connsiteY1361" fmla="*/ 489139 h 4717133"/>
                  <a:gd name="connsiteX1362" fmla="*/ 946958 w 4694357"/>
                  <a:gd name="connsiteY1362" fmla="*/ 505653 h 4717133"/>
                  <a:gd name="connsiteX1363" fmla="*/ 930444 w 4694357"/>
                  <a:gd name="connsiteY1363" fmla="*/ 489139 h 4717133"/>
                  <a:gd name="connsiteX1364" fmla="*/ 946958 w 4694357"/>
                  <a:gd name="connsiteY1364" fmla="*/ 472625 h 4717133"/>
                  <a:gd name="connsiteX1365" fmla="*/ 3750246 w 4694357"/>
                  <a:gd name="connsiteY1365" fmla="*/ 464652 h 4717133"/>
                  <a:gd name="connsiteX1366" fmla="*/ 3773023 w 4694357"/>
                  <a:gd name="connsiteY1366" fmla="*/ 487429 h 4717133"/>
                  <a:gd name="connsiteX1367" fmla="*/ 3750246 w 4694357"/>
                  <a:gd name="connsiteY1367" fmla="*/ 510206 h 4717133"/>
                  <a:gd name="connsiteX1368" fmla="*/ 3727469 w 4694357"/>
                  <a:gd name="connsiteY1368" fmla="*/ 487429 h 4717133"/>
                  <a:gd name="connsiteX1369" fmla="*/ 3750246 w 4694357"/>
                  <a:gd name="connsiteY1369" fmla="*/ 464652 h 4717133"/>
                  <a:gd name="connsiteX1370" fmla="*/ 1385417 w 4694357"/>
                  <a:gd name="connsiteY1370" fmla="*/ 456681 h 4717133"/>
                  <a:gd name="connsiteX1371" fmla="*/ 1398514 w 4694357"/>
                  <a:gd name="connsiteY1371" fmla="*/ 469778 h 4717133"/>
                  <a:gd name="connsiteX1372" fmla="*/ 1385417 w 4694357"/>
                  <a:gd name="connsiteY1372" fmla="*/ 482875 h 4717133"/>
                  <a:gd name="connsiteX1373" fmla="*/ 1372320 w 4694357"/>
                  <a:gd name="connsiteY1373" fmla="*/ 469778 h 4717133"/>
                  <a:gd name="connsiteX1374" fmla="*/ 1385417 w 4694357"/>
                  <a:gd name="connsiteY1374" fmla="*/ 456681 h 4717133"/>
                  <a:gd name="connsiteX1375" fmla="*/ 3311787 w 4694357"/>
                  <a:gd name="connsiteY1375" fmla="*/ 440737 h 4717133"/>
                  <a:gd name="connsiteX1376" fmla="*/ 3341397 w 4694357"/>
                  <a:gd name="connsiteY1376" fmla="*/ 469778 h 4717133"/>
                  <a:gd name="connsiteX1377" fmla="*/ 3311787 w 4694357"/>
                  <a:gd name="connsiteY1377" fmla="*/ 498819 h 4717133"/>
                  <a:gd name="connsiteX1378" fmla="*/ 3282177 w 4694357"/>
                  <a:gd name="connsiteY1378" fmla="*/ 469778 h 4717133"/>
                  <a:gd name="connsiteX1379" fmla="*/ 3311787 w 4694357"/>
                  <a:gd name="connsiteY1379" fmla="*/ 440737 h 4717133"/>
                  <a:gd name="connsiteX1380" fmla="*/ 1694046 w 4694357"/>
                  <a:gd name="connsiteY1380" fmla="*/ 439598 h 4717133"/>
                  <a:gd name="connsiteX1381" fmla="*/ 1708282 w 4694357"/>
                  <a:gd name="connsiteY1381" fmla="*/ 454403 h 4717133"/>
                  <a:gd name="connsiteX1382" fmla="*/ 1694046 w 4694357"/>
                  <a:gd name="connsiteY1382" fmla="*/ 469208 h 4717133"/>
                  <a:gd name="connsiteX1383" fmla="*/ 1679810 w 4694357"/>
                  <a:gd name="connsiteY1383" fmla="*/ 454403 h 4717133"/>
                  <a:gd name="connsiteX1384" fmla="*/ 1694046 w 4694357"/>
                  <a:gd name="connsiteY1384" fmla="*/ 439598 h 4717133"/>
                  <a:gd name="connsiteX1385" fmla="*/ 3003158 w 4694357"/>
                  <a:gd name="connsiteY1385" fmla="*/ 433904 h 4717133"/>
                  <a:gd name="connsiteX1386" fmla="*/ 3022519 w 4694357"/>
                  <a:gd name="connsiteY1386" fmla="*/ 453265 h 4717133"/>
                  <a:gd name="connsiteX1387" fmla="*/ 3003158 w 4694357"/>
                  <a:gd name="connsiteY1387" fmla="*/ 472626 h 4717133"/>
                  <a:gd name="connsiteX1388" fmla="*/ 2983797 w 4694357"/>
                  <a:gd name="connsiteY1388" fmla="*/ 453265 h 4717133"/>
                  <a:gd name="connsiteX1389" fmla="*/ 3003158 w 4694357"/>
                  <a:gd name="connsiteY1389" fmla="*/ 433904 h 4717133"/>
                  <a:gd name="connsiteX1390" fmla="*/ 3464394 w 4694357"/>
                  <a:gd name="connsiteY1390" fmla="*/ 402016 h 4717133"/>
                  <a:gd name="connsiteX1391" fmla="*/ 3489449 w 4694357"/>
                  <a:gd name="connsiteY1391" fmla="*/ 427071 h 4717133"/>
                  <a:gd name="connsiteX1392" fmla="*/ 3464394 w 4694357"/>
                  <a:gd name="connsiteY1392" fmla="*/ 452126 h 4717133"/>
                  <a:gd name="connsiteX1393" fmla="*/ 3439339 w 4694357"/>
                  <a:gd name="connsiteY1393" fmla="*/ 427071 h 4717133"/>
                  <a:gd name="connsiteX1394" fmla="*/ 3464394 w 4694357"/>
                  <a:gd name="connsiteY1394" fmla="*/ 402016 h 4717133"/>
                  <a:gd name="connsiteX1395" fmla="*/ 1231671 w 4694357"/>
                  <a:gd name="connsiteY1395" fmla="*/ 399738 h 4717133"/>
                  <a:gd name="connsiteX1396" fmla="*/ 1258434 w 4694357"/>
                  <a:gd name="connsiteY1396" fmla="*/ 427071 h 4717133"/>
                  <a:gd name="connsiteX1397" fmla="*/ 1231671 w 4694357"/>
                  <a:gd name="connsiteY1397" fmla="*/ 454404 h 4717133"/>
                  <a:gd name="connsiteX1398" fmla="*/ 1204908 w 4694357"/>
                  <a:gd name="connsiteY1398" fmla="*/ 427071 h 4717133"/>
                  <a:gd name="connsiteX1399" fmla="*/ 1231671 w 4694357"/>
                  <a:gd name="connsiteY1399" fmla="*/ 399738 h 4717133"/>
                  <a:gd name="connsiteX1400" fmla="*/ 1853485 w 4694357"/>
                  <a:gd name="connsiteY1400" fmla="*/ 390627 h 4717133"/>
                  <a:gd name="connsiteX1401" fmla="*/ 1868860 w 4694357"/>
                  <a:gd name="connsiteY1401" fmla="*/ 406002 h 4717133"/>
                  <a:gd name="connsiteX1402" fmla="*/ 1853485 w 4694357"/>
                  <a:gd name="connsiteY1402" fmla="*/ 421377 h 4717133"/>
                  <a:gd name="connsiteX1403" fmla="*/ 1838110 w 4694357"/>
                  <a:gd name="connsiteY1403" fmla="*/ 406002 h 4717133"/>
                  <a:gd name="connsiteX1404" fmla="*/ 1853485 w 4694357"/>
                  <a:gd name="connsiteY1404" fmla="*/ 390627 h 4717133"/>
                  <a:gd name="connsiteX1405" fmla="*/ 2843150 w 4694357"/>
                  <a:gd name="connsiteY1405" fmla="*/ 387210 h 4717133"/>
                  <a:gd name="connsiteX1406" fmla="*/ 2861942 w 4694357"/>
                  <a:gd name="connsiteY1406" fmla="*/ 406002 h 4717133"/>
                  <a:gd name="connsiteX1407" fmla="*/ 2843150 w 4694357"/>
                  <a:gd name="connsiteY1407" fmla="*/ 424794 h 4717133"/>
                  <a:gd name="connsiteX1408" fmla="*/ 2824358 w 4694357"/>
                  <a:gd name="connsiteY1408" fmla="*/ 406002 h 4717133"/>
                  <a:gd name="connsiteX1409" fmla="*/ 2843150 w 4694357"/>
                  <a:gd name="connsiteY1409" fmla="*/ 387210 h 4717133"/>
                  <a:gd name="connsiteX1410" fmla="*/ 1536314 w 4694357"/>
                  <a:gd name="connsiteY1410" fmla="*/ 386072 h 4717133"/>
                  <a:gd name="connsiteX1411" fmla="*/ 1551119 w 4694357"/>
                  <a:gd name="connsiteY1411" fmla="*/ 400308 h 4717133"/>
                  <a:gd name="connsiteX1412" fmla="*/ 1536314 w 4694357"/>
                  <a:gd name="connsiteY1412" fmla="*/ 414544 h 4717133"/>
                  <a:gd name="connsiteX1413" fmla="*/ 1521509 w 4694357"/>
                  <a:gd name="connsiteY1413" fmla="*/ 400308 h 4717133"/>
                  <a:gd name="connsiteX1414" fmla="*/ 1536314 w 4694357"/>
                  <a:gd name="connsiteY1414" fmla="*/ 386072 h 4717133"/>
                  <a:gd name="connsiteX1415" fmla="*/ 1083621 w 4694357"/>
                  <a:gd name="connsiteY1415" fmla="*/ 375822 h 4717133"/>
                  <a:gd name="connsiteX1416" fmla="*/ 1101274 w 4694357"/>
                  <a:gd name="connsiteY1416" fmla="*/ 392905 h 4717133"/>
                  <a:gd name="connsiteX1417" fmla="*/ 1083621 w 4694357"/>
                  <a:gd name="connsiteY1417" fmla="*/ 409988 h 4717133"/>
                  <a:gd name="connsiteX1418" fmla="*/ 1065968 w 4694357"/>
                  <a:gd name="connsiteY1418" fmla="*/ 392905 h 4717133"/>
                  <a:gd name="connsiteX1419" fmla="*/ 1083621 w 4694357"/>
                  <a:gd name="connsiteY1419" fmla="*/ 375822 h 4717133"/>
                  <a:gd name="connsiteX1420" fmla="*/ 3160890 w 4694357"/>
                  <a:gd name="connsiteY1420" fmla="*/ 372406 h 4717133"/>
                  <a:gd name="connsiteX1421" fmla="*/ 3188792 w 4694357"/>
                  <a:gd name="connsiteY1421" fmla="*/ 400308 h 4717133"/>
                  <a:gd name="connsiteX1422" fmla="*/ 3160890 w 4694357"/>
                  <a:gd name="connsiteY1422" fmla="*/ 428210 h 4717133"/>
                  <a:gd name="connsiteX1423" fmla="*/ 3132988 w 4694357"/>
                  <a:gd name="connsiteY1423" fmla="*/ 400308 h 4717133"/>
                  <a:gd name="connsiteX1424" fmla="*/ 3160890 w 4694357"/>
                  <a:gd name="connsiteY1424" fmla="*/ 372406 h 4717133"/>
                  <a:gd name="connsiteX1425" fmla="*/ 3612445 w 4694357"/>
                  <a:gd name="connsiteY1425" fmla="*/ 370128 h 4717133"/>
                  <a:gd name="connsiteX1426" fmla="*/ 3635222 w 4694357"/>
                  <a:gd name="connsiteY1426" fmla="*/ 392905 h 4717133"/>
                  <a:gd name="connsiteX1427" fmla="*/ 3612445 w 4694357"/>
                  <a:gd name="connsiteY1427" fmla="*/ 415682 h 4717133"/>
                  <a:gd name="connsiteX1428" fmla="*/ 3589668 w 4694357"/>
                  <a:gd name="connsiteY1428" fmla="*/ 392905 h 4717133"/>
                  <a:gd name="connsiteX1429" fmla="*/ 3612445 w 4694357"/>
                  <a:gd name="connsiteY1429" fmla="*/ 370128 h 4717133"/>
                  <a:gd name="connsiteX1430" fmla="*/ 2016911 w 4694357"/>
                  <a:gd name="connsiteY1430" fmla="*/ 356462 h 4717133"/>
                  <a:gd name="connsiteX1431" fmla="*/ 2032855 w 4694357"/>
                  <a:gd name="connsiteY1431" fmla="*/ 372406 h 4717133"/>
                  <a:gd name="connsiteX1432" fmla="*/ 2016911 w 4694357"/>
                  <a:gd name="connsiteY1432" fmla="*/ 388350 h 4717133"/>
                  <a:gd name="connsiteX1433" fmla="*/ 2000967 w 4694357"/>
                  <a:gd name="connsiteY1433" fmla="*/ 372406 h 4717133"/>
                  <a:gd name="connsiteX1434" fmla="*/ 2016911 w 4694357"/>
                  <a:gd name="connsiteY1434" fmla="*/ 356462 h 4717133"/>
                  <a:gd name="connsiteX1435" fmla="*/ 2680294 w 4694357"/>
                  <a:gd name="connsiteY1435" fmla="*/ 353045 h 4717133"/>
                  <a:gd name="connsiteX1436" fmla="*/ 2699086 w 4694357"/>
                  <a:gd name="connsiteY1436" fmla="*/ 371837 h 4717133"/>
                  <a:gd name="connsiteX1437" fmla="*/ 2680294 w 4694357"/>
                  <a:gd name="connsiteY1437" fmla="*/ 390629 h 4717133"/>
                  <a:gd name="connsiteX1438" fmla="*/ 2661502 w 4694357"/>
                  <a:gd name="connsiteY1438" fmla="*/ 371837 h 4717133"/>
                  <a:gd name="connsiteX1439" fmla="*/ 2680294 w 4694357"/>
                  <a:gd name="connsiteY1439" fmla="*/ 353045 h 4717133"/>
                  <a:gd name="connsiteX1440" fmla="*/ 2181476 w 4694357"/>
                  <a:gd name="connsiteY1440" fmla="*/ 334823 h 4717133"/>
                  <a:gd name="connsiteX1441" fmla="*/ 2197990 w 4694357"/>
                  <a:gd name="connsiteY1441" fmla="*/ 351337 h 4717133"/>
                  <a:gd name="connsiteX1442" fmla="*/ 2181476 w 4694357"/>
                  <a:gd name="connsiteY1442" fmla="*/ 367851 h 4717133"/>
                  <a:gd name="connsiteX1443" fmla="*/ 2164962 w 4694357"/>
                  <a:gd name="connsiteY1443" fmla="*/ 351337 h 4717133"/>
                  <a:gd name="connsiteX1444" fmla="*/ 2181476 w 4694357"/>
                  <a:gd name="connsiteY1444" fmla="*/ 334823 h 4717133"/>
                  <a:gd name="connsiteX1445" fmla="*/ 2515160 w 4694357"/>
                  <a:gd name="connsiteY1445" fmla="*/ 333685 h 4717133"/>
                  <a:gd name="connsiteX1446" fmla="*/ 2532813 w 4694357"/>
                  <a:gd name="connsiteY1446" fmla="*/ 351338 h 4717133"/>
                  <a:gd name="connsiteX1447" fmla="*/ 2515160 w 4694357"/>
                  <a:gd name="connsiteY1447" fmla="*/ 368991 h 4717133"/>
                  <a:gd name="connsiteX1448" fmla="*/ 2497507 w 4694357"/>
                  <a:gd name="connsiteY1448" fmla="*/ 351338 h 4717133"/>
                  <a:gd name="connsiteX1449" fmla="*/ 2515160 w 4694357"/>
                  <a:gd name="connsiteY1449" fmla="*/ 333685 h 4717133"/>
                  <a:gd name="connsiteX1450" fmla="*/ 2348318 w 4694357"/>
                  <a:gd name="connsiteY1450" fmla="*/ 327990 h 4717133"/>
                  <a:gd name="connsiteX1451" fmla="*/ 2365401 w 4694357"/>
                  <a:gd name="connsiteY1451" fmla="*/ 345073 h 4717133"/>
                  <a:gd name="connsiteX1452" fmla="*/ 2348318 w 4694357"/>
                  <a:gd name="connsiteY1452" fmla="*/ 362156 h 4717133"/>
                  <a:gd name="connsiteX1453" fmla="*/ 2331235 w 4694357"/>
                  <a:gd name="connsiteY1453" fmla="*/ 345073 h 4717133"/>
                  <a:gd name="connsiteX1454" fmla="*/ 2348318 w 4694357"/>
                  <a:gd name="connsiteY1454" fmla="*/ 327990 h 4717133"/>
                  <a:gd name="connsiteX1455" fmla="*/ 1692907 w 4694357"/>
                  <a:gd name="connsiteY1455" fmla="*/ 326851 h 4717133"/>
                  <a:gd name="connsiteX1456" fmla="*/ 1708282 w 4694357"/>
                  <a:gd name="connsiteY1456" fmla="*/ 342226 h 4717133"/>
                  <a:gd name="connsiteX1457" fmla="*/ 1692907 w 4694357"/>
                  <a:gd name="connsiteY1457" fmla="*/ 357601 h 4717133"/>
                  <a:gd name="connsiteX1458" fmla="*/ 1677532 w 4694357"/>
                  <a:gd name="connsiteY1458" fmla="*/ 342226 h 4717133"/>
                  <a:gd name="connsiteX1459" fmla="*/ 1692907 w 4694357"/>
                  <a:gd name="connsiteY1459" fmla="*/ 326851 h 4717133"/>
                  <a:gd name="connsiteX1460" fmla="*/ 3316913 w 4694357"/>
                  <a:gd name="connsiteY1460" fmla="*/ 323435 h 4717133"/>
                  <a:gd name="connsiteX1461" fmla="*/ 3342538 w 4694357"/>
                  <a:gd name="connsiteY1461" fmla="*/ 348490 h 4717133"/>
                  <a:gd name="connsiteX1462" fmla="*/ 3316913 w 4694357"/>
                  <a:gd name="connsiteY1462" fmla="*/ 373545 h 4717133"/>
                  <a:gd name="connsiteX1463" fmla="*/ 3291288 w 4694357"/>
                  <a:gd name="connsiteY1463" fmla="*/ 348490 h 4717133"/>
                  <a:gd name="connsiteX1464" fmla="*/ 3316913 w 4694357"/>
                  <a:gd name="connsiteY1464" fmla="*/ 323435 h 4717133"/>
                  <a:gd name="connsiteX1465" fmla="*/ 1379722 w 4694357"/>
                  <a:gd name="connsiteY1465" fmla="*/ 322296 h 4717133"/>
                  <a:gd name="connsiteX1466" fmla="*/ 1406485 w 4694357"/>
                  <a:gd name="connsiteY1466" fmla="*/ 349059 h 4717133"/>
                  <a:gd name="connsiteX1467" fmla="*/ 1379722 w 4694357"/>
                  <a:gd name="connsiteY1467" fmla="*/ 375822 h 4717133"/>
                  <a:gd name="connsiteX1468" fmla="*/ 1352959 w 4694357"/>
                  <a:gd name="connsiteY1468" fmla="*/ 349059 h 4717133"/>
                  <a:gd name="connsiteX1469" fmla="*/ 1379722 w 4694357"/>
                  <a:gd name="connsiteY1469" fmla="*/ 322296 h 4717133"/>
                  <a:gd name="connsiteX1470" fmla="*/ 3004298 w 4694357"/>
                  <a:gd name="connsiteY1470" fmla="*/ 316601 h 4717133"/>
                  <a:gd name="connsiteX1471" fmla="*/ 3030492 w 4694357"/>
                  <a:gd name="connsiteY1471" fmla="*/ 342226 h 4717133"/>
                  <a:gd name="connsiteX1472" fmla="*/ 3004298 w 4694357"/>
                  <a:gd name="connsiteY1472" fmla="*/ 367851 h 4717133"/>
                  <a:gd name="connsiteX1473" fmla="*/ 2978104 w 4694357"/>
                  <a:gd name="connsiteY1473" fmla="*/ 342226 h 4717133"/>
                  <a:gd name="connsiteX1474" fmla="*/ 3004298 w 4694357"/>
                  <a:gd name="connsiteY1474" fmla="*/ 316601 h 4717133"/>
                  <a:gd name="connsiteX1475" fmla="*/ 1227116 w 4694357"/>
                  <a:gd name="connsiteY1475" fmla="*/ 290408 h 4717133"/>
                  <a:gd name="connsiteX1476" fmla="*/ 1244769 w 4694357"/>
                  <a:gd name="connsiteY1476" fmla="*/ 308061 h 4717133"/>
                  <a:gd name="connsiteX1477" fmla="*/ 1227116 w 4694357"/>
                  <a:gd name="connsiteY1477" fmla="*/ 325714 h 4717133"/>
                  <a:gd name="connsiteX1478" fmla="*/ 1209463 w 4694357"/>
                  <a:gd name="connsiteY1478" fmla="*/ 308061 h 4717133"/>
                  <a:gd name="connsiteX1479" fmla="*/ 1227116 w 4694357"/>
                  <a:gd name="connsiteY1479" fmla="*/ 290408 h 4717133"/>
                  <a:gd name="connsiteX1480" fmla="*/ 3468949 w 4694357"/>
                  <a:gd name="connsiteY1480" fmla="*/ 284714 h 4717133"/>
                  <a:gd name="connsiteX1481" fmla="*/ 3491726 w 4694357"/>
                  <a:gd name="connsiteY1481" fmla="*/ 307491 h 4717133"/>
                  <a:gd name="connsiteX1482" fmla="*/ 3468949 w 4694357"/>
                  <a:gd name="connsiteY1482" fmla="*/ 330268 h 4717133"/>
                  <a:gd name="connsiteX1483" fmla="*/ 3446172 w 4694357"/>
                  <a:gd name="connsiteY1483" fmla="*/ 307491 h 4717133"/>
                  <a:gd name="connsiteX1484" fmla="*/ 3468949 w 4694357"/>
                  <a:gd name="connsiteY1484" fmla="*/ 284714 h 4717133"/>
                  <a:gd name="connsiteX1485" fmla="*/ 1852916 w 4694357"/>
                  <a:gd name="connsiteY1485" fmla="*/ 280158 h 4717133"/>
                  <a:gd name="connsiteX1486" fmla="*/ 1869999 w 4694357"/>
                  <a:gd name="connsiteY1486" fmla="*/ 297241 h 4717133"/>
                  <a:gd name="connsiteX1487" fmla="*/ 1852916 w 4694357"/>
                  <a:gd name="connsiteY1487" fmla="*/ 314324 h 4717133"/>
                  <a:gd name="connsiteX1488" fmla="*/ 1835833 w 4694357"/>
                  <a:gd name="connsiteY1488" fmla="*/ 297241 h 4717133"/>
                  <a:gd name="connsiteX1489" fmla="*/ 1852916 w 4694357"/>
                  <a:gd name="connsiteY1489" fmla="*/ 280158 h 4717133"/>
                  <a:gd name="connsiteX1490" fmla="*/ 2843719 w 4694357"/>
                  <a:gd name="connsiteY1490" fmla="*/ 272187 h 4717133"/>
                  <a:gd name="connsiteX1491" fmla="*/ 2868774 w 4694357"/>
                  <a:gd name="connsiteY1491" fmla="*/ 296673 h 4717133"/>
                  <a:gd name="connsiteX1492" fmla="*/ 2843719 w 4694357"/>
                  <a:gd name="connsiteY1492" fmla="*/ 321159 h 4717133"/>
                  <a:gd name="connsiteX1493" fmla="*/ 2818664 w 4694357"/>
                  <a:gd name="connsiteY1493" fmla="*/ 296673 h 4717133"/>
                  <a:gd name="connsiteX1494" fmla="*/ 2843719 w 4694357"/>
                  <a:gd name="connsiteY1494" fmla="*/ 272187 h 4717133"/>
                  <a:gd name="connsiteX1495" fmla="*/ 3164307 w 4694357"/>
                  <a:gd name="connsiteY1495" fmla="*/ 256243 h 4717133"/>
                  <a:gd name="connsiteX1496" fmla="*/ 3189932 w 4694357"/>
                  <a:gd name="connsiteY1496" fmla="*/ 281868 h 4717133"/>
                  <a:gd name="connsiteX1497" fmla="*/ 3164307 w 4694357"/>
                  <a:gd name="connsiteY1497" fmla="*/ 307493 h 4717133"/>
                  <a:gd name="connsiteX1498" fmla="*/ 3138682 w 4694357"/>
                  <a:gd name="connsiteY1498" fmla="*/ 281868 h 4717133"/>
                  <a:gd name="connsiteX1499" fmla="*/ 3164307 w 4694357"/>
                  <a:gd name="connsiteY1499" fmla="*/ 256243 h 4717133"/>
                  <a:gd name="connsiteX1500" fmla="*/ 1532328 w 4694357"/>
                  <a:gd name="connsiteY1500" fmla="*/ 255103 h 4717133"/>
                  <a:gd name="connsiteX1501" fmla="*/ 1559091 w 4694357"/>
                  <a:gd name="connsiteY1501" fmla="*/ 281866 h 4717133"/>
                  <a:gd name="connsiteX1502" fmla="*/ 1532328 w 4694357"/>
                  <a:gd name="connsiteY1502" fmla="*/ 308629 h 4717133"/>
                  <a:gd name="connsiteX1503" fmla="*/ 1505565 w 4694357"/>
                  <a:gd name="connsiteY1503" fmla="*/ 281866 h 4717133"/>
                  <a:gd name="connsiteX1504" fmla="*/ 1532328 w 4694357"/>
                  <a:gd name="connsiteY1504" fmla="*/ 255103 h 4717133"/>
                  <a:gd name="connsiteX1505" fmla="*/ 2016911 w 4694357"/>
                  <a:gd name="connsiteY1505" fmla="*/ 245993 h 4717133"/>
                  <a:gd name="connsiteX1506" fmla="*/ 2035133 w 4694357"/>
                  <a:gd name="connsiteY1506" fmla="*/ 264785 h 4717133"/>
                  <a:gd name="connsiteX1507" fmla="*/ 2016911 w 4694357"/>
                  <a:gd name="connsiteY1507" fmla="*/ 283577 h 4717133"/>
                  <a:gd name="connsiteX1508" fmla="*/ 1998689 w 4694357"/>
                  <a:gd name="connsiteY1508" fmla="*/ 264785 h 4717133"/>
                  <a:gd name="connsiteX1509" fmla="*/ 2016911 w 4694357"/>
                  <a:gd name="connsiteY1509" fmla="*/ 245993 h 4717133"/>
                  <a:gd name="connsiteX1510" fmla="*/ 2680294 w 4694357"/>
                  <a:gd name="connsiteY1510" fmla="*/ 241437 h 4717133"/>
                  <a:gd name="connsiteX1511" fmla="*/ 2703641 w 4694357"/>
                  <a:gd name="connsiteY1511" fmla="*/ 264784 h 4717133"/>
                  <a:gd name="connsiteX1512" fmla="*/ 2680294 w 4694357"/>
                  <a:gd name="connsiteY1512" fmla="*/ 288131 h 4717133"/>
                  <a:gd name="connsiteX1513" fmla="*/ 2656947 w 4694357"/>
                  <a:gd name="connsiteY1513" fmla="*/ 264784 h 4717133"/>
                  <a:gd name="connsiteX1514" fmla="*/ 2680294 w 4694357"/>
                  <a:gd name="connsiteY1514" fmla="*/ 241437 h 4717133"/>
                  <a:gd name="connsiteX1515" fmla="*/ 2182045 w 4694357"/>
                  <a:gd name="connsiteY1515" fmla="*/ 225493 h 4717133"/>
                  <a:gd name="connsiteX1516" fmla="*/ 2201406 w 4694357"/>
                  <a:gd name="connsiteY1516" fmla="*/ 244854 h 4717133"/>
                  <a:gd name="connsiteX1517" fmla="*/ 2182045 w 4694357"/>
                  <a:gd name="connsiteY1517" fmla="*/ 264215 h 4717133"/>
                  <a:gd name="connsiteX1518" fmla="*/ 2162684 w 4694357"/>
                  <a:gd name="connsiteY1518" fmla="*/ 244854 h 4717133"/>
                  <a:gd name="connsiteX1519" fmla="*/ 2182045 w 4694357"/>
                  <a:gd name="connsiteY1519" fmla="*/ 225493 h 4717133"/>
                  <a:gd name="connsiteX1520" fmla="*/ 2515160 w 4694357"/>
                  <a:gd name="connsiteY1520" fmla="*/ 223215 h 4717133"/>
                  <a:gd name="connsiteX1521" fmla="*/ 2537368 w 4694357"/>
                  <a:gd name="connsiteY1521" fmla="*/ 245423 h 4717133"/>
                  <a:gd name="connsiteX1522" fmla="*/ 2515160 w 4694357"/>
                  <a:gd name="connsiteY1522" fmla="*/ 267631 h 4717133"/>
                  <a:gd name="connsiteX1523" fmla="*/ 2492952 w 4694357"/>
                  <a:gd name="connsiteY1523" fmla="*/ 245423 h 4717133"/>
                  <a:gd name="connsiteX1524" fmla="*/ 2515160 w 4694357"/>
                  <a:gd name="connsiteY1524" fmla="*/ 223215 h 4717133"/>
                  <a:gd name="connsiteX1525" fmla="*/ 2348318 w 4694357"/>
                  <a:gd name="connsiteY1525" fmla="*/ 217522 h 4717133"/>
                  <a:gd name="connsiteX1526" fmla="*/ 2368818 w 4694357"/>
                  <a:gd name="connsiteY1526" fmla="*/ 238591 h 4717133"/>
                  <a:gd name="connsiteX1527" fmla="*/ 2348318 w 4694357"/>
                  <a:gd name="connsiteY1527" fmla="*/ 259660 h 4717133"/>
                  <a:gd name="connsiteX1528" fmla="*/ 2327818 w 4694357"/>
                  <a:gd name="connsiteY1528" fmla="*/ 238591 h 4717133"/>
                  <a:gd name="connsiteX1529" fmla="*/ 2348318 w 4694357"/>
                  <a:gd name="connsiteY1529" fmla="*/ 217522 h 4717133"/>
                  <a:gd name="connsiteX1530" fmla="*/ 1376875 w 4694357"/>
                  <a:gd name="connsiteY1530" fmla="*/ 214105 h 4717133"/>
                  <a:gd name="connsiteX1531" fmla="*/ 1395097 w 4694357"/>
                  <a:gd name="connsiteY1531" fmla="*/ 232897 h 4717133"/>
                  <a:gd name="connsiteX1532" fmla="*/ 1376875 w 4694357"/>
                  <a:gd name="connsiteY1532" fmla="*/ 251689 h 4717133"/>
                  <a:gd name="connsiteX1533" fmla="*/ 1358653 w 4694357"/>
                  <a:gd name="connsiteY1533" fmla="*/ 232897 h 4717133"/>
                  <a:gd name="connsiteX1534" fmla="*/ 1376875 w 4694357"/>
                  <a:gd name="connsiteY1534" fmla="*/ 214105 h 4717133"/>
                  <a:gd name="connsiteX1535" fmla="*/ 3319760 w 4694357"/>
                  <a:gd name="connsiteY1535" fmla="*/ 209549 h 4717133"/>
                  <a:gd name="connsiteX1536" fmla="*/ 3342537 w 4694357"/>
                  <a:gd name="connsiteY1536" fmla="*/ 232326 h 4717133"/>
                  <a:gd name="connsiteX1537" fmla="*/ 3319760 w 4694357"/>
                  <a:gd name="connsiteY1537" fmla="*/ 255103 h 4717133"/>
                  <a:gd name="connsiteX1538" fmla="*/ 3296983 w 4694357"/>
                  <a:gd name="connsiteY1538" fmla="*/ 232326 h 4717133"/>
                  <a:gd name="connsiteX1539" fmla="*/ 3319760 w 4694357"/>
                  <a:gd name="connsiteY1539" fmla="*/ 209549 h 4717133"/>
                  <a:gd name="connsiteX1540" fmla="*/ 3006575 w 4694357"/>
                  <a:gd name="connsiteY1540" fmla="*/ 200438 h 4717133"/>
                  <a:gd name="connsiteX1541" fmla="*/ 3032769 w 4694357"/>
                  <a:gd name="connsiteY1541" fmla="*/ 226632 h 4717133"/>
                  <a:gd name="connsiteX1542" fmla="*/ 3006575 w 4694357"/>
                  <a:gd name="connsiteY1542" fmla="*/ 252826 h 4717133"/>
                  <a:gd name="connsiteX1543" fmla="*/ 2980381 w 4694357"/>
                  <a:gd name="connsiteY1543" fmla="*/ 226632 h 4717133"/>
                  <a:gd name="connsiteX1544" fmla="*/ 3006575 w 4694357"/>
                  <a:gd name="connsiteY1544" fmla="*/ 200438 h 4717133"/>
                  <a:gd name="connsiteX1545" fmla="*/ 1690629 w 4694357"/>
                  <a:gd name="connsiteY1545" fmla="*/ 200438 h 4717133"/>
                  <a:gd name="connsiteX1546" fmla="*/ 1717392 w 4694357"/>
                  <a:gd name="connsiteY1546" fmla="*/ 227201 h 4717133"/>
                  <a:gd name="connsiteX1547" fmla="*/ 1690629 w 4694357"/>
                  <a:gd name="connsiteY1547" fmla="*/ 253964 h 4717133"/>
                  <a:gd name="connsiteX1548" fmla="*/ 1663866 w 4694357"/>
                  <a:gd name="connsiteY1548" fmla="*/ 227201 h 4717133"/>
                  <a:gd name="connsiteX1549" fmla="*/ 1690629 w 4694357"/>
                  <a:gd name="connsiteY1549" fmla="*/ 200438 h 4717133"/>
                  <a:gd name="connsiteX1550" fmla="*/ 2845427 w 4694357"/>
                  <a:gd name="connsiteY1550" fmla="*/ 157162 h 4717133"/>
                  <a:gd name="connsiteX1551" fmla="*/ 2871052 w 4694357"/>
                  <a:gd name="connsiteY1551" fmla="*/ 183356 h 4717133"/>
                  <a:gd name="connsiteX1552" fmla="*/ 2845427 w 4694357"/>
                  <a:gd name="connsiteY1552" fmla="*/ 209550 h 4717133"/>
                  <a:gd name="connsiteX1553" fmla="*/ 2819802 w 4694357"/>
                  <a:gd name="connsiteY1553" fmla="*/ 183356 h 4717133"/>
                  <a:gd name="connsiteX1554" fmla="*/ 2845427 w 4694357"/>
                  <a:gd name="connsiteY1554" fmla="*/ 157162 h 4717133"/>
                  <a:gd name="connsiteX1555" fmla="*/ 1851207 w 4694357"/>
                  <a:gd name="connsiteY1555" fmla="*/ 157162 h 4717133"/>
                  <a:gd name="connsiteX1556" fmla="*/ 1877970 w 4694357"/>
                  <a:gd name="connsiteY1556" fmla="*/ 183925 h 4717133"/>
                  <a:gd name="connsiteX1557" fmla="*/ 1851207 w 4694357"/>
                  <a:gd name="connsiteY1557" fmla="*/ 210688 h 4717133"/>
                  <a:gd name="connsiteX1558" fmla="*/ 1824444 w 4694357"/>
                  <a:gd name="connsiteY1558" fmla="*/ 183925 h 4717133"/>
                  <a:gd name="connsiteX1559" fmla="*/ 1851207 w 4694357"/>
                  <a:gd name="connsiteY1559" fmla="*/ 157162 h 4717133"/>
                  <a:gd name="connsiteX1560" fmla="*/ 1530621 w 4694357"/>
                  <a:gd name="connsiteY1560" fmla="*/ 150329 h 4717133"/>
                  <a:gd name="connsiteX1561" fmla="*/ 1549982 w 4694357"/>
                  <a:gd name="connsiteY1561" fmla="*/ 169121 h 4717133"/>
                  <a:gd name="connsiteX1562" fmla="*/ 1530621 w 4694357"/>
                  <a:gd name="connsiteY1562" fmla="*/ 187913 h 4717133"/>
                  <a:gd name="connsiteX1563" fmla="*/ 1511260 w 4694357"/>
                  <a:gd name="connsiteY1563" fmla="*/ 169121 h 4717133"/>
                  <a:gd name="connsiteX1564" fmla="*/ 1530621 w 4694357"/>
                  <a:gd name="connsiteY1564" fmla="*/ 150329 h 4717133"/>
                  <a:gd name="connsiteX1565" fmla="*/ 3166014 w 4694357"/>
                  <a:gd name="connsiteY1565" fmla="*/ 145773 h 4717133"/>
                  <a:gd name="connsiteX1566" fmla="*/ 3188791 w 4694357"/>
                  <a:gd name="connsiteY1566" fmla="*/ 168550 h 4717133"/>
                  <a:gd name="connsiteX1567" fmla="*/ 3166014 w 4694357"/>
                  <a:gd name="connsiteY1567" fmla="*/ 191327 h 4717133"/>
                  <a:gd name="connsiteX1568" fmla="*/ 3143237 w 4694357"/>
                  <a:gd name="connsiteY1568" fmla="*/ 168550 h 4717133"/>
                  <a:gd name="connsiteX1569" fmla="*/ 3166014 w 4694357"/>
                  <a:gd name="connsiteY1569" fmla="*/ 145773 h 4717133"/>
                  <a:gd name="connsiteX1570" fmla="*/ 2681433 w 4694357"/>
                  <a:gd name="connsiteY1570" fmla="*/ 126413 h 4717133"/>
                  <a:gd name="connsiteX1571" fmla="*/ 2707058 w 4694357"/>
                  <a:gd name="connsiteY1571" fmla="*/ 152607 h 4717133"/>
                  <a:gd name="connsiteX1572" fmla="*/ 2681433 w 4694357"/>
                  <a:gd name="connsiteY1572" fmla="*/ 178801 h 4717133"/>
                  <a:gd name="connsiteX1573" fmla="*/ 2655808 w 4694357"/>
                  <a:gd name="connsiteY1573" fmla="*/ 152607 h 4717133"/>
                  <a:gd name="connsiteX1574" fmla="*/ 2681433 w 4694357"/>
                  <a:gd name="connsiteY1574" fmla="*/ 126413 h 4717133"/>
                  <a:gd name="connsiteX1575" fmla="*/ 2015202 w 4694357"/>
                  <a:gd name="connsiteY1575" fmla="*/ 126413 h 4717133"/>
                  <a:gd name="connsiteX1576" fmla="*/ 2041965 w 4694357"/>
                  <a:gd name="connsiteY1576" fmla="*/ 152607 h 4717133"/>
                  <a:gd name="connsiteX1577" fmla="*/ 2015202 w 4694357"/>
                  <a:gd name="connsiteY1577" fmla="*/ 178801 h 4717133"/>
                  <a:gd name="connsiteX1578" fmla="*/ 1988439 w 4694357"/>
                  <a:gd name="connsiteY1578" fmla="*/ 152607 h 4717133"/>
                  <a:gd name="connsiteX1579" fmla="*/ 2015202 w 4694357"/>
                  <a:gd name="connsiteY1579" fmla="*/ 126413 h 4717133"/>
                  <a:gd name="connsiteX1580" fmla="*/ 2515159 w 4694357"/>
                  <a:gd name="connsiteY1580" fmla="*/ 108192 h 4717133"/>
                  <a:gd name="connsiteX1581" fmla="*/ 2541922 w 4694357"/>
                  <a:gd name="connsiteY1581" fmla="*/ 133817 h 4717133"/>
                  <a:gd name="connsiteX1582" fmla="*/ 2515159 w 4694357"/>
                  <a:gd name="connsiteY1582" fmla="*/ 159442 h 4717133"/>
                  <a:gd name="connsiteX1583" fmla="*/ 2488396 w 4694357"/>
                  <a:gd name="connsiteY1583" fmla="*/ 133817 h 4717133"/>
                  <a:gd name="connsiteX1584" fmla="*/ 2515159 w 4694357"/>
                  <a:gd name="connsiteY1584" fmla="*/ 108192 h 4717133"/>
                  <a:gd name="connsiteX1585" fmla="*/ 2181475 w 4694357"/>
                  <a:gd name="connsiteY1585" fmla="*/ 107052 h 4717133"/>
                  <a:gd name="connsiteX1586" fmla="*/ 2208238 w 4694357"/>
                  <a:gd name="connsiteY1586" fmla="*/ 133815 h 4717133"/>
                  <a:gd name="connsiteX1587" fmla="*/ 2181475 w 4694357"/>
                  <a:gd name="connsiteY1587" fmla="*/ 160578 h 4717133"/>
                  <a:gd name="connsiteX1588" fmla="*/ 2154712 w 4694357"/>
                  <a:gd name="connsiteY1588" fmla="*/ 133815 h 4717133"/>
                  <a:gd name="connsiteX1589" fmla="*/ 2181475 w 4694357"/>
                  <a:gd name="connsiteY1589" fmla="*/ 107052 h 4717133"/>
                  <a:gd name="connsiteX1590" fmla="*/ 2348318 w 4694357"/>
                  <a:gd name="connsiteY1590" fmla="*/ 101358 h 4717133"/>
                  <a:gd name="connsiteX1591" fmla="*/ 2374512 w 4694357"/>
                  <a:gd name="connsiteY1591" fmla="*/ 127552 h 4717133"/>
                  <a:gd name="connsiteX1592" fmla="*/ 2348318 w 4694357"/>
                  <a:gd name="connsiteY1592" fmla="*/ 153746 h 4717133"/>
                  <a:gd name="connsiteX1593" fmla="*/ 2322124 w 4694357"/>
                  <a:gd name="connsiteY1593" fmla="*/ 127552 h 4717133"/>
                  <a:gd name="connsiteX1594" fmla="*/ 2348318 w 4694357"/>
                  <a:gd name="connsiteY1594" fmla="*/ 101358 h 4717133"/>
                  <a:gd name="connsiteX1595" fmla="*/ 1688921 w 4694357"/>
                  <a:gd name="connsiteY1595" fmla="*/ 96803 h 4717133"/>
                  <a:gd name="connsiteX1596" fmla="*/ 1708282 w 4694357"/>
                  <a:gd name="connsiteY1596" fmla="*/ 116164 h 4717133"/>
                  <a:gd name="connsiteX1597" fmla="*/ 1688921 w 4694357"/>
                  <a:gd name="connsiteY1597" fmla="*/ 135525 h 4717133"/>
                  <a:gd name="connsiteX1598" fmla="*/ 1669560 w 4694357"/>
                  <a:gd name="connsiteY1598" fmla="*/ 116164 h 4717133"/>
                  <a:gd name="connsiteX1599" fmla="*/ 1688921 w 4694357"/>
                  <a:gd name="connsiteY1599" fmla="*/ 96803 h 4717133"/>
                  <a:gd name="connsiteX1600" fmla="*/ 3007714 w 4694357"/>
                  <a:gd name="connsiteY1600" fmla="*/ 93386 h 4717133"/>
                  <a:gd name="connsiteX1601" fmla="*/ 3030491 w 4694357"/>
                  <a:gd name="connsiteY1601" fmla="*/ 115594 h 4717133"/>
                  <a:gd name="connsiteX1602" fmla="*/ 3007714 w 4694357"/>
                  <a:gd name="connsiteY1602" fmla="*/ 137802 h 4717133"/>
                  <a:gd name="connsiteX1603" fmla="*/ 2984937 w 4694357"/>
                  <a:gd name="connsiteY1603" fmla="*/ 115594 h 4717133"/>
                  <a:gd name="connsiteX1604" fmla="*/ 3007714 w 4694357"/>
                  <a:gd name="connsiteY1604" fmla="*/ 93386 h 4717133"/>
                  <a:gd name="connsiteX1605" fmla="*/ 1850638 w 4694357"/>
                  <a:gd name="connsiteY1605" fmla="*/ 54665 h 4717133"/>
                  <a:gd name="connsiteX1606" fmla="*/ 1869999 w 4694357"/>
                  <a:gd name="connsiteY1606" fmla="*/ 74595 h 4717133"/>
                  <a:gd name="connsiteX1607" fmla="*/ 1850638 w 4694357"/>
                  <a:gd name="connsiteY1607" fmla="*/ 94525 h 4717133"/>
                  <a:gd name="connsiteX1608" fmla="*/ 1831277 w 4694357"/>
                  <a:gd name="connsiteY1608" fmla="*/ 74595 h 4717133"/>
                  <a:gd name="connsiteX1609" fmla="*/ 1850638 w 4694357"/>
                  <a:gd name="connsiteY1609" fmla="*/ 54665 h 4717133"/>
                  <a:gd name="connsiteX1610" fmla="*/ 2845427 w 4694357"/>
                  <a:gd name="connsiteY1610" fmla="*/ 52387 h 4717133"/>
                  <a:gd name="connsiteX1611" fmla="*/ 2867635 w 4694357"/>
                  <a:gd name="connsiteY1611" fmla="*/ 74595 h 4717133"/>
                  <a:gd name="connsiteX1612" fmla="*/ 2845427 w 4694357"/>
                  <a:gd name="connsiteY1612" fmla="*/ 96803 h 4717133"/>
                  <a:gd name="connsiteX1613" fmla="*/ 2823219 w 4694357"/>
                  <a:gd name="connsiteY1613" fmla="*/ 74595 h 4717133"/>
                  <a:gd name="connsiteX1614" fmla="*/ 2845427 w 4694357"/>
                  <a:gd name="connsiteY1614" fmla="*/ 52387 h 4717133"/>
                  <a:gd name="connsiteX1615" fmla="*/ 2015202 w 4694357"/>
                  <a:gd name="connsiteY1615" fmla="*/ 25055 h 4717133"/>
                  <a:gd name="connsiteX1616" fmla="*/ 2035132 w 4694357"/>
                  <a:gd name="connsiteY1616" fmla="*/ 44985 h 4717133"/>
                  <a:gd name="connsiteX1617" fmla="*/ 2015202 w 4694357"/>
                  <a:gd name="connsiteY1617" fmla="*/ 64915 h 4717133"/>
                  <a:gd name="connsiteX1618" fmla="*/ 1995272 w 4694357"/>
                  <a:gd name="connsiteY1618" fmla="*/ 44985 h 4717133"/>
                  <a:gd name="connsiteX1619" fmla="*/ 2015202 w 4694357"/>
                  <a:gd name="connsiteY1619" fmla="*/ 25055 h 4717133"/>
                  <a:gd name="connsiteX1620" fmla="*/ 2680862 w 4694357"/>
                  <a:gd name="connsiteY1620" fmla="*/ 22777 h 4717133"/>
                  <a:gd name="connsiteX1621" fmla="*/ 2702500 w 4694357"/>
                  <a:gd name="connsiteY1621" fmla="*/ 44985 h 4717133"/>
                  <a:gd name="connsiteX1622" fmla="*/ 2680862 w 4694357"/>
                  <a:gd name="connsiteY1622" fmla="*/ 67193 h 4717133"/>
                  <a:gd name="connsiteX1623" fmla="*/ 2659224 w 4694357"/>
                  <a:gd name="connsiteY1623" fmla="*/ 44985 h 4717133"/>
                  <a:gd name="connsiteX1624" fmla="*/ 2680862 w 4694357"/>
                  <a:gd name="connsiteY1624" fmla="*/ 22777 h 4717133"/>
                  <a:gd name="connsiteX1625" fmla="*/ 2181475 w 4694357"/>
                  <a:gd name="connsiteY1625" fmla="*/ 6833 h 4717133"/>
                  <a:gd name="connsiteX1626" fmla="*/ 2202544 w 4694357"/>
                  <a:gd name="connsiteY1626" fmla="*/ 27333 h 4717133"/>
                  <a:gd name="connsiteX1627" fmla="*/ 2181475 w 4694357"/>
                  <a:gd name="connsiteY1627" fmla="*/ 47833 h 4717133"/>
                  <a:gd name="connsiteX1628" fmla="*/ 2160406 w 4694357"/>
                  <a:gd name="connsiteY1628" fmla="*/ 27333 h 4717133"/>
                  <a:gd name="connsiteX1629" fmla="*/ 2181475 w 4694357"/>
                  <a:gd name="connsiteY1629" fmla="*/ 6833 h 4717133"/>
                  <a:gd name="connsiteX1630" fmla="*/ 2515159 w 4694357"/>
                  <a:gd name="connsiteY1630" fmla="*/ 5695 h 4717133"/>
                  <a:gd name="connsiteX1631" fmla="*/ 2536228 w 4694357"/>
                  <a:gd name="connsiteY1631" fmla="*/ 27333 h 4717133"/>
                  <a:gd name="connsiteX1632" fmla="*/ 2515159 w 4694357"/>
                  <a:gd name="connsiteY1632" fmla="*/ 48971 h 4717133"/>
                  <a:gd name="connsiteX1633" fmla="*/ 2494090 w 4694357"/>
                  <a:gd name="connsiteY1633" fmla="*/ 27333 h 4717133"/>
                  <a:gd name="connsiteX1634" fmla="*/ 2515159 w 4694357"/>
                  <a:gd name="connsiteY1634" fmla="*/ 5695 h 4717133"/>
                  <a:gd name="connsiteX1635" fmla="*/ 2347748 w 4694357"/>
                  <a:gd name="connsiteY1635" fmla="*/ 0 h 4717133"/>
                  <a:gd name="connsiteX1636" fmla="*/ 2368817 w 4694357"/>
                  <a:gd name="connsiteY1636" fmla="*/ 21069 h 4717133"/>
                  <a:gd name="connsiteX1637" fmla="*/ 2347748 w 4694357"/>
                  <a:gd name="connsiteY1637" fmla="*/ 42138 h 4717133"/>
                  <a:gd name="connsiteX1638" fmla="*/ 2326679 w 4694357"/>
                  <a:gd name="connsiteY1638" fmla="*/ 21069 h 4717133"/>
                  <a:gd name="connsiteX1639" fmla="*/ 2347748 w 4694357"/>
                  <a:gd name="connsiteY1639" fmla="*/ 0 h 471713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  <a:cxn ang="0">
                    <a:pos x="connsiteX63" y="connsiteY63"/>
                  </a:cxn>
                  <a:cxn ang="0">
                    <a:pos x="connsiteX64" y="connsiteY64"/>
                  </a:cxn>
                  <a:cxn ang="0">
                    <a:pos x="connsiteX65" y="connsiteY65"/>
                  </a:cxn>
                  <a:cxn ang="0">
                    <a:pos x="connsiteX66" y="connsiteY66"/>
                  </a:cxn>
                  <a:cxn ang="0">
                    <a:pos x="connsiteX67" y="connsiteY67"/>
                  </a:cxn>
                  <a:cxn ang="0">
                    <a:pos x="connsiteX68" y="connsiteY68"/>
                  </a:cxn>
                  <a:cxn ang="0">
                    <a:pos x="connsiteX69" y="connsiteY69"/>
                  </a:cxn>
                  <a:cxn ang="0">
                    <a:pos x="connsiteX70" y="connsiteY70"/>
                  </a:cxn>
                  <a:cxn ang="0">
                    <a:pos x="connsiteX71" y="connsiteY71"/>
                  </a:cxn>
                  <a:cxn ang="0">
                    <a:pos x="connsiteX72" y="connsiteY72"/>
                  </a:cxn>
                  <a:cxn ang="0">
                    <a:pos x="connsiteX73" y="connsiteY73"/>
                  </a:cxn>
                  <a:cxn ang="0">
                    <a:pos x="connsiteX74" y="connsiteY74"/>
                  </a:cxn>
                  <a:cxn ang="0">
                    <a:pos x="connsiteX75" y="connsiteY75"/>
                  </a:cxn>
                  <a:cxn ang="0">
                    <a:pos x="connsiteX76" y="connsiteY76"/>
                  </a:cxn>
                  <a:cxn ang="0">
                    <a:pos x="connsiteX77" y="connsiteY77"/>
                  </a:cxn>
                  <a:cxn ang="0">
                    <a:pos x="connsiteX78" y="connsiteY78"/>
                  </a:cxn>
                  <a:cxn ang="0">
                    <a:pos x="connsiteX79" y="connsiteY79"/>
                  </a:cxn>
                  <a:cxn ang="0">
                    <a:pos x="connsiteX80" y="connsiteY80"/>
                  </a:cxn>
                  <a:cxn ang="0">
                    <a:pos x="connsiteX81" y="connsiteY81"/>
                  </a:cxn>
                  <a:cxn ang="0">
                    <a:pos x="connsiteX82" y="connsiteY82"/>
                  </a:cxn>
                  <a:cxn ang="0">
                    <a:pos x="connsiteX83" y="connsiteY83"/>
                  </a:cxn>
                  <a:cxn ang="0">
                    <a:pos x="connsiteX84" y="connsiteY84"/>
                  </a:cxn>
                  <a:cxn ang="0">
                    <a:pos x="connsiteX85" y="connsiteY85"/>
                  </a:cxn>
                  <a:cxn ang="0">
                    <a:pos x="connsiteX86" y="connsiteY86"/>
                  </a:cxn>
                  <a:cxn ang="0">
                    <a:pos x="connsiteX87" y="connsiteY87"/>
                  </a:cxn>
                  <a:cxn ang="0">
                    <a:pos x="connsiteX88" y="connsiteY88"/>
                  </a:cxn>
                  <a:cxn ang="0">
                    <a:pos x="connsiteX89" y="connsiteY89"/>
                  </a:cxn>
                  <a:cxn ang="0">
                    <a:pos x="connsiteX90" y="connsiteY90"/>
                  </a:cxn>
                  <a:cxn ang="0">
                    <a:pos x="connsiteX91" y="connsiteY91"/>
                  </a:cxn>
                  <a:cxn ang="0">
                    <a:pos x="connsiteX92" y="connsiteY92"/>
                  </a:cxn>
                  <a:cxn ang="0">
                    <a:pos x="connsiteX93" y="connsiteY93"/>
                  </a:cxn>
                  <a:cxn ang="0">
                    <a:pos x="connsiteX94" y="connsiteY94"/>
                  </a:cxn>
                  <a:cxn ang="0">
                    <a:pos x="connsiteX95" y="connsiteY95"/>
                  </a:cxn>
                  <a:cxn ang="0">
                    <a:pos x="connsiteX96" y="connsiteY96"/>
                  </a:cxn>
                  <a:cxn ang="0">
                    <a:pos x="connsiteX97" y="connsiteY97"/>
                  </a:cxn>
                  <a:cxn ang="0">
                    <a:pos x="connsiteX98" y="connsiteY98"/>
                  </a:cxn>
                  <a:cxn ang="0">
                    <a:pos x="connsiteX99" y="connsiteY99"/>
                  </a:cxn>
                  <a:cxn ang="0">
                    <a:pos x="connsiteX100" y="connsiteY100"/>
                  </a:cxn>
                  <a:cxn ang="0">
                    <a:pos x="connsiteX101" y="connsiteY101"/>
                  </a:cxn>
                  <a:cxn ang="0">
                    <a:pos x="connsiteX102" y="connsiteY102"/>
                  </a:cxn>
                  <a:cxn ang="0">
                    <a:pos x="connsiteX103" y="connsiteY103"/>
                  </a:cxn>
                  <a:cxn ang="0">
                    <a:pos x="connsiteX104" y="connsiteY104"/>
                  </a:cxn>
                  <a:cxn ang="0">
                    <a:pos x="connsiteX105" y="connsiteY105"/>
                  </a:cxn>
                  <a:cxn ang="0">
                    <a:pos x="connsiteX106" y="connsiteY106"/>
                  </a:cxn>
                  <a:cxn ang="0">
                    <a:pos x="connsiteX107" y="connsiteY107"/>
                  </a:cxn>
                  <a:cxn ang="0">
                    <a:pos x="connsiteX108" y="connsiteY108"/>
                  </a:cxn>
                  <a:cxn ang="0">
                    <a:pos x="connsiteX109" y="connsiteY109"/>
                  </a:cxn>
                  <a:cxn ang="0">
                    <a:pos x="connsiteX110" y="connsiteY110"/>
                  </a:cxn>
                  <a:cxn ang="0">
                    <a:pos x="connsiteX111" y="connsiteY111"/>
                  </a:cxn>
                  <a:cxn ang="0">
                    <a:pos x="connsiteX112" y="connsiteY112"/>
                  </a:cxn>
                  <a:cxn ang="0">
                    <a:pos x="connsiteX113" y="connsiteY113"/>
                  </a:cxn>
                  <a:cxn ang="0">
                    <a:pos x="connsiteX114" y="connsiteY114"/>
                  </a:cxn>
                  <a:cxn ang="0">
                    <a:pos x="connsiteX115" y="connsiteY115"/>
                  </a:cxn>
                  <a:cxn ang="0">
                    <a:pos x="connsiteX116" y="connsiteY116"/>
                  </a:cxn>
                  <a:cxn ang="0">
                    <a:pos x="connsiteX117" y="connsiteY117"/>
                  </a:cxn>
                  <a:cxn ang="0">
                    <a:pos x="connsiteX118" y="connsiteY118"/>
                  </a:cxn>
                  <a:cxn ang="0">
                    <a:pos x="connsiteX119" y="connsiteY119"/>
                  </a:cxn>
                  <a:cxn ang="0">
                    <a:pos x="connsiteX120" y="connsiteY120"/>
                  </a:cxn>
                  <a:cxn ang="0">
                    <a:pos x="connsiteX121" y="connsiteY121"/>
                  </a:cxn>
                  <a:cxn ang="0">
                    <a:pos x="connsiteX122" y="connsiteY122"/>
                  </a:cxn>
                  <a:cxn ang="0">
                    <a:pos x="connsiteX123" y="connsiteY123"/>
                  </a:cxn>
                  <a:cxn ang="0">
                    <a:pos x="connsiteX124" y="connsiteY124"/>
                  </a:cxn>
                  <a:cxn ang="0">
                    <a:pos x="connsiteX125" y="connsiteY125"/>
                  </a:cxn>
                  <a:cxn ang="0">
                    <a:pos x="connsiteX126" y="connsiteY126"/>
                  </a:cxn>
                  <a:cxn ang="0">
                    <a:pos x="connsiteX127" y="connsiteY127"/>
                  </a:cxn>
                  <a:cxn ang="0">
                    <a:pos x="connsiteX128" y="connsiteY128"/>
                  </a:cxn>
                  <a:cxn ang="0">
                    <a:pos x="connsiteX129" y="connsiteY129"/>
                  </a:cxn>
                  <a:cxn ang="0">
                    <a:pos x="connsiteX130" y="connsiteY130"/>
                  </a:cxn>
                  <a:cxn ang="0">
                    <a:pos x="connsiteX131" y="connsiteY131"/>
                  </a:cxn>
                  <a:cxn ang="0">
                    <a:pos x="connsiteX132" y="connsiteY132"/>
                  </a:cxn>
                  <a:cxn ang="0">
                    <a:pos x="connsiteX133" y="connsiteY133"/>
                  </a:cxn>
                  <a:cxn ang="0">
                    <a:pos x="connsiteX134" y="connsiteY134"/>
                  </a:cxn>
                  <a:cxn ang="0">
                    <a:pos x="connsiteX135" y="connsiteY135"/>
                  </a:cxn>
                  <a:cxn ang="0">
                    <a:pos x="connsiteX136" y="connsiteY136"/>
                  </a:cxn>
                  <a:cxn ang="0">
                    <a:pos x="connsiteX137" y="connsiteY137"/>
                  </a:cxn>
                  <a:cxn ang="0">
                    <a:pos x="connsiteX138" y="connsiteY138"/>
                  </a:cxn>
                  <a:cxn ang="0">
                    <a:pos x="connsiteX139" y="connsiteY139"/>
                  </a:cxn>
                  <a:cxn ang="0">
                    <a:pos x="connsiteX140" y="connsiteY140"/>
                  </a:cxn>
                  <a:cxn ang="0">
                    <a:pos x="connsiteX141" y="connsiteY141"/>
                  </a:cxn>
                  <a:cxn ang="0">
                    <a:pos x="connsiteX142" y="connsiteY142"/>
                  </a:cxn>
                  <a:cxn ang="0">
                    <a:pos x="connsiteX143" y="connsiteY143"/>
                  </a:cxn>
                  <a:cxn ang="0">
                    <a:pos x="connsiteX144" y="connsiteY144"/>
                  </a:cxn>
                  <a:cxn ang="0">
                    <a:pos x="connsiteX145" y="connsiteY145"/>
                  </a:cxn>
                  <a:cxn ang="0">
                    <a:pos x="connsiteX146" y="connsiteY146"/>
                  </a:cxn>
                  <a:cxn ang="0">
                    <a:pos x="connsiteX147" y="connsiteY147"/>
                  </a:cxn>
                  <a:cxn ang="0">
                    <a:pos x="connsiteX148" y="connsiteY148"/>
                  </a:cxn>
                  <a:cxn ang="0">
                    <a:pos x="connsiteX149" y="connsiteY149"/>
                  </a:cxn>
                  <a:cxn ang="0">
                    <a:pos x="connsiteX150" y="connsiteY150"/>
                  </a:cxn>
                  <a:cxn ang="0">
                    <a:pos x="connsiteX151" y="connsiteY151"/>
                  </a:cxn>
                  <a:cxn ang="0">
                    <a:pos x="connsiteX152" y="connsiteY152"/>
                  </a:cxn>
                  <a:cxn ang="0">
                    <a:pos x="connsiteX153" y="connsiteY153"/>
                  </a:cxn>
                  <a:cxn ang="0">
                    <a:pos x="connsiteX154" y="connsiteY154"/>
                  </a:cxn>
                  <a:cxn ang="0">
                    <a:pos x="connsiteX155" y="connsiteY155"/>
                  </a:cxn>
                  <a:cxn ang="0">
                    <a:pos x="connsiteX156" y="connsiteY156"/>
                  </a:cxn>
                  <a:cxn ang="0">
                    <a:pos x="connsiteX157" y="connsiteY157"/>
                  </a:cxn>
                  <a:cxn ang="0">
                    <a:pos x="connsiteX158" y="connsiteY158"/>
                  </a:cxn>
                  <a:cxn ang="0">
                    <a:pos x="connsiteX159" y="connsiteY159"/>
                  </a:cxn>
                  <a:cxn ang="0">
                    <a:pos x="connsiteX160" y="connsiteY160"/>
                  </a:cxn>
                  <a:cxn ang="0">
                    <a:pos x="connsiteX161" y="connsiteY161"/>
                  </a:cxn>
                  <a:cxn ang="0">
                    <a:pos x="connsiteX162" y="connsiteY162"/>
                  </a:cxn>
                  <a:cxn ang="0">
                    <a:pos x="connsiteX163" y="connsiteY163"/>
                  </a:cxn>
                  <a:cxn ang="0">
                    <a:pos x="connsiteX164" y="connsiteY164"/>
                  </a:cxn>
                  <a:cxn ang="0">
                    <a:pos x="connsiteX165" y="connsiteY165"/>
                  </a:cxn>
                  <a:cxn ang="0">
                    <a:pos x="connsiteX166" y="connsiteY166"/>
                  </a:cxn>
                  <a:cxn ang="0">
                    <a:pos x="connsiteX167" y="connsiteY167"/>
                  </a:cxn>
                  <a:cxn ang="0">
                    <a:pos x="connsiteX168" y="connsiteY168"/>
                  </a:cxn>
                  <a:cxn ang="0">
                    <a:pos x="connsiteX169" y="connsiteY169"/>
                  </a:cxn>
                  <a:cxn ang="0">
                    <a:pos x="connsiteX170" y="connsiteY170"/>
                  </a:cxn>
                  <a:cxn ang="0">
                    <a:pos x="connsiteX171" y="connsiteY171"/>
                  </a:cxn>
                  <a:cxn ang="0">
                    <a:pos x="connsiteX172" y="connsiteY172"/>
                  </a:cxn>
                  <a:cxn ang="0">
                    <a:pos x="connsiteX173" y="connsiteY173"/>
                  </a:cxn>
                  <a:cxn ang="0">
                    <a:pos x="connsiteX174" y="connsiteY174"/>
                  </a:cxn>
                  <a:cxn ang="0">
                    <a:pos x="connsiteX175" y="connsiteY175"/>
                  </a:cxn>
                  <a:cxn ang="0">
                    <a:pos x="connsiteX176" y="connsiteY176"/>
                  </a:cxn>
                  <a:cxn ang="0">
                    <a:pos x="connsiteX177" y="connsiteY177"/>
                  </a:cxn>
                  <a:cxn ang="0">
                    <a:pos x="connsiteX178" y="connsiteY178"/>
                  </a:cxn>
                  <a:cxn ang="0">
                    <a:pos x="connsiteX179" y="connsiteY179"/>
                  </a:cxn>
                  <a:cxn ang="0">
                    <a:pos x="connsiteX180" y="connsiteY180"/>
                  </a:cxn>
                  <a:cxn ang="0">
                    <a:pos x="connsiteX181" y="connsiteY181"/>
                  </a:cxn>
                  <a:cxn ang="0">
                    <a:pos x="connsiteX182" y="connsiteY182"/>
                  </a:cxn>
                  <a:cxn ang="0">
                    <a:pos x="connsiteX183" y="connsiteY183"/>
                  </a:cxn>
                  <a:cxn ang="0">
                    <a:pos x="connsiteX184" y="connsiteY184"/>
                  </a:cxn>
                  <a:cxn ang="0">
                    <a:pos x="connsiteX185" y="connsiteY185"/>
                  </a:cxn>
                  <a:cxn ang="0">
                    <a:pos x="connsiteX186" y="connsiteY186"/>
                  </a:cxn>
                  <a:cxn ang="0">
                    <a:pos x="connsiteX187" y="connsiteY187"/>
                  </a:cxn>
                  <a:cxn ang="0">
                    <a:pos x="connsiteX188" y="connsiteY188"/>
                  </a:cxn>
                  <a:cxn ang="0">
                    <a:pos x="connsiteX189" y="connsiteY189"/>
                  </a:cxn>
                  <a:cxn ang="0">
                    <a:pos x="connsiteX190" y="connsiteY190"/>
                  </a:cxn>
                  <a:cxn ang="0">
                    <a:pos x="connsiteX191" y="connsiteY191"/>
                  </a:cxn>
                  <a:cxn ang="0">
                    <a:pos x="connsiteX192" y="connsiteY192"/>
                  </a:cxn>
                  <a:cxn ang="0">
                    <a:pos x="connsiteX193" y="connsiteY193"/>
                  </a:cxn>
                  <a:cxn ang="0">
                    <a:pos x="connsiteX194" y="connsiteY194"/>
                  </a:cxn>
                  <a:cxn ang="0">
                    <a:pos x="connsiteX195" y="connsiteY195"/>
                  </a:cxn>
                  <a:cxn ang="0">
                    <a:pos x="connsiteX196" y="connsiteY196"/>
                  </a:cxn>
                  <a:cxn ang="0">
                    <a:pos x="connsiteX197" y="connsiteY197"/>
                  </a:cxn>
                  <a:cxn ang="0">
                    <a:pos x="connsiteX198" y="connsiteY198"/>
                  </a:cxn>
                  <a:cxn ang="0">
                    <a:pos x="connsiteX199" y="connsiteY199"/>
                  </a:cxn>
                  <a:cxn ang="0">
                    <a:pos x="connsiteX200" y="connsiteY200"/>
                  </a:cxn>
                  <a:cxn ang="0">
                    <a:pos x="connsiteX201" y="connsiteY201"/>
                  </a:cxn>
                  <a:cxn ang="0">
                    <a:pos x="connsiteX202" y="connsiteY202"/>
                  </a:cxn>
                  <a:cxn ang="0">
                    <a:pos x="connsiteX203" y="connsiteY203"/>
                  </a:cxn>
                  <a:cxn ang="0">
                    <a:pos x="connsiteX204" y="connsiteY204"/>
                  </a:cxn>
                  <a:cxn ang="0">
                    <a:pos x="connsiteX205" y="connsiteY205"/>
                  </a:cxn>
                  <a:cxn ang="0">
                    <a:pos x="connsiteX206" y="connsiteY206"/>
                  </a:cxn>
                  <a:cxn ang="0">
                    <a:pos x="connsiteX207" y="connsiteY207"/>
                  </a:cxn>
                  <a:cxn ang="0">
                    <a:pos x="connsiteX208" y="connsiteY208"/>
                  </a:cxn>
                  <a:cxn ang="0">
                    <a:pos x="connsiteX209" y="connsiteY209"/>
                  </a:cxn>
                  <a:cxn ang="0">
                    <a:pos x="connsiteX210" y="connsiteY210"/>
                  </a:cxn>
                  <a:cxn ang="0">
                    <a:pos x="connsiteX211" y="connsiteY211"/>
                  </a:cxn>
                  <a:cxn ang="0">
                    <a:pos x="connsiteX212" y="connsiteY212"/>
                  </a:cxn>
                  <a:cxn ang="0">
                    <a:pos x="connsiteX213" y="connsiteY213"/>
                  </a:cxn>
                  <a:cxn ang="0">
                    <a:pos x="connsiteX214" y="connsiteY214"/>
                  </a:cxn>
                  <a:cxn ang="0">
                    <a:pos x="connsiteX215" y="connsiteY215"/>
                  </a:cxn>
                  <a:cxn ang="0">
                    <a:pos x="connsiteX216" y="connsiteY216"/>
                  </a:cxn>
                  <a:cxn ang="0">
                    <a:pos x="connsiteX217" y="connsiteY217"/>
                  </a:cxn>
                  <a:cxn ang="0">
                    <a:pos x="connsiteX218" y="connsiteY218"/>
                  </a:cxn>
                  <a:cxn ang="0">
                    <a:pos x="connsiteX219" y="connsiteY219"/>
                  </a:cxn>
                  <a:cxn ang="0">
                    <a:pos x="connsiteX220" y="connsiteY220"/>
                  </a:cxn>
                  <a:cxn ang="0">
                    <a:pos x="connsiteX221" y="connsiteY221"/>
                  </a:cxn>
                  <a:cxn ang="0">
                    <a:pos x="connsiteX222" y="connsiteY222"/>
                  </a:cxn>
                  <a:cxn ang="0">
                    <a:pos x="connsiteX223" y="connsiteY223"/>
                  </a:cxn>
                  <a:cxn ang="0">
                    <a:pos x="connsiteX224" y="connsiteY224"/>
                  </a:cxn>
                  <a:cxn ang="0">
                    <a:pos x="connsiteX225" y="connsiteY225"/>
                  </a:cxn>
                  <a:cxn ang="0">
                    <a:pos x="connsiteX226" y="connsiteY226"/>
                  </a:cxn>
                  <a:cxn ang="0">
                    <a:pos x="connsiteX227" y="connsiteY227"/>
                  </a:cxn>
                  <a:cxn ang="0">
                    <a:pos x="connsiteX228" y="connsiteY228"/>
                  </a:cxn>
                  <a:cxn ang="0">
                    <a:pos x="connsiteX229" y="connsiteY229"/>
                  </a:cxn>
                  <a:cxn ang="0">
                    <a:pos x="connsiteX230" y="connsiteY230"/>
                  </a:cxn>
                  <a:cxn ang="0">
                    <a:pos x="connsiteX231" y="connsiteY231"/>
                  </a:cxn>
                  <a:cxn ang="0">
                    <a:pos x="connsiteX232" y="connsiteY232"/>
                  </a:cxn>
                  <a:cxn ang="0">
                    <a:pos x="connsiteX233" y="connsiteY233"/>
                  </a:cxn>
                  <a:cxn ang="0">
                    <a:pos x="connsiteX234" y="connsiteY234"/>
                  </a:cxn>
                  <a:cxn ang="0">
                    <a:pos x="connsiteX235" y="connsiteY235"/>
                  </a:cxn>
                  <a:cxn ang="0">
                    <a:pos x="connsiteX236" y="connsiteY236"/>
                  </a:cxn>
                  <a:cxn ang="0">
                    <a:pos x="connsiteX237" y="connsiteY237"/>
                  </a:cxn>
                  <a:cxn ang="0">
                    <a:pos x="connsiteX238" y="connsiteY238"/>
                  </a:cxn>
                  <a:cxn ang="0">
                    <a:pos x="connsiteX239" y="connsiteY239"/>
                  </a:cxn>
                  <a:cxn ang="0">
                    <a:pos x="connsiteX240" y="connsiteY240"/>
                  </a:cxn>
                  <a:cxn ang="0">
                    <a:pos x="connsiteX241" y="connsiteY241"/>
                  </a:cxn>
                  <a:cxn ang="0">
                    <a:pos x="connsiteX242" y="connsiteY242"/>
                  </a:cxn>
                  <a:cxn ang="0">
                    <a:pos x="connsiteX243" y="connsiteY243"/>
                  </a:cxn>
                  <a:cxn ang="0">
                    <a:pos x="connsiteX244" y="connsiteY244"/>
                  </a:cxn>
                  <a:cxn ang="0">
                    <a:pos x="connsiteX245" y="connsiteY245"/>
                  </a:cxn>
                  <a:cxn ang="0">
                    <a:pos x="connsiteX246" y="connsiteY246"/>
                  </a:cxn>
                  <a:cxn ang="0">
                    <a:pos x="connsiteX247" y="connsiteY247"/>
                  </a:cxn>
                  <a:cxn ang="0">
                    <a:pos x="connsiteX248" y="connsiteY248"/>
                  </a:cxn>
                  <a:cxn ang="0">
                    <a:pos x="connsiteX249" y="connsiteY249"/>
                  </a:cxn>
                  <a:cxn ang="0">
                    <a:pos x="connsiteX250" y="connsiteY250"/>
                  </a:cxn>
                  <a:cxn ang="0">
                    <a:pos x="connsiteX251" y="connsiteY251"/>
                  </a:cxn>
                  <a:cxn ang="0">
                    <a:pos x="connsiteX252" y="connsiteY252"/>
                  </a:cxn>
                  <a:cxn ang="0">
                    <a:pos x="connsiteX253" y="connsiteY253"/>
                  </a:cxn>
                  <a:cxn ang="0">
                    <a:pos x="connsiteX254" y="connsiteY254"/>
                  </a:cxn>
                  <a:cxn ang="0">
                    <a:pos x="connsiteX255" y="connsiteY255"/>
                  </a:cxn>
                  <a:cxn ang="0">
                    <a:pos x="connsiteX256" y="connsiteY256"/>
                  </a:cxn>
                  <a:cxn ang="0">
                    <a:pos x="connsiteX257" y="connsiteY257"/>
                  </a:cxn>
                  <a:cxn ang="0">
                    <a:pos x="connsiteX258" y="connsiteY258"/>
                  </a:cxn>
                  <a:cxn ang="0">
                    <a:pos x="connsiteX259" y="connsiteY259"/>
                  </a:cxn>
                  <a:cxn ang="0">
                    <a:pos x="connsiteX260" y="connsiteY260"/>
                  </a:cxn>
                  <a:cxn ang="0">
                    <a:pos x="connsiteX261" y="connsiteY261"/>
                  </a:cxn>
                  <a:cxn ang="0">
                    <a:pos x="connsiteX262" y="connsiteY262"/>
                  </a:cxn>
                  <a:cxn ang="0">
                    <a:pos x="connsiteX263" y="connsiteY263"/>
                  </a:cxn>
                  <a:cxn ang="0">
                    <a:pos x="connsiteX264" y="connsiteY264"/>
                  </a:cxn>
                  <a:cxn ang="0">
                    <a:pos x="connsiteX265" y="connsiteY265"/>
                  </a:cxn>
                  <a:cxn ang="0">
                    <a:pos x="connsiteX266" y="connsiteY266"/>
                  </a:cxn>
                  <a:cxn ang="0">
                    <a:pos x="connsiteX267" y="connsiteY267"/>
                  </a:cxn>
                  <a:cxn ang="0">
                    <a:pos x="connsiteX268" y="connsiteY268"/>
                  </a:cxn>
                  <a:cxn ang="0">
                    <a:pos x="connsiteX269" y="connsiteY269"/>
                  </a:cxn>
                  <a:cxn ang="0">
                    <a:pos x="connsiteX270" y="connsiteY270"/>
                  </a:cxn>
                  <a:cxn ang="0">
                    <a:pos x="connsiteX271" y="connsiteY271"/>
                  </a:cxn>
                  <a:cxn ang="0">
                    <a:pos x="connsiteX272" y="connsiteY272"/>
                  </a:cxn>
                  <a:cxn ang="0">
                    <a:pos x="connsiteX273" y="connsiteY273"/>
                  </a:cxn>
                  <a:cxn ang="0">
                    <a:pos x="connsiteX274" y="connsiteY274"/>
                  </a:cxn>
                  <a:cxn ang="0">
                    <a:pos x="connsiteX275" y="connsiteY275"/>
                  </a:cxn>
                  <a:cxn ang="0">
                    <a:pos x="connsiteX276" y="connsiteY276"/>
                  </a:cxn>
                  <a:cxn ang="0">
                    <a:pos x="connsiteX277" y="connsiteY277"/>
                  </a:cxn>
                  <a:cxn ang="0">
                    <a:pos x="connsiteX278" y="connsiteY278"/>
                  </a:cxn>
                  <a:cxn ang="0">
                    <a:pos x="connsiteX279" y="connsiteY279"/>
                  </a:cxn>
                  <a:cxn ang="0">
                    <a:pos x="connsiteX280" y="connsiteY280"/>
                  </a:cxn>
                  <a:cxn ang="0">
                    <a:pos x="connsiteX281" y="connsiteY281"/>
                  </a:cxn>
                  <a:cxn ang="0">
                    <a:pos x="connsiteX282" y="connsiteY282"/>
                  </a:cxn>
                  <a:cxn ang="0">
                    <a:pos x="connsiteX283" y="connsiteY283"/>
                  </a:cxn>
                  <a:cxn ang="0">
                    <a:pos x="connsiteX284" y="connsiteY284"/>
                  </a:cxn>
                  <a:cxn ang="0">
                    <a:pos x="connsiteX285" y="connsiteY285"/>
                  </a:cxn>
                  <a:cxn ang="0">
                    <a:pos x="connsiteX286" y="connsiteY286"/>
                  </a:cxn>
                  <a:cxn ang="0">
                    <a:pos x="connsiteX287" y="connsiteY287"/>
                  </a:cxn>
                  <a:cxn ang="0">
                    <a:pos x="connsiteX288" y="connsiteY288"/>
                  </a:cxn>
                  <a:cxn ang="0">
                    <a:pos x="connsiteX289" y="connsiteY289"/>
                  </a:cxn>
                  <a:cxn ang="0">
                    <a:pos x="connsiteX290" y="connsiteY290"/>
                  </a:cxn>
                  <a:cxn ang="0">
                    <a:pos x="connsiteX291" y="connsiteY291"/>
                  </a:cxn>
                  <a:cxn ang="0">
                    <a:pos x="connsiteX292" y="connsiteY292"/>
                  </a:cxn>
                  <a:cxn ang="0">
                    <a:pos x="connsiteX293" y="connsiteY293"/>
                  </a:cxn>
                  <a:cxn ang="0">
                    <a:pos x="connsiteX294" y="connsiteY294"/>
                  </a:cxn>
                  <a:cxn ang="0">
                    <a:pos x="connsiteX295" y="connsiteY295"/>
                  </a:cxn>
                  <a:cxn ang="0">
                    <a:pos x="connsiteX296" y="connsiteY296"/>
                  </a:cxn>
                  <a:cxn ang="0">
                    <a:pos x="connsiteX297" y="connsiteY297"/>
                  </a:cxn>
                  <a:cxn ang="0">
                    <a:pos x="connsiteX298" y="connsiteY298"/>
                  </a:cxn>
                  <a:cxn ang="0">
                    <a:pos x="connsiteX299" y="connsiteY299"/>
                  </a:cxn>
                  <a:cxn ang="0">
                    <a:pos x="connsiteX300" y="connsiteY300"/>
                  </a:cxn>
                  <a:cxn ang="0">
                    <a:pos x="connsiteX301" y="connsiteY301"/>
                  </a:cxn>
                  <a:cxn ang="0">
                    <a:pos x="connsiteX302" y="connsiteY302"/>
                  </a:cxn>
                  <a:cxn ang="0">
                    <a:pos x="connsiteX303" y="connsiteY303"/>
                  </a:cxn>
                  <a:cxn ang="0">
                    <a:pos x="connsiteX304" y="connsiteY304"/>
                  </a:cxn>
                  <a:cxn ang="0">
                    <a:pos x="connsiteX305" y="connsiteY305"/>
                  </a:cxn>
                  <a:cxn ang="0">
                    <a:pos x="connsiteX306" y="connsiteY306"/>
                  </a:cxn>
                  <a:cxn ang="0">
                    <a:pos x="connsiteX307" y="connsiteY307"/>
                  </a:cxn>
                  <a:cxn ang="0">
                    <a:pos x="connsiteX308" y="connsiteY308"/>
                  </a:cxn>
                  <a:cxn ang="0">
                    <a:pos x="connsiteX309" y="connsiteY309"/>
                  </a:cxn>
                  <a:cxn ang="0">
                    <a:pos x="connsiteX310" y="connsiteY310"/>
                  </a:cxn>
                  <a:cxn ang="0">
                    <a:pos x="connsiteX311" y="connsiteY311"/>
                  </a:cxn>
                  <a:cxn ang="0">
                    <a:pos x="connsiteX312" y="connsiteY312"/>
                  </a:cxn>
                  <a:cxn ang="0">
                    <a:pos x="connsiteX313" y="connsiteY313"/>
                  </a:cxn>
                  <a:cxn ang="0">
                    <a:pos x="connsiteX314" y="connsiteY314"/>
                  </a:cxn>
                  <a:cxn ang="0">
                    <a:pos x="connsiteX315" y="connsiteY315"/>
                  </a:cxn>
                  <a:cxn ang="0">
                    <a:pos x="connsiteX316" y="connsiteY316"/>
                  </a:cxn>
                  <a:cxn ang="0">
                    <a:pos x="connsiteX317" y="connsiteY317"/>
                  </a:cxn>
                  <a:cxn ang="0">
                    <a:pos x="connsiteX318" y="connsiteY318"/>
                  </a:cxn>
                  <a:cxn ang="0">
                    <a:pos x="connsiteX319" y="connsiteY319"/>
                  </a:cxn>
                  <a:cxn ang="0">
                    <a:pos x="connsiteX320" y="connsiteY320"/>
                  </a:cxn>
                  <a:cxn ang="0">
                    <a:pos x="connsiteX321" y="connsiteY321"/>
                  </a:cxn>
                  <a:cxn ang="0">
                    <a:pos x="connsiteX322" y="connsiteY322"/>
                  </a:cxn>
                  <a:cxn ang="0">
                    <a:pos x="connsiteX323" y="connsiteY323"/>
                  </a:cxn>
                  <a:cxn ang="0">
                    <a:pos x="connsiteX324" y="connsiteY324"/>
                  </a:cxn>
                  <a:cxn ang="0">
                    <a:pos x="connsiteX325" y="connsiteY325"/>
                  </a:cxn>
                  <a:cxn ang="0">
                    <a:pos x="connsiteX326" y="connsiteY326"/>
                  </a:cxn>
                  <a:cxn ang="0">
                    <a:pos x="connsiteX327" y="connsiteY327"/>
                  </a:cxn>
                  <a:cxn ang="0">
                    <a:pos x="connsiteX328" y="connsiteY328"/>
                  </a:cxn>
                  <a:cxn ang="0">
                    <a:pos x="connsiteX329" y="connsiteY329"/>
                  </a:cxn>
                  <a:cxn ang="0">
                    <a:pos x="connsiteX330" y="connsiteY330"/>
                  </a:cxn>
                  <a:cxn ang="0">
                    <a:pos x="connsiteX331" y="connsiteY331"/>
                  </a:cxn>
                  <a:cxn ang="0">
                    <a:pos x="connsiteX332" y="connsiteY332"/>
                  </a:cxn>
                  <a:cxn ang="0">
                    <a:pos x="connsiteX333" y="connsiteY333"/>
                  </a:cxn>
                  <a:cxn ang="0">
                    <a:pos x="connsiteX334" y="connsiteY334"/>
                  </a:cxn>
                  <a:cxn ang="0">
                    <a:pos x="connsiteX335" y="connsiteY335"/>
                  </a:cxn>
                  <a:cxn ang="0">
                    <a:pos x="connsiteX336" y="connsiteY336"/>
                  </a:cxn>
                  <a:cxn ang="0">
                    <a:pos x="connsiteX337" y="connsiteY337"/>
                  </a:cxn>
                  <a:cxn ang="0">
                    <a:pos x="connsiteX338" y="connsiteY338"/>
                  </a:cxn>
                  <a:cxn ang="0">
                    <a:pos x="connsiteX339" y="connsiteY339"/>
                  </a:cxn>
                  <a:cxn ang="0">
                    <a:pos x="connsiteX340" y="connsiteY340"/>
                  </a:cxn>
                  <a:cxn ang="0">
                    <a:pos x="connsiteX341" y="connsiteY341"/>
                  </a:cxn>
                  <a:cxn ang="0">
                    <a:pos x="connsiteX342" y="connsiteY342"/>
                  </a:cxn>
                  <a:cxn ang="0">
                    <a:pos x="connsiteX343" y="connsiteY343"/>
                  </a:cxn>
                  <a:cxn ang="0">
                    <a:pos x="connsiteX344" y="connsiteY344"/>
                  </a:cxn>
                  <a:cxn ang="0">
                    <a:pos x="connsiteX345" y="connsiteY345"/>
                  </a:cxn>
                  <a:cxn ang="0">
                    <a:pos x="connsiteX346" y="connsiteY346"/>
                  </a:cxn>
                  <a:cxn ang="0">
                    <a:pos x="connsiteX347" y="connsiteY347"/>
                  </a:cxn>
                  <a:cxn ang="0">
                    <a:pos x="connsiteX348" y="connsiteY348"/>
                  </a:cxn>
                  <a:cxn ang="0">
                    <a:pos x="connsiteX349" y="connsiteY349"/>
                  </a:cxn>
                  <a:cxn ang="0">
                    <a:pos x="connsiteX350" y="connsiteY350"/>
                  </a:cxn>
                  <a:cxn ang="0">
                    <a:pos x="connsiteX351" y="connsiteY351"/>
                  </a:cxn>
                  <a:cxn ang="0">
                    <a:pos x="connsiteX352" y="connsiteY352"/>
                  </a:cxn>
                  <a:cxn ang="0">
                    <a:pos x="connsiteX353" y="connsiteY353"/>
                  </a:cxn>
                  <a:cxn ang="0">
                    <a:pos x="connsiteX354" y="connsiteY354"/>
                  </a:cxn>
                  <a:cxn ang="0">
                    <a:pos x="connsiteX355" y="connsiteY355"/>
                  </a:cxn>
                  <a:cxn ang="0">
                    <a:pos x="connsiteX356" y="connsiteY356"/>
                  </a:cxn>
                  <a:cxn ang="0">
                    <a:pos x="connsiteX357" y="connsiteY357"/>
                  </a:cxn>
                  <a:cxn ang="0">
                    <a:pos x="connsiteX358" y="connsiteY358"/>
                  </a:cxn>
                  <a:cxn ang="0">
                    <a:pos x="connsiteX359" y="connsiteY359"/>
                  </a:cxn>
                  <a:cxn ang="0">
                    <a:pos x="connsiteX360" y="connsiteY360"/>
                  </a:cxn>
                  <a:cxn ang="0">
                    <a:pos x="connsiteX361" y="connsiteY361"/>
                  </a:cxn>
                  <a:cxn ang="0">
                    <a:pos x="connsiteX362" y="connsiteY362"/>
                  </a:cxn>
                  <a:cxn ang="0">
                    <a:pos x="connsiteX363" y="connsiteY363"/>
                  </a:cxn>
                  <a:cxn ang="0">
                    <a:pos x="connsiteX364" y="connsiteY364"/>
                  </a:cxn>
                  <a:cxn ang="0">
                    <a:pos x="connsiteX365" y="connsiteY365"/>
                  </a:cxn>
                  <a:cxn ang="0">
                    <a:pos x="connsiteX366" y="connsiteY366"/>
                  </a:cxn>
                  <a:cxn ang="0">
                    <a:pos x="connsiteX367" y="connsiteY367"/>
                  </a:cxn>
                  <a:cxn ang="0">
                    <a:pos x="connsiteX368" y="connsiteY368"/>
                  </a:cxn>
                  <a:cxn ang="0">
                    <a:pos x="connsiteX369" y="connsiteY369"/>
                  </a:cxn>
                  <a:cxn ang="0">
                    <a:pos x="connsiteX370" y="connsiteY370"/>
                  </a:cxn>
                  <a:cxn ang="0">
                    <a:pos x="connsiteX371" y="connsiteY371"/>
                  </a:cxn>
                  <a:cxn ang="0">
                    <a:pos x="connsiteX372" y="connsiteY372"/>
                  </a:cxn>
                  <a:cxn ang="0">
                    <a:pos x="connsiteX373" y="connsiteY373"/>
                  </a:cxn>
                  <a:cxn ang="0">
                    <a:pos x="connsiteX374" y="connsiteY374"/>
                  </a:cxn>
                  <a:cxn ang="0">
                    <a:pos x="connsiteX375" y="connsiteY375"/>
                  </a:cxn>
                  <a:cxn ang="0">
                    <a:pos x="connsiteX376" y="connsiteY376"/>
                  </a:cxn>
                  <a:cxn ang="0">
                    <a:pos x="connsiteX377" y="connsiteY377"/>
                  </a:cxn>
                  <a:cxn ang="0">
                    <a:pos x="connsiteX378" y="connsiteY378"/>
                  </a:cxn>
                  <a:cxn ang="0">
                    <a:pos x="connsiteX379" y="connsiteY379"/>
                  </a:cxn>
                  <a:cxn ang="0">
                    <a:pos x="connsiteX380" y="connsiteY380"/>
                  </a:cxn>
                  <a:cxn ang="0">
                    <a:pos x="connsiteX381" y="connsiteY381"/>
                  </a:cxn>
                  <a:cxn ang="0">
                    <a:pos x="connsiteX382" y="connsiteY382"/>
                  </a:cxn>
                  <a:cxn ang="0">
                    <a:pos x="connsiteX383" y="connsiteY383"/>
                  </a:cxn>
                  <a:cxn ang="0">
                    <a:pos x="connsiteX384" y="connsiteY384"/>
                  </a:cxn>
                  <a:cxn ang="0">
                    <a:pos x="connsiteX385" y="connsiteY385"/>
                  </a:cxn>
                  <a:cxn ang="0">
                    <a:pos x="connsiteX386" y="connsiteY386"/>
                  </a:cxn>
                  <a:cxn ang="0">
                    <a:pos x="connsiteX387" y="connsiteY387"/>
                  </a:cxn>
                  <a:cxn ang="0">
                    <a:pos x="connsiteX388" y="connsiteY388"/>
                  </a:cxn>
                  <a:cxn ang="0">
                    <a:pos x="connsiteX389" y="connsiteY389"/>
                  </a:cxn>
                  <a:cxn ang="0">
                    <a:pos x="connsiteX390" y="connsiteY390"/>
                  </a:cxn>
                  <a:cxn ang="0">
                    <a:pos x="connsiteX391" y="connsiteY391"/>
                  </a:cxn>
                  <a:cxn ang="0">
                    <a:pos x="connsiteX392" y="connsiteY392"/>
                  </a:cxn>
                  <a:cxn ang="0">
                    <a:pos x="connsiteX393" y="connsiteY393"/>
                  </a:cxn>
                  <a:cxn ang="0">
                    <a:pos x="connsiteX394" y="connsiteY394"/>
                  </a:cxn>
                  <a:cxn ang="0">
                    <a:pos x="connsiteX395" y="connsiteY395"/>
                  </a:cxn>
                  <a:cxn ang="0">
                    <a:pos x="connsiteX396" y="connsiteY396"/>
                  </a:cxn>
                  <a:cxn ang="0">
                    <a:pos x="connsiteX397" y="connsiteY397"/>
                  </a:cxn>
                  <a:cxn ang="0">
                    <a:pos x="connsiteX398" y="connsiteY398"/>
                  </a:cxn>
                  <a:cxn ang="0">
                    <a:pos x="connsiteX399" y="connsiteY399"/>
                  </a:cxn>
                  <a:cxn ang="0">
                    <a:pos x="connsiteX400" y="connsiteY400"/>
                  </a:cxn>
                  <a:cxn ang="0">
                    <a:pos x="connsiteX401" y="connsiteY401"/>
                  </a:cxn>
                  <a:cxn ang="0">
                    <a:pos x="connsiteX402" y="connsiteY402"/>
                  </a:cxn>
                  <a:cxn ang="0">
                    <a:pos x="connsiteX403" y="connsiteY403"/>
                  </a:cxn>
                  <a:cxn ang="0">
                    <a:pos x="connsiteX404" y="connsiteY404"/>
                  </a:cxn>
                  <a:cxn ang="0">
                    <a:pos x="connsiteX405" y="connsiteY405"/>
                  </a:cxn>
                  <a:cxn ang="0">
                    <a:pos x="connsiteX406" y="connsiteY406"/>
                  </a:cxn>
                  <a:cxn ang="0">
                    <a:pos x="connsiteX407" y="connsiteY407"/>
                  </a:cxn>
                  <a:cxn ang="0">
                    <a:pos x="connsiteX408" y="connsiteY408"/>
                  </a:cxn>
                  <a:cxn ang="0">
                    <a:pos x="connsiteX409" y="connsiteY409"/>
                  </a:cxn>
                  <a:cxn ang="0">
                    <a:pos x="connsiteX410" y="connsiteY410"/>
                  </a:cxn>
                  <a:cxn ang="0">
                    <a:pos x="connsiteX411" y="connsiteY411"/>
                  </a:cxn>
                  <a:cxn ang="0">
                    <a:pos x="connsiteX412" y="connsiteY412"/>
                  </a:cxn>
                  <a:cxn ang="0">
                    <a:pos x="connsiteX413" y="connsiteY413"/>
                  </a:cxn>
                  <a:cxn ang="0">
                    <a:pos x="connsiteX414" y="connsiteY414"/>
                  </a:cxn>
                  <a:cxn ang="0">
                    <a:pos x="connsiteX415" y="connsiteY415"/>
                  </a:cxn>
                  <a:cxn ang="0">
                    <a:pos x="connsiteX416" y="connsiteY416"/>
                  </a:cxn>
                  <a:cxn ang="0">
                    <a:pos x="connsiteX417" y="connsiteY417"/>
                  </a:cxn>
                  <a:cxn ang="0">
                    <a:pos x="connsiteX418" y="connsiteY418"/>
                  </a:cxn>
                  <a:cxn ang="0">
                    <a:pos x="connsiteX419" y="connsiteY419"/>
                  </a:cxn>
                  <a:cxn ang="0">
                    <a:pos x="connsiteX420" y="connsiteY420"/>
                  </a:cxn>
                  <a:cxn ang="0">
                    <a:pos x="connsiteX421" y="connsiteY421"/>
                  </a:cxn>
                  <a:cxn ang="0">
                    <a:pos x="connsiteX422" y="connsiteY422"/>
                  </a:cxn>
                  <a:cxn ang="0">
                    <a:pos x="connsiteX423" y="connsiteY423"/>
                  </a:cxn>
                  <a:cxn ang="0">
                    <a:pos x="connsiteX424" y="connsiteY424"/>
                  </a:cxn>
                  <a:cxn ang="0">
                    <a:pos x="connsiteX425" y="connsiteY425"/>
                  </a:cxn>
                  <a:cxn ang="0">
                    <a:pos x="connsiteX426" y="connsiteY426"/>
                  </a:cxn>
                  <a:cxn ang="0">
                    <a:pos x="connsiteX427" y="connsiteY427"/>
                  </a:cxn>
                  <a:cxn ang="0">
                    <a:pos x="connsiteX428" y="connsiteY428"/>
                  </a:cxn>
                  <a:cxn ang="0">
                    <a:pos x="connsiteX429" y="connsiteY429"/>
                  </a:cxn>
                  <a:cxn ang="0">
                    <a:pos x="connsiteX430" y="connsiteY430"/>
                  </a:cxn>
                  <a:cxn ang="0">
                    <a:pos x="connsiteX431" y="connsiteY431"/>
                  </a:cxn>
                  <a:cxn ang="0">
                    <a:pos x="connsiteX432" y="connsiteY432"/>
                  </a:cxn>
                  <a:cxn ang="0">
                    <a:pos x="connsiteX433" y="connsiteY433"/>
                  </a:cxn>
                  <a:cxn ang="0">
                    <a:pos x="connsiteX434" y="connsiteY434"/>
                  </a:cxn>
                  <a:cxn ang="0">
                    <a:pos x="connsiteX435" y="connsiteY435"/>
                  </a:cxn>
                  <a:cxn ang="0">
                    <a:pos x="connsiteX436" y="connsiteY436"/>
                  </a:cxn>
                  <a:cxn ang="0">
                    <a:pos x="connsiteX437" y="connsiteY437"/>
                  </a:cxn>
                  <a:cxn ang="0">
                    <a:pos x="connsiteX438" y="connsiteY438"/>
                  </a:cxn>
                  <a:cxn ang="0">
                    <a:pos x="connsiteX439" y="connsiteY439"/>
                  </a:cxn>
                  <a:cxn ang="0">
                    <a:pos x="connsiteX440" y="connsiteY440"/>
                  </a:cxn>
                  <a:cxn ang="0">
                    <a:pos x="connsiteX441" y="connsiteY441"/>
                  </a:cxn>
                  <a:cxn ang="0">
                    <a:pos x="connsiteX442" y="connsiteY442"/>
                  </a:cxn>
                  <a:cxn ang="0">
                    <a:pos x="connsiteX443" y="connsiteY443"/>
                  </a:cxn>
                  <a:cxn ang="0">
                    <a:pos x="connsiteX444" y="connsiteY444"/>
                  </a:cxn>
                  <a:cxn ang="0">
                    <a:pos x="connsiteX445" y="connsiteY445"/>
                  </a:cxn>
                  <a:cxn ang="0">
                    <a:pos x="connsiteX446" y="connsiteY446"/>
                  </a:cxn>
                  <a:cxn ang="0">
                    <a:pos x="connsiteX447" y="connsiteY447"/>
                  </a:cxn>
                  <a:cxn ang="0">
                    <a:pos x="connsiteX448" y="connsiteY448"/>
                  </a:cxn>
                  <a:cxn ang="0">
                    <a:pos x="connsiteX449" y="connsiteY449"/>
                  </a:cxn>
                  <a:cxn ang="0">
                    <a:pos x="connsiteX450" y="connsiteY450"/>
                  </a:cxn>
                  <a:cxn ang="0">
                    <a:pos x="connsiteX451" y="connsiteY451"/>
                  </a:cxn>
                  <a:cxn ang="0">
                    <a:pos x="connsiteX452" y="connsiteY452"/>
                  </a:cxn>
                  <a:cxn ang="0">
                    <a:pos x="connsiteX453" y="connsiteY453"/>
                  </a:cxn>
                  <a:cxn ang="0">
                    <a:pos x="connsiteX454" y="connsiteY454"/>
                  </a:cxn>
                  <a:cxn ang="0">
                    <a:pos x="connsiteX455" y="connsiteY455"/>
                  </a:cxn>
                  <a:cxn ang="0">
                    <a:pos x="connsiteX456" y="connsiteY456"/>
                  </a:cxn>
                  <a:cxn ang="0">
                    <a:pos x="connsiteX457" y="connsiteY457"/>
                  </a:cxn>
                  <a:cxn ang="0">
                    <a:pos x="connsiteX458" y="connsiteY458"/>
                  </a:cxn>
                  <a:cxn ang="0">
                    <a:pos x="connsiteX459" y="connsiteY459"/>
                  </a:cxn>
                  <a:cxn ang="0">
                    <a:pos x="connsiteX460" y="connsiteY460"/>
                  </a:cxn>
                  <a:cxn ang="0">
                    <a:pos x="connsiteX461" y="connsiteY461"/>
                  </a:cxn>
                  <a:cxn ang="0">
                    <a:pos x="connsiteX462" y="connsiteY462"/>
                  </a:cxn>
                  <a:cxn ang="0">
                    <a:pos x="connsiteX463" y="connsiteY463"/>
                  </a:cxn>
                  <a:cxn ang="0">
                    <a:pos x="connsiteX464" y="connsiteY464"/>
                  </a:cxn>
                  <a:cxn ang="0">
                    <a:pos x="connsiteX465" y="connsiteY465"/>
                  </a:cxn>
                  <a:cxn ang="0">
                    <a:pos x="connsiteX466" y="connsiteY466"/>
                  </a:cxn>
                  <a:cxn ang="0">
                    <a:pos x="connsiteX467" y="connsiteY467"/>
                  </a:cxn>
                  <a:cxn ang="0">
                    <a:pos x="connsiteX468" y="connsiteY468"/>
                  </a:cxn>
                  <a:cxn ang="0">
                    <a:pos x="connsiteX469" y="connsiteY469"/>
                  </a:cxn>
                  <a:cxn ang="0">
                    <a:pos x="connsiteX470" y="connsiteY470"/>
                  </a:cxn>
                  <a:cxn ang="0">
                    <a:pos x="connsiteX471" y="connsiteY471"/>
                  </a:cxn>
                  <a:cxn ang="0">
                    <a:pos x="connsiteX472" y="connsiteY472"/>
                  </a:cxn>
                  <a:cxn ang="0">
                    <a:pos x="connsiteX473" y="connsiteY473"/>
                  </a:cxn>
                  <a:cxn ang="0">
                    <a:pos x="connsiteX474" y="connsiteY474"/>
                  </a:cxn>
                  <a:cxn ang="0">
                    <a:pos x="connsiteX475" y="connsiteY475"/>
                  </a:cxn>
                  <a:cxn ang="0">
                    <a:pos x="connsiteX476" y="connsiteY476"/>
                  </a:cxn>
                  <a:cxn ang="0">
                    <a:pos x="connsiteX477" y="connsiteY477"/>
                  </a:cxn>
                  <a:cxn ang="0">
                    <a:pos x="connsiteX478" y="connsiteY478"/>
                  </a:cxn>
                  <a:cxn ang="0">
                    <a:pos x="connsiteX479" y="connsiteY479"/>
                  </a:cxn>
                  <a:cxn ang="0">
                    <a:pos x="connsiteX480" y="connsiteY480"/>
                  </a:cxn>
                  <a:cxn ang="0">
                    <a:pos x="connsiteX481" y="connsiteY481"/>
                  </a:cxn>
                  <a:cxn ang="0">
                    <a:pos x="connsiteX482" y="connsiteY482"/>
                  </a:cxn>
                  <a:cxn ang="0">
                    <a:pos x="connsiteX483" y="connsiteY483"/>
                  </a:cxn>
                  <a:cxn ang="0">
                    <a:pos x="connsiteX484" y="connsiteY484"/>
                  </a:cxn>
                  <a:cxn ang="0">
                    <a:pos x="connsiteX485" y="connsiteY485"/>
                  </a:cxn>
                  <a:cxn ang="0">
                    <a:pos x="connsiteX486" y="connsiteY486"/>
                  </a:cxn>
                  <a:cxn ang="0">
                    <a:pos x="connsiteX487" y="connsiteY487"/>
                  </a:cxn>
                  <a:cxn ang="0">
                    <a:pos x="connsiteX488" y="connsiteY488"/>
                  </a:cxn>
                  <a:cxn ang="0">
                    <a:pos x="connsiteX489" y="connsiteY489"/>
                  </a:cxn>
                  <a:cxn ang="0">
                    <a:pos x="connsiteX490" y="connsiteY490"/>
                  </a:cxn>
                  <a:cxn ang="0">
                    <a:pos x="connsiteX491" y="connsiteY491"/>
                  </a:cxn>
                  <a:cxn ang="0">
                    <a:pos x="connsiteX492" y="connsiteY492"/>
                  </a:cxn>
                  <a:cxn ang="0">
                    <a:pos x="connsiteX493" y="connsiteY493"/>
                  </a:cxn>
                  <a:cxn ang="0">
                    <a:pos x="connsiteX494" y="connsiteY494"/>
                  </a:cxn>
                  <a:cxn ang="0">
                    <a:pos x="connsiteX495" y="connsiteY495"/>
                  </a:cxn>
                  <a:cxn ang="0">
                    <a:pos x="connsiteX496" y="connsiteY496"/>
                  </a:cxn>
                  <a:cxn ang="0">
                    <a:pos x="connsiteX497" y="connsiteY497"/>
                  </a:cxn>
                  <a:cxn ang="0">
                    <a:pos x="connsiteX498" y="connsiteY498"/>
                  </a:cxn>
                  <a:cxn ang="0">
                    <a:pos x="connsiteX499" y="connsiteY499"/>
                  </a:cxn>
                  <a:cxn ang="0">
                    <a:pos x="connsiteX500" y="connsiteY500"/>
                  </a:cxn>
                  <a:cxn ang="0">
                    <a:pos x="connsiteX501" y="connsiteY501"/>
                  </a:cxn>
                  <a:cxn ang="0">
                    <a:pos x="connsiteX502" y="connsiteY502"/>
                  </a:cxn>
                  <a:cxn ang="0">
                    <a:pos x="connsiteX503" y="connsiteY503"/>
                  </a:cxn>
                  <a:cxn ang="0">
                    <a:pos x="connsiteX504" y="connsiteY504"/>
                  </a:cxn>
                  <a:cxn ang="0">
                    <a:pos x="connsiteX505" y="connsiteY505"/>
                  </a:cxn>
                  <a:cxn ang="0">
                    <a:pos x="connsiteX506" y="connsiteY506"/>
                  </a:cxn>
                  <a:cxn ang="0">
                    <a:pos x="connsiteX507" y="connsiteY507"/>
                  </a:cxn>
                  <a:cxn ang="0">
                    <a:pos x="connsiteX508" y="connsiteY508"/>
                  </a:cxn>
                  <a:cxn ang="0">
                    <a:pos x="connsiteX509" y="connsiteY509"/>
                  </a:cxn>
                  <a:cxn ang="0">
                    <a:pos x="connsiteX510" y="connsiteY510"/>
                  </a:cxn>
                  <a:cxn ang="0">
                    <a:pos x="connsiteX511" y="connsiteY511"/>
                  </a:cxn>
                  <a:cxn ang="0">
                    <a:pos x="connsiteX512" y="connsiteY512"/>
                  </a:cxn>
                  <a:cxn ang="0">
                    <a:pos x="connsiteX513" y="connsiteY513"/>
                  </a:cxn>
                  <a:cxn ang="0">
                    <a:pos x="connsiteX514" y="connsiteY514"/>
                  </a:cxn>
                  <a:cxn ang="0">
                    <a:pos x="connsiteX515" y="connsiteY515"/>
                  </a:cxn>
                  <a:cxn ang="0">
                    <a:pos x="connsiteX516" y="connsiteY516"/>
                  </a:cxn>
                  <a:cxn ang="0">
                    <a:pos x="connsiteX517" y="connsiteY517"/>
                  </a:cxn>
                  <a:cxn ang="0">
                    <a:pos x="connsiteX518" y="connsiteY518"/>
                  </a:cxn>
                  <a:cxn ang="0">
                    <a:pos x="connsiteX519" y="connsiteY519"/>
                  </a:cxn>
                  <a:cxn ang="0">
                    <a:pos x="connsiteX520" y="connsiteY520"/>
                  </a:cxn>
                  <a:cxn ang="0">
                    <a:pos x="connsiteX521" y="connsiteY521"/>
                  </a:cxn>
                  <a:cxn ang="0">
                    <a:pos x="connsiteX522" y="connsiteY522"/>
                  </a:cxn>
                  <a:cxn ang="0">
                    <a:pos x="connsiteX523" y="connsiteY523"/>
                  </a:cxn>
                  <a:cxn ang="0">
                    <a:pos x="connsiteX524" y="connsiteY524"/>
                  </a:cxn>
                  <a:cxn ang="0">
                    <a:pos x="connsiteX525" y="connsiteY525"/>
                  </a:cxn>
                  <a:cxn ang="0">
                    <a:pos x="connsiteX526" y="connsiteY526"/>
                  </a:cxn>
                  <a:cxn ang="0">
                    <a:pos x="connsiteX527" y="connsiteY527"/>
                  </a:cxn>
                  <a:cxn ang="0">
                    <a:pos x="connsiteX528" y="connsiteY528"/>
                  </a:cxn>
                  <a:cxn ang="0">
                    <a:pos x="connsiteX529" y="connsiteY529"/>
                  </a:cxn>
                  <a:cxn ang="0">
                    <a:pos x="connsiteX530" y="connsiteY530"/>
                  </a:cxn>
                  <a:cxn ang="0">
                    <a:pos x="connsiteX531" y="connsiteY531"/>
                  </a:cxn>
                  <a:cxn ang="0">
                    <a:pos x="connsiteX532" y="connsiteY532"/>
                  </a:cxn>
                  <a:cxn ang="0">
                    <a:pos x="connsiteX533" y="connsiteY533"/>
                  </a:cxn>
                  <a:cxn ang="0">
                    <a:pos x="connsiteX534" y="connsiteY534"/>
                  </a:cxn>
                  <a:cxn ang="0">
                    <a:pos x="connsiteX535" y="connsiteY535"/>
                  </a:cxn>
                  <a:cxn ang="0">
                    <a:pos x="connsiteX536" y="connsiteY536"/>
                  </a:cxn>
                  <a:cxn ang="0">
                    <a:pos x="connsiteX537" y="connsiteY537"/>
                  </a:cxn>
                  <a:cxn ang="0">
                    <a:pos x="connsiteX538" y="connsiteY538"/>
                  </a:cxn>
                  <a:cxn ang="0">
                    <a:pos x="connsiteX539" y="connsiteY539"/>
                  </a:cxn>
                  <a:cxn ang="0">
                    <a:pos x="connsiteX540" y="connsiteY540"/>
                  </a:cxn>
                  <a:cxn ang="0">
                    <a:pos x="connsiteX541" y="connsiteY541"/>
                  </a:cxn>
                  <a:cxn ang="0">
                    <a:pos x="connsiteX542" y="connsiteY542"/>
                  </a:cxn>
                  <a:cxn ang="0">
                    <a:pos x="connsiteX543" y="connsiteY543"/>
                  </a:cxn>
                  <a:cxn ang="0">
                    <a:pos x="connsiteX544" y="connsiteY544"/>
                  </a:cxn>
                  <a:cxn ang="0">
                    <a:pos x="connsiteX545" y="connsiteY545"/>
                  </a:cxn>
                  <a:cxn ang="0">
                    <a:pos x="connsiteX546" y="connsiteY546"/>
                  </a:cxn>
                  <a:cxn ang="0">
                    <a:pos x="connsiteX547" y="connsiteY547"/>
                  </a:cxn>
                  <a:cxn ang="0">
                    <a:pos x="connsiteX548" y="connsiteY548"/>
                  </a:cxn>
                  <a:cxn ang="0">
                    <a:pos x="connsiteX549" y="connsiteY549"/>
                  </a:cxn>
                  <a:cxn ang="0">
                    <a:pos x="connsiteX550" y="connsiteY550"/>
                  </a:cxn>
                  <a:cxn ang="0">
                    <a:pos x="connsiteX551" y="connsiteY551"/>
                  </a:cxn>
                  <a:cxn ang="0">
                    <a:pos x="connsiteX552" y="connsiteY552"/>
                  </a:cxn>
                  <a:cxn ang="0">
                    <a:pos x="connsiteX553" y="connsiteY553"/>
                  </a:cxn>
                  <a:cxn ang="0">
                    <a:pos x="connsiteX554" y="connsiteY554"/>
                  </a:cxn>
                  <a:cxn ang="0">
                    <a:pos x="connsiteX555" y="connsiteY555"/>
                  </a:cxn>
                  <a:cxn ang="0">
                    <a:pos x="connsiteX556" y="connsiteY556"/>
                  </a:cxn>
                  <a:cxn ang="0">
                    <a:pos x="connsiteX557" y="connsiteY557"/>
                  </a:cxn>
                  <a:cxn ang="0">
                    <a:pos x="connsiteX558" y="connsiteY558"/>
                  </a:cxn>
                  <a:cxn ang="0">
                    <a:pos x="connsiteX559" y="connsiteY559"/>
                  </a:cxn>
                  <a:cxn ang="0">
                    <a:pos x="connsiteX560" y="connsiteY560"/>
                  </a:cxn>
                  <a:cxn ang="0">
                    <a:pos x="connsiteX561" y="connsiteY561"/>
                  </a:cxn>
                  <a:cxn ang="0">
                    <a:pos x="connsiteX562" y="connsiteY562"/>
                  </a:cxn>
                  <a:cxn ang="0">
                    <a:pos x="connsiteX563" y="connsiteY563"/>
                  </a:cxn>
                  <a:cxn ang="0">
                    <a:pos x="connsiteX564" y="connsiteY564"/>
                  </a:cxn>
                  <a:cxn ang="0">
                    <a:pos x="connsiteX565" y="connsiteY565"/>
                  </a:cxn>
                  <a:cxn ang="0">
                    <a:pos x="connsiteX566" y="connsiteY566"/>
                  </a:cxn>
                  <a:cxn ang="0">
                    <a:pos x="connsiteX567" y="connsiteY567"/>
                  </a:cxn>
                  <a:cxn ang="0">
                    <a:pos x="connsiteX568" y="connsiteY568"/>
                  </a:cxn>
                  <a:cxn ang="0">
                    <a:pos x="connsiteX569" y="connsiteY569"/>
                  </a:cxn>
                  <a:cxn ang="0">
                    <a:pos x="connsiteX570" y="connsiteY570"/>
                  </a:cxn>
                  <a:cxn ang="0">
                    <a:pos x="connsiteX571" y="connsiteY571"/>
                  </a:cxn>
                  <a:cxn ang="0">
                    <a:pos x="connsiteX572" y="connsiteY572"/>
                  </a:cxn>
                  <a:cxn ang="0">
                    <a:pos x="connsiteX573" y="connsiteY573"/>
                  </a:cxn>
                  <a:cxn ang="0">
                    <a:pos x="connsiteX574" y="connsiteY574"/>
                  </a:cxn>
                  <a:cxn ang="0">
                    <a:pos x="connsiteX575" y="connsiteY575"/>
                  </a:cxn>
                  <a:cxn ang="0">
                    <a:pos x="connsiteX576" y="connsiteY576"/>
                  </a:cxn>
                  <a:cxn ang="0">
                    <a:pos x="connsiteX577" y="connsiteY577"/>
                  </a:cxn>
                  <a:cxn ang="0">
                    <a:pos x="connsiteX578" y="connsiteY578"/>
                  </a:cxn>
                  <a:cxn ang="0">
                    <a:pos x="connsiteX579" y="connsiteY579"/>
                  </a:cxn>
                  <a:cxn ang="0">
                    <a:pos x="connsiteX580" y="connsiteY580"/>
                  </a:cxn>
                  <a:cxn ang="0">
                    <a:pos x="connsiteX581" y="connsiteY581"/>
                  </a:cxn>
                  <a:cxn ang="0">
                    <a:pos x="connsiteX582" y="connsiteY582"/>
                  </a:cxn>
                  <a:cxn ang="0">
                    <a:pos x="connsiteX583" y="connsiteY583"/>
                  </a:cxn>
                  <a:cxn ang="0">
                    <a:pos x="connsiteX584" y="connsiteY584"/>
                  </a:cxn>
                  <a:cxn ang="0">
                    <a:pos x="connsiteX585" y="connsiteY585"/>
                  </a:cxn>
                  <a:cxn ang="0">
                    <a:pos x="connsiteX586" y="connsiteY586"/>
                  </a:cxn>
                  <a:cxn ang="0">
                    <a:pos x="connsiteX587" y="connsiteY587"/>
                  </a:cxn>
                  <a:cxn ang="0">
                    <a:pos x="connsiteX588" y="connsiteY588"/>
                  </a:cxn>
                  <a:cxn ang="0">
                    <a:pos x="connsiteX589" y="connsiteY589"/>
                  </a:cxn>
                  <a:cxn ang="0">
                    <a:pos x="connsiteX590" y="connsiteY590"/>
                  </a:cxn>
                  <a:cxn ang="0">
                    <a:pos x="connsiteX591" y="connsiteY591"/>
                  </a:cxn>
                  <a:cxn ang="0">
                    <a:pos x="connsiteX592" y="connsiteY592"/>
                  </a:cxn>
                  <a:cxn ang="0">
                    <a:pos x="connsiteX593" y="connsiteY593"/>
                  </a:cxn>
                  <a:cxn ang="0">
                    <a:pos x="connsiteX594" y="connsiteY594"/>
                  </a:cxn>
                  <a:cxn ang="0">
                    <a:pos x="connsiteX595" y="connsiteY595"/>
                  </a:cxn>
                  <a:cxn ang="0">
                    <a:pos x="connsiteX596" y="connsiteY596"/>
                  </a:cxn>
                  <a:cxn ang="0">
                    <a:pos x="connsiteX597" y="connsiteY597"/>
                  </a:cxn>
                  <a:cxn ang="0">
                    <a:pos x="connsiteX598" y="connsiteY598"/>
                  </a:cxn>
                  <a:cxn ang="0">
                    <a:pos x="connsiteX599" y="connsiteY599"/>
                  </a:cxn>
                  <a:cxn ang="0">
                    <a:pos x="connsiteX600" y="connsiteY600"/>
                  </a:cxn>
                  <a:cxn ang="0">
                    <a:pos x="connsiteX601" y="connsiteY601"/>
                  </a:cxn>
                  <a:cxn ang="0">
                    <a:pos x="connsiteX602" y="connsiteY602"/>
                  </a:cxn>
                  <a:cxn ang="0">
                    <a:pos x="connsiteX603" y="connsiteY603"/>
                  </a:cxn>
                  <a:cxn ang="0">
                    <a:pos x="connsiteX604" y="connsiteY604"/>
                  </a:cxn>
                  <a:cxn ang="0">
                    <a:pos x="connsiteX605" y="connsiteY605"/>
                  </a:cxn>
                  <a:cxn ang="0">
                    <a:pos x="connsiteX606" y="connsiteY606"/>
                  </a:cxn>
                  <a:cxn ang="0">
                    <a:pos x="connsiteX607" y="connsiteY607"/>
                  </a:cxn>
                  <a:cxn ang="0">
                    <a:pos x="connsiteX608" y="connsiteY608"/>
                  </a:cxn>
                  <a:cxn ang="0">
                    <a:pos x="connsiteX609" y="connsiteY609"/>
                  </a:cxn>
                  <a:cxn ang="0">
                    <a:pos x="connsiteX610" y="connsiteY610"/>
                  </a:cxn>
                  <a:cxn ang="0">
                    <a:pos x="connsiteX611" y="connsiteY611"/>
                  </a:cxn>
                  <a:cxn ang="0">
                    <a:pos x="connsiteX612" y="connsiteY612"/>
                  </a:cxn>
                  <a:cxn ang="0">
                    <a:pos x="connsiteX613" y="connsiteY613"/>
                  </a:cxn>
                  <a:cxn ang="0">
                    <a:pos x="connsiteX614" y="connsiteY614"/>
                  </a:cxn>
                  <a:cxn ang="0">
                    <a:pos x="connsiteX615" y="connsiteY615"/>
                  </a:cxn>
                  <a:cxn ang="0">
                    <a:pos x="connsiteX616" y="connsiteY616"/>
                  </a:cxn>
                  <a:cxn ang="0">
                    <a:pos x="connsiteX617" y="connsiteY617"/>
                  </a:cxn>
                  <a:cxn ang="0">
                    <a:pos x="connsiteX618" y="connsiteY618"/>
                  </a:cxn>
                  <a:cxn ang="0">
                    <a:pos x="connsiteX619" y="connsiteY619"/>
                  </a:cxn>
                  <a:cxn ang="0">
                    <a:pos x="connsiteX620" y="connsiteY620"/>
                  </a:cxn>
                  <a:cxn ang="0">
                    <a:pos x="connsiteX621" y="connsiteY621"/>
                  </a:cxn>
                  <a:cxn ang="0">
                    <a:pos x="connsiteX622" y="connsiteY622"/>
                  </a:cxn>
                  <a:cxn ang="0">
                    <a:pos x="connsiteX623" y="connsiteY623"/>
                  </a:cxn>
                  <a:cxn ang="0">
                    <a:pos x="connsiteX624" y="connsiteY624"/>
                  </a:cxn>
                  <a:cxn ang="0">
                    <a:pos x="connsiteX625" y="connsiteY625"/>
                  </a:cxn>
                  <a:cxn ang="0">
                    <a:pos x="connsiteX626" y="connsiteY626"/>
                  </a:cxn>
                  <a:cxn ang="0">
                    <a:pos x="connsiteX627" y="connsiteY627"/>
                  </a:cxn>
                  <a:cxn ang="0">
                    <a:pos x="connsiteX628" y="connsiteY628"/>
                  </a:cxn>
                  <a:cxn ang="0">
                    <a:pos x="connsiteX629" y="connsiteY629"/>
                  </a:cxn>
                  <a:cxn ang="0">
                    <a:pos x="connsiteX630" y="connsiteY630"/>
                  </a:cxn>
                  <a:cxn ang="0">
                    <a:pos x="connsiteX631" y="connsiteY631"/>
                  </a:cxn>
                  <a:cxn ang="0">
                    <a:pos x="connsiteX632" y="connsiteY632"/>
                  </a:cxn>
                  <a:cxn ang="0">
                    <a:pos x="connsiteX633" y="connsiteY633"/>
                  </a:cxn>
                  <a:cxn ang="0">
                    <a:pos x="connsiteX634" y="connsiteY634"/>
                  </a:cxn>
                  <a:cxn ang="0">
                    <a:pos x="connsiteX635" y="connsiteY635"/>
                  </a:cxn>
                  <a:cxn ang="0">
                    <a:pos x="connsiteX636" y="connsiteY636"/>
                  </a:cxn>
                  <a:cxn ang="0">
                    <a:pos x="connsiteX637" y="connsiteY637"/>
                  </a:cxn>
                  <a:cxn ang="0">
                    <a:pos x="connsiteX638" y="connsiteY638"/>
                  </a:cxn>
                  <a:cxn ang="0">
                    <a:pos x="connsiteX639" y="connsiteY639"/>
                  </a:cxn>
                  <a:cxn ang="0">
                    <a:pos x="connsiteX640" y="connsiteY640"/>
                  </a:cxn>
                  <a:cxn ang="0">
                    <a:pos x="connsiteX641" y="connsiteY641"/>
                  </a:cxn>
                  <a:cxn ang="0">
                    <a:pos x="connsiteX642" y="connsiteY642"/>
                  </a:cxn>
                  <a:cxn ang="0">
                    <a:pos x="connsiteX643" y="connsiteY643"/>
                  </a:cxn>
                  <a:cxn ang="0">
                    <a:pos x="connsiteX644" y="connsiteY644"/>
                  </a:cxn>
                  <a:cxn ang="0">
                    <a:pos x="connsiteX645" y="connsiteY645"/>
                  </a:cxn>
                  <a:cxn ang="0">
                    <a:pos x="connsiteX646" y="connsiteY646"/>
                  </a:cxn>
                  <a:cxn ang="0">
                    <a:pos x="connsiteX647" y="connsiteY647"/>
                  </a:cxn>
                  <a:cxn ang="0">
                    <a:pos x="connsiteX648" y="connsiteY648"/>
                  </a:cxn>
                  <a:cxn ang="0">
                    <a:pos x="connsiteX649" y="connsiteY649"/>
                  </a:cxn>
                  <a:cxn ang="0">
                    <a:pos x="connsiteX650" y="connsiteY650"/>
                  </a:cxn>
                  <a:cxn ang="0">
                    <a:pos x="connsiteX651" y="connsiteY651"/>
                  </a:cxn>
                  <a:cxn ang="0">
                    <a:pos x="connsiteX652" y="connsiteY652"/>
                  </a:cxn>
                  <a:cxn ang="0">
                    <a:pos x="connsiteX653" y="connsiteY653"/>
                  </a:cxn>
                  <a:cxn ang="0">
                    <a:pos x="connsiteX654" y="connsiteY654"/>
                  </a:cxn>
                  <a:cxn ang="0">
                    <a:pos x="connsiteX655" y="connsiteY655"/>
                  </a:cxn>
                  <a:cxn ang="0">
                    <a:pos x="connsiteX656" y="connsiteY656"/>
                  </a:cxn>
                  <a:cxn ang="0">
                    <a:pos x="connsiteX657" y="connsiteY657"/>
                  </a:cxn>
                  <a:cxn ang="0">
                    <a:pos x="connsiteX658" y="connsiteY658"/>
                  </a:cxn>
                  <a:cxn ang="0">
                    <a:pos x="connsiteX659" y="connsiteY659"/>
                  </a:cxn>
                  <a:cxn ang="0">
                    <a:pos x="connsiteX660" y="connsiteY660"/>
                  </a:cxn>
                  <a:cxn ang="0">
                    <a:pos x="connsiteX661" y="connsiteY661"/>
                  </a:cxn>
                  <a:cxn ang="0">
                    <a:pos x="connsiteX662" y="connsiteY662"/>
                  </a:cxn>
                  <a:cxn ang="0">
                    <a:pos x="connsiteX663" y="connsiteY663"/>
                  </a:cxn>
                  <a:cxn ang="0">
                    <a:pos x="connsiteX664" y="connsiteY664"/>
                  </a:cxn>
                  <a:cxn ang="0">
                    <a:pos x="connsiteX665" y="connsiteY665"/>
                  </a:cxn>
                  <a:cxn ang="0">
                    <a:pos x="connsiteX666" y="connsiteY666"/>
                  </a:cxn>
                  <a:cxn ang="0">
                    <a:pos x="connsiteX667" y="connsiteY667"/>
                  </a:cxn>
                  <a:cxn ang="0">
                    <a:pos x="connsiteX668" y="connsiteY668"/>
                  </a:cxn>
                  <a:cxn ang="0">
                    <a:pos x="connsiteX669" y="connsiteY669"/>
                  </a:cxn>
                  <a:cxn ang="0">
                    <a:pos x="connsiteX670" y="connsiteY670"/>
                  </a:cxn>
                  <a:cxn ang="0">
                    <a:pos x="connsiteX671" y="connsiteY671"/>
                  </a:cxn>
                  <a:cxn ang="0">
                    <a:pos x="connsiteX672" y="connsiteY672"/>
                  </a:cxn>
                  <a:cxn ang="0">
                    <a:pos x="connsiteX673" y="connsiteY673"/>
                  </a:cxn>
                  <a:cxn ang="0">
                    <a:pos x="connsiteX674" y="connsiteY674"/>
                  </a:cxn>
                  <a:cxn ang="0">
                    <a:pos x="connsiteX675" y="connsiteY675"/>
                  </a:cxn>
                  <a:cxn ang="0">
                    <a:pos x="connsiteX676" y="connsiteY676"/>
                  </a:cxn>
                  <a:cxn ang="0">
                    <a:pos x="connsiteX677" y="connsiteY677"/>
                  </a:cxn>
                  <a:cxn ang="0">
                    <a:pos x="connsiteX678" y="connsiteY678"/>
                  </a:cxn>
                  <a:cxn ang="0">
                    <a:pos x="connsiteX679" y="connsiteY679"/>
                  </a:cxn>
                  <a:cxn ang="0">
                    <a:pos x="connsiteX680" y="connsiteY680"/>
                  </a:cxn>
                  <a:cxn ang="0">
                    <a:pos x="connsiteX681" y="connsiteY681"/>
                  </a:cxn>
                  <a:cxn ang="0">
                    <a:pos x="connsiteX682" y="connsiteY682"/>
                  </a:cxn>
                  <a:cxn ang="0">
                    <a:pos x="connsiteX683" y="connsiteY683"/>
                  </a:cxn>
                  <a:cxn ang="0">
                    <a:pos x="connsiteX684" y="connsiteY684"/>
                  </a:cxn>
                  <a:cxn ang="0">
                    <a:pos x="connsiteX685" y="connsiteY685"/>
                  </a:cxn>
                  <a:cxn ang="0">
                    <a:pos x="connsiteX686" y="connsiteY686"/>
                  </a:cxn>
                  <a:cxn ang="0">
                    <a:pos x="connsiteX687" y="connsiteY687"/>
                  </a:cxn>
                  <a:cxn ang="0">
                    <a:pos x="connsiteX688" y="connsiteY688"/>
                  </a:cxn>
                  <a:cxn ang="0">
                    <a:pos x="connsiteX689" y="connsiteY689"/>
                  </a:cxn>
                  <a:cxn ang="0">
                    <a:pos x="connsiteX690" y="connsiteY690"/>
                  </a:cxn>
                  <a:cxn ang="0">
                    <a:pos x="connsiteX691" y="connsiteY691"/>
                  </a:cxn>
                  <a:cxn ang="0">
                    <a:pos x="connsiteX692" y="connsiteY692"/>
                  </a:cxn>
                  <a:cxn ang="0">
                    <a:pos x="connsiteX693" y="connsiteY693"/>
                  </a:cxn>
                  <a:cxn ang="0">
                    <a:pos x="connsiteX694" y="connsiteY694"/>
                  </a:cxn>
                  <a:cxn ang="0">
                    <a:pos x="connsiteX695" y="connsiteY695"/>
                  </a:cxn>
                  <a:cxn ang="0">
                    <a:pos x="connsiteX696" y="connsiteY696"/>
                  </a:cxn>
                  <a:cxn ang="0">
                    <a:pos x="connsiteX697" y="connsiteY697"/>
                  </a:cxn>
                  <a:cxn ang="0">
                    <a:pos x="connsiteX698" y="connsiteY698"/>
                  </a:cxn>
                  <a:cxn ang="0">
                    <a:pos x="connsiteX699" y="connsiteY699"/>
                  </a:cxn>
                  <a:cxn ang="0">
                    <a:pos x="connsiteX700" y="connsiteY700"/>
                  </a:cxn>
                  <a:cxn ang="0">
                    <a:pos x="connsiteX701" y="connsiteY701"/>
                  </a:cxn>
                  <a:cxn ang="0">
                    <a:pos x="connsiteX702" y="connsiteY702"/>
                  </a:cxn>
                  <a:cxn ang="0">
                    <a:pos x="connsiteX703" y="connsiteY703"/>
                  </a:cxn>
                  <a:cxn ang="0">
                    <a:pos x="connsiteX704" y="connsiteY704"/>
                  </a:cxn>
                  <a:cxn ang="0">
                    <a:pos x="connsiteX705" y="connsiteY705"/>
                  </a:cxn>
                  <a:cxn ang="0">
                    <a:pos x="connsiteX706" y="connsiteY706"/>
                  </a:cxn>
                  <a:cxn ang="0">
                    <a:pos x="connsiteX707" y="connsiteY707"/>
                  </a:cxn>
                  <a:cxn ang="0">
                    <a:pos x="connsiteX708" y="connsiteY708"/>
                  </a:cxn>
                  <a:cxn ang="0">
                    <a:pos x="connsiteX709" y="connsiteY709"/>
                  </a:cxn>
                  <a:cxn ang="0">
                    <a:pos x="connsiteX710" y="connsiteY710"/>
                  </a:cxn>
                  <a:cxn ang="0">
                    <a:pos x="connsiteX711" y="connsiteY711"/>
                  </a:cxn>
                  <a:cxn ang="0">
                    <a:pos x="connsiteX712" y="connsiteY712"/>
                  </a:cxn>
                  <a:cxn ang="0">
                    <a:pos x="connsiteX713" y="connsiteY713"/>
                  </a:cxn>
                  <a:cxn ang="0">
                    <a:pos x="connsiteX714" y="connsiteY714"/>
                  </a:cxn>
                  <a:cxn ang="0">
                    <a:pos x="connsiteX715" y="connsiteY715"/>
                  </a:cxn>
                  <a:cxn ang="0">
                    <a:pos x="connsiteX716" y="connsiteY716"/>
                  </a:cxn>
                  <a:cxn ang="0">
                    <a:pos x="connsiteX717" y="connsiteY717"/>
                  </a:cxn>
                  <a:cxn ang="0">
                    <a:pos x="connsiteX718" y="connsiteY718"/>
                  </a:cxn>
                  <a:cxn ang="0">
                    <a:pos x="connsiteX719" y="connsiteY719"/>
                  </a:cxn>
                  <a:cxn ang="0">
                    <a:pos x="connsiteX720" y="connsiteY720"/>
                  </a:cxn>
                  <a:cxn ang="0">
                    <a:pos x="connsiteX721" y="connsiteY721"/>
                  </a:cxn>
                  <a:cxn ang="0">
                    <a:pos x="connsiteX722" y="connsiteY722"/>
                  </a:cxn>
                  <a:cxn ang="0">
                    <a:pos x="connsiteX723" y="connsiteY723"/>
                  </a:cxn>
                  <a:cxn ang="0">
                    <a:pos x="connsiteX724" y="connsiteY724"/>
                  </a:cxn>
                  <a:cxn ang="0">
                    <a:pos x="connsiteX725" y="connsiteY725"/>
                  </a:cxn>
                  <a:cxn ang="0">
                    <a:pos x="connsiteX726" y="connsiteY726"/>
                  </a:cxn>
                  <a:cxn ang="0">
                    <a:pos x="connsiteX727" y="connsiteY727"/>
                  </a:cxn>
                  <a:cxn ang="0">
                    <a:pos x="connsiteX728" y="connsiteY728"/>
                  </a:cxn>
                  <a:cxn ang="0">
                    <a:pos x="connsiteX729" y="connsiteY729"/>
                  </a:cxn>
                  <a:cxn ang="0">
                    <a:pos x="connsiteX730" y="connsiteY730"/>
                  </a:cxn>
                  <a:cxn ang="0">
                    <a:pos x="connsiteX731" y="connsiteY731"/>
                  </a:cxn>
                  <a:cxn ang="0">
                    <a:pos x="connsiteX732" y="connsiteY732"/>
                  </a:cxn>
                  <a:cxn ang="0">
                    <a:pos x="connsiteX733" y="connsiteY733"/>
                  </a:cxn>
                  <a:cxn ang="0">
                    <a:pos x="connsiteX734" y="connsiteY734"/>
                  </a:cxn>
                  <a:cxn ang="0">
                    <a:pos x="connsiteX735" y="connsiteY735"/>
                  </a:cxn>
                  <a:cxn ang="0">
                    <a:pos x="connsiteX736" y="connsiteY736"/>
                  </a:cxn>
                  <a:cxn ang="0">
                    <a:pos x="connsiteX737" y="connsiteY737"/>
                  </a:cxn>
                  <a:cxn ang="0">
                    <a:pos x="connsiteX738" y="connsiteY738"/>
                  </a:cxn>
                  <a:cxn ang="0">
                    <a:pos x="connsiteX739" y="connsiteY739"/>
                  </a:cxn>
                  <a:cxn ang="0">
                    <a:pos x="connsiteX740" y="connsiteY740"/>
                  </a:cxn>
                  <a:cxn ang="0">
                    <a:pos x="connsiteX741" y="connsiteY741"/>
                  </a:cxn>
                  <a:cxn ang="0">
                    <a:pos x="connsiteX742" y="connsiteY742"/>
                  </a:cxn>
                  <a:cxn ang="0">
                    <a:pos x="connsiteX743" y="connsiteY743"/>
                  </a:cxn>
                  <a:cxn ang="0">
                    <a:pos x="connsiteX744" y="connsiteY744"/>
                  </a:cxn>
                  <a:cxn ang="0">
                    <a:pos x="connsiteX745" y="connsiteY745"/>
                  </a:cxn>
                  <a:cxn ang="0">
                    <a:pos x="connsiteX746" y="connsiteY746"/>
                  </a:cxn>
                  <a:cxn ang="0">
                    <a:pos x="connsiteX747" y="connsiteY747"/>
                  </a:cxn>
                  <a:cxn ang="0">
                    <a:pos x="connsiteX748" y="connsiteY748"/>
                  </a:cxn>
                  <a:cxn ang="0">
                    <a:pos x="connsiteX749" y="connsiteY749"/>
                  </a:cxn>
                  <a:cxn ang="0">
                    <a:pos x="connsiteX750" y="connsiteY750"/>
                  </a:cxn>
                  <a:cxn ang="0">
                    <a:pos x="connsiteX751" y="connsiteY751"/>
                  </a:cxn>
                  <a:cxn ang="0">
                    <a:pos x="connsiteX752" y="connsiteY752"/>
                  </a:cxn>
                  <a:cxn ang="0">
                    <a:pos x="connsiteX753" y="connsiteY753"/>
                  </a:cxn>
                  <a:cxn ang="0">
                    <a:pos x="connsiteX754" y="connsiteY754"/>
                  </a:cxn>
                  <a:cxn ang="0">
                    <a:pos x="connsiteX755" y="connsiteY755"/>
                  </a:cxn>
                  <a:cxn ang="0">
                    <a:pos x="connsiteX756" y="connsiteY756"/>
                  </a:cxn>
                  <a:cxn ang="0">
                    <a:pos x="connsiteX757" y="connsiteY757"/>
                  </a:cxn>
                  <a:cxn ang="0">
                    <a:pos x="connsiteX758" y="connsiteY758"/>
                  </a:cxn>
                  <a:cxn ang="0">
                    <a:pos x="connsiteX759" y="connsiteY759"/>
                  </a:cxn>
                  <a:cxn ang="0">
                    <a:pos x="connsiteX760" y="connsiteY760"/>
                  </a:cxn>
                  <a:cxn ang="0">
                    <a:pos x="connsiteX761" y="connsiteY761"/>
                  </a:cxn>
                  <a:cxn ang="0">
                    <a:pos x="connsiteX762" y="connsiteY762"/>
                  </a:cxn>
                  <a:cxn ang="0">
                    <a:pos x="connsiteX763" y="connsiteY763"/>
                  </a:cxn>
                  <a:cxn ang="0">
                    <a:pos x="connsiteX764" y="connsiteY764"/>
                  </a:cxn>
                  <a:cxn ang="0">
                    <a:pos x="connsiteX765" y="connsiteY765"/>
                  </a:cxn>
                  <a:cxn ang="0">
                    <a:pos x="connsiteX766" y="connsiteY766"/>
                  </a:cxn>
                  <a:cxn ang="0">
                    <a:pos x="connsiteX767" y="connsiteY767"/>
                  </a:cxn>
                  <a:cxn ang="0">
                    <a:pos x="connsiteX768" y="connsiteY768"/>
                  </a:cxn>
                  <a:cxn ang="0">
                    <a:pos x="connsiteX769" y="connsiteY769"/>
                  </a:cxn>
                  <a:cxn ang="0">
                    <a:pos x="connsiteX770" y="connsiteY770"/>
                  </a:cxn>
                  <a:cxn ang="0">
                    <a:pos x="connsiteX771" y="connsiteY771"/>
                  </a:cxn>
                  <a:cxn ang="0">
                    <a:pos x="connsiteX772" y="connsiteY772"/>
                  </a:cxn>
                  <a:cxn ang="0">
                    <a:pos x="connsiteX773" y="connsiteY773"/>
                  </a:cxn>
                  <a:cxn ang="0">
                    <a:pos x="connsiteX774" y="connsiteY774"/>
                  </a:cxn>
                  <a:cxn ang="0">
                    <a:pos x="connsiteX775" y="connsiteY775"/>
                  </a:cxn>
                  <a:cxn ang="0">
                    <a:pos x="connsiteX776" y="connsiteY776"/>
                  </a:cxn>
                  <a:cxn ang="0">
                    <a:pos x="connsiteX777" y="connsiteY777"/>
                  </a:cxn>
                  <a:cxn ang="0">
                    <a:pos x="connsiteX778" y="connsiteY778"/>
                  </a:cxn>
                  <a:cxn ang="0">
                    <a:pos x="connsiteX779" y="connsiteY779"/>
                  </a:cxn>
                  <a:cxn ang="0">
                    <a:pos x="connsiteX780" y="connsiteY780"/>
                  </a:cxn>
                  <a:cxn ang="0">
                    <a:pos x="connsiteX781" y="connsiteY781"/>
                  </a:cxn>
                  <a:cxn ang="0">
                    <a:pos x="connsiteX782" y="connsiteY782"/>
                  </a:cxn>
                  <a:cxn ang="0">
                    <a:pos x="connsiteX783" y="connsiteY783"/>
                  </a:cxn>
                  <a:cxn ang="0">
                    <a:pos x="connsiteX784" y="connsiteY784"/>
                  </a:cxn>
                  <a:cxn ang="0">
                    <a:pos x="connsiteX785" y="connsiteY785"/>
                  </a:cxn>
                  <a:cxn ang="0">
                    <a:pos x="connsiteX786" y="connsiteY786"/>
                  </a:cxn>
                  <a:cxn ang="0">
                    <a:pos x="connsiteX787" y="connsiteY787"/>
                  </a:cxn>
                  <a:cxn ang="0">
                    <a:pos x="connsiteX788" y="connsiteY788"/>
                  </a:cxn>
                  <a:cxn ang="0">
                    <a:pos x="connsiteX789" y="connsiteY789"/>
                  </a:cxn>
                  <a:cxn ang="0">
                    <a:pos x="connsiteX790" y="connsiteY790"/>
                  </a:cxn>
                  <a:cxn ang="0">
                    <a:pos x="connsiteX791" y="connsiteY791"/>
                  </a:cxn>
                  <a:cxn ang="0">
                    <a:pos x="connsiteX792" y="connsiteY792"/>
                  </a:cxn>
                  <a:cxn ang="0">
                    <a:pos x="connsiteX793" y="connsiteY793"/>
                  </a:cxn>
                  <a:cxn ang="0">
                    <a:pos x="connsiteX794" y="connsiteY794"/>
                  </a:cxn>
                  <a:cxn ang="0">
                    <a:pos x="connsiteX795" y="connsiteY795"/>
                  </a:cxn>
                  <a:cxn ang="0">
                    <a:pos x="connsiteX796" y="connsiteY796"/>
                  </a:cxn>
                  <a:cxn ang="0">
                    <a:pos x="connsiteX797" y="connsiteY797"/>
                  </a:cxn>
                  <a:cxn ang="0">
                    <a:pos x="connsiteX798" y="connsiteY798"/>
                  </a:cxn>
                  <a:cxn ang="0">
                    <a:pos x="connsiteX799" y="connsiteY799"/>
                  </a:cxn>
                  <a:cxn ang="0">
                    <a:pos x="connsiteX800" y="connsiteY800"/>
                  </a:cxn>
                  <a:cxn ang="0">
                    <a:pos x="connsiteX801" y="connsiteY801"/>
                  </a:cxn>
                  <a:cxn ang="0">
                    <a:pos x="connsiteX802" y="connsiteY802"/>
                  </a:cxn>
                  <a:cxn ang="0">
                    <a:pos x="connsiteX803" y="connsiteY803"/>
                  </a:cxn>
                  <a:cxn ang="0">
                    <a:pos x="connsiteX804" y="connsiteY804"/>
                  </a:cxn>
                  <a:cxn ang="0">
                    <a:pos x="connsiteX805" y="connsiteY805"/>
                  </a:cxn>
                  <a:cxn ang="0">
                    <a:pos x="connsiteX806" y="connsiteY806"/>
                  </a:cxn>
                  <a:cxn ang="0">
                    <a:pos x="connsiteX807" y="connsiteY807"/>
                  </a:cxn>
                  <a:cxn ang="0">
                    <a:pos x="connsiteX808" y="connsiteY808"/>
                  </a:cxn>
                  <a:cxn ang="0">
                    <a:pos x="connsiteX809" y="connsiteY809"/>
                  </a:cxn>
                  <a:cxn ang="0">
                    <a:pos x="connsiteX810" y="connsiteY810"/>
                  </a:cxn>
                  <a:cxn ang="0">
                    <a:pos x="connsiteX811" y="connsiteY811"/>
                  </a:cxn>
                  <a:cxn ang="0">
                    <a:pos x="connsiteX812" y="connsiteY812"/>
                  </a:cxn>
                  <a:cxn ang="0">
                    <a:pos x="connsiteX813" y="connsiteY813"/>
                  </a:cxn>
                  <a:cxn ang="0">
                    <a:pos x="connsiteX814" y="connsiteY814"/>
                  </a:cxn>
                  <a:cxn ang="0">
                    <a:pos x="connsiteX815" y="connsiteY815"/>
                  </a:cxn>
                  <a:cxn ang="0">
                    <a:pos x="connsiteX816" y="connsiteY816"/>
                  </a:cxn>
                  <a:cxn ang="0">
                    <a:pos x="connsiteX817" y="connsiteY817"/>
                  </a:cxn>
                  <a:cxn ang="0">
                    <a:pos x="connsiteX818" y="connsiteY818"/>
                  </a:cxn>
                  <a:cxn ang="0">
                    <a:pos x="connsiteX819" y="connsiteY819"/>
                  </a:cxn>
                  <a:cxn ang="0">
                    <a:pos x="connsiteX820" y="connsiteY820"/>
                  </a:cxn>
                  <a:cxn ang="0">
                    <a:pos x="connsiteX821" y="connsiteY821"/>
                  </a:cxn>
                  <a:cxn ang="0">
                    <a:pos x="connsiteX822" y="connsiteY822"/>
                  </a:cxn>
                  <a:cxn ang="0">
                    <a:pos x="connsiteX823" y="connsiteY823"/>
                  </a:cxn>
                  <a:cxn ang="0">
                    <a:pos x="connsiteX824" y="connsiteY824"/>
                  </a:cxn>
                  <a:cxn ang="0">
                    <a:pos x="connsiteX825" y="connsiteY825"/>
                  </a:cxn>
                  <a:cxn ang="0">
                    <a:pos x="connsiteX826" y="connsiteY826"/>
                  </a:cxn>
                  <a:cxn ang="0">
                    <a:pos x="connsiteX827" y="connsiteY827"/>
                  </a:cxn>
                  <a:cxn ang="0">
                    <a:pos x="connsiteX828" y="connsiteY828"/>
                  </a:cxn>
                  <a:cxn ang="0">
                    <a:pos x="connsiteX829" y="connsiteY829"/>
                  </a:cxn>
                  <a:cxn ang="0">
                    <a:pos x="connsiteX830" y="connsiteY830"/>
                  </a:cxn>
                  <a:cxn ang="0">
                    <a:pos x="connsiteX831" y="connsiteY831"/>
                  </a:cxn>
                  <a:cxn ang="0">
                    <a:pos x="connsiteX832" y="connsiteY832"/>
                  </a:cxn>
                  <a:cxn ang="0">
                    <a:pos x="connsiteX833" y="connsiteY833"/>
                  </a:cxn>
                  <a:cxn ang="0">
                    <a:pos x="connsiteX834" y="connsiteY834"/>
                  </a:cxn>
                  <a:cxn ang="0">
                    <a:pos x="connsiteX835" y="connsiteY835"/>
                  </a:cxn>
                  <a:cxn ang="0">
                    <a:pos x="connsiteX836" y="connsiteY836"/>
                  </a:cxn>
                  <a:cxn ang="0">
                    <a:pos x="connsiteX837" y="connsiteY837"/>
                  </a:cxn>
                  <a:cxn ang="0">
                    <a:pos x="connsiteX838" y="connsiteY838"/>
                  </a:cxn>
                  <a:cxn ang="0">
                    <a:pos x="connsiteX839" y="connsiteY839"/>
                  </a:cxn>
                  <a:cxn ang="0">
                    <a:pos x="connsiteX840" y="connsiteY840"/>
                  </a:cxn>
                  <a:cxn ang="0">
                    <a:pos x="connsiteX841" y="connsiteY841"/>
                  </a:cxn>
                  <a:cxn ang="0">
                    <a:pos x="connsiteX842" y="connsiteY842"/>
                  </a:cxn>
                  <a:cxn ang="0">
                    <a:pos x="connsiteX843" y="connsiteY843"/>
                  </a:cxn>
                  <a:cxn ang="0">
                    <a:pos x="connsiteX844" y="connsiteY844"/>
                  </a:cxn>
                  <a:cxn ang="0">
                    <a:pos x="connsiteX845" y="connsiteY845"/>
                  </a:cxn>
                  <a:cxn ang="0">
                    <a:pos x="connsiteX846" y="connsiteY846"/>
                  </a:cxn>
                  <a:cxn ang="0">
                    <a:pos x="connsiteX847" y="connsiteY847"/>
                  </a:cxn>
                  <a:cxn ang="0">
                    <a:pos x="connsiteX848" y="connsiteY848"/>
                  </a:cxn>
                  <a:cxn ang="0">
                    <a:pos x="connsiteX849" y="connsiteY849"/>
                  </a:cxn>
                  <a:cxn ang="0">
                    <a:pos x="connsiteX850" y="connsiteY850"/>
                  </a:cxn>
                  <a:cxn ang="0">
                    <a:pos x="connsiteX851" y="connsiteY851"/>
                  </a:cxn>
                  <a:cxn ang="0">
                    <a:pos x="connsiteX852" y="connsiteY852"/>
                  </a:cxn>
                  <a:cxn ang="0">
                    <a:pos x="connsiteX853" y="connsiteY853"/>
                  </a:cxn>
                  <a:cxn ang="0">
                    <a:pos x="connsiteX854" y="connsiteY854"/>
                  </a:cxn>
                  <a:cxn ang="0">
                    <a:pos x="connsiteX855" y="connsiteY855"/>
                  </a:cxn>
                  <a:cxn ang="0">
                    <a:pos x="connsiteX856" y="connsiteY856"/>
                  </a:cxn>
                  <a:cxn ang="0">
                    <a:pos x="connsiteX857" y="connsiteY857"/>
                  </a:cxn>
                  <a:cxn ang="0">
                    <a:pos x="connsiteX858" y="connsiteY858"/>
                  </a:cxn>
                  <a:cxn ang="0">
                    <a:pos x="connsiteX859" y="connsiteY859"/>
                  </a:cxn>
                  <a:cxn ang="0">
                    <a:pos x="connsiteX860" y="connsiteY860"/>
                  </a:cxn>
                  <a:cxn ang="0">
                    <a:pos x="connsiteX861" y="connsiteY861"/>
                  </a:cxn>
                  <a:cxn ang="0">
                    <a:pos x="connsiteX862" y="connsiteY862"/>
                  </a:cxn>
                  <a:cxn ang="0">
                    <a:pos x="connsiteX863" y="connsiteY863"/>
                  </a:cxn>
                  <a:cxn ang="0">
                    <a:pos x="connsiteX864" y="connsiteY864"/>
                  </a:cxn>
                  <a:cxn ang="0">
                    <a:pos x="connsiteX865" y="connsiteY865"/>
                  </a:cxn>
                  <a:cxn ang="0">
                    <a:pos x="connsiteX866" y="connsiteY866"/>
                  </a:cxn>
                  <a:cxn ang="0">
                    <a:pos x="connsiteX867" y="connsiteY867"/>
                  </a:cxn>
                  <a:cxn ang="0">
                    <a:pos x="connsiteX868" y="connsiteY868"/>
                  </a:cxn>
                  <a:cxn ang="0">
                    <a:pos x="connsiteX869" y="connsiteY869"/>
                  </a:cxn>
                  <a:cxn ang="0">
                    <a:pos x="connsiteX870" y="connsiteY870"/>
                  </a:cxn>
                  <a:cxn ang="0">
                    <a:pos x="connsiteX871" y="connsiteY871"/>
                  </a:cxn>
                  <a:cxn ang="0">
                    <a:pos x="connsiteX872" y="connsiteY872"/>
                  </a:cxn>
                  <a:cxn ang="0">
                    <a:pos x="connsiteX873" y="connsiteY873"/>
                  </a:cxn>
                  <a:cxn ang="0">
                    <a:pos x="connsiteX874" y="connsiteY874"/>
                  </a:cxn>
                  <a:cxn ang="0">
                    <a:pos x="connsiteX875" y="connsiteY875"/>
                  </a:cxn>
                  <a:cxn ang="0">
                    <a:pos x="connsiteX876" y="connsiteY876"/>
                  </a:cxn>
                  <a:cxn ang="0">
                    <a:pos x="connsiteX877" y="connsiteY877"/>
                  </a:cxn>
                  <a:cxn ang="0">
                    <a:pos x="connsiteX878" y="connsiteY878"/>
                  </a:cxn>
                  <a:cxn ang="0">
                    <a:pos x="connsiteX879" y="connsiteY879"/>
                  </a:cxn>
                  <a:cxn ang="0">
                    <a:pos x="connsiteX880" y="connsiteY880"/>
                  </a:cxn>
                  <a:cxn ang="0">
                    <a:pos x="connsiteX881" y="connsiteY881"/>
                  </a:cxn>
                  <a:cxn ang="0">
                    <a:pos x="connsiteX882" y="connsiteY882"/>
                  </a:cxn>
                  <a:cxn ang="0">
                    <a:pos x="connsiteX883" y="connsiteY883"/>
                  </a:cxn>
                  <a:cxn ang="0">
                    <a:pos x="connsiteX884" y="connsiteY884"/>
                  </a:cxn>
                  <a:cxn ang="0">
                    <a:pos x="connsiteX885" y="connsiteY885"/>
                  </a:cxn>
                  <a:cxn ang="0">
                    <a:pos x="connsiteX886" y="connsiteY886"/>
                  </a:cxn>
                  <a:cxn ang="0">
                    <a:pos x="connsiteX887" y="connsiteY887"/>
                  </a:cxn>
                  <a:cxn ang="0">
                    <a:pos x="connsiteX888" y="connsiteY888"/>
                  </a:cxn>
                  <a:cxn ang="0">
                    <a:pos x="connsiteX889" y="connsiteY889"/>
                  </a:cxn>
                  <a:cxn ang="0">
                    <a:pos x="connsiteX890" y="connsiteY890"/>
                  </a:cxn>
                  <a:cxn ang="0">
                    <a:pos x="connsiteX891" y="connsiteY891"/>
                  </a:cxn>
                  <a:cxn ang="0">
                    <a:pos x="connsiteX892" y="connsiteY892"/>
                  </a:cxn>
                  <a:cxn ang="0">
                    <a:pos x="connsiteX893" y="connsiteY893"/>
                  </a:cxn>
                  <a:cxn ang="0">
                    <a:pos x="connsiteX894" y="connsiteY894"/>
                  </a:cxn>
                  <a:cxn ang="0">
                    <a:pos x="connsiteX895" y="connsiteY895"/>
                  </a:cxn>
                  <a:cxn ang="0">
                    <a:pos x="connsiteX896" y="connsiteY896"/>
                  </a:cxn>
                  <a:cxn ang="0">
                    <a:pos x="connsiteX897" y="connsiteY897"/>
                  </a:cxn>
                  <a:cxn ang="0">
                    <a:pos x="connsiteX898" y="connsiteY898"/>
                  </a:cxn>
                  <a:cxn ang="0">
                    <a:pos x="connsiteX899" y="connsiteY899"/>
                  </a:cxn>
                  <a:cxn ang="0">
                    <a:pos x="connsiteX900" y="connsiteY900"/>
                  </a:cxn>
                  <a:cxn ang="0">
                    <a:pos x="connsiteX901" y="connsiteY901"/>
                  </a:cxn>
                  <a:cxn ang="0">
                    <a:pos x="connsiteX902" y="connsiteY902"/>
                  </a:cxn>
                  <a:cxn ang="0">
                    <a:pos x="connsiteX903" y="connsiteY903"/>
                  </a:cxn>
                  <a:cxn ang="0">
                    <a:pos x="connsiteX904" y="connsiteY904"/>
                  </a:cxn>
                  <a:cxn ang="0">
                    <a:pos x="connsiteX905" y="connsiteY905"/>
                  </a:cxn>
                  <a:cxn ang="0">
                    <a:pos x="connsiteX906" y="connsiteY906"/>
                  </a:cxn>
                  <a:cxn ang="0">
                    <a:pos x="connsiteX907" y="connsiteY907"/>
                  </a:cxn>
                  <a:cxn ang="0">
                    <a:pos x="connsiteX908" y="connsiteY908"/>
                  </a:cxn>
                  <a:cxn ang="0">
                    <a:pos x="connsiteX909" y="connsiteY909"/>
                  </a:cxn>
                  <a:cxn ang="0">
                    <a:pos x="connsiteX910" y="connsiteY910"/>
                  </a:cxn>
                  <a:cxn ang="0">
                    <a:pos x="connsiteX911" y="connsiteY911"/>
                  </a:cxn>
                  <a:cxn ang="0">
                    <a:pos x="connsiteX912" y="connsiteY912"/>
                  </a:cxn>
                  <a:cxn ang="0">
                    <a:pos x="connsiteX913" y="connsiteY913"/>
                  </a:cxn>
                  <a:cxn ang="0">
                    <a:pos x="connsiteX914" y="connsiteY914"/>
                  </a:cxn>
                  <a:cxn ang="0">
                    <a:pos x="connsiteX915" y="connsiteY915"/>
                  </a:cxn>
                  <a:cxn ang="0">
                    <a:pos x="connsiteX916" y="connsiteY916"/>
                  </a:cxn>
                  <a:cxn ang="0">
                    <a:pos x="connsiteX917" y="connsiteY917"/>
                  </a:cxn>
                  <a:cxn ang="0">
                    <a:pos x="connsiteX918" y="connsiteY918"/>
                  </a:cxn>
                  <a:cxn ang="0">
                    <a:pos x="connsiteX919" y="connsiteY919"/>
                  </a:cxn>
                  <a:cxn ang="0">
                    <a:pos x="connsiteX920" y="connsiteY920"/>
                  </a:cxn>
                  <a:cxn ang="0">
                    <a:pos x="connsiteX921" y="connsiteY921"/>
                  </a:cxn>
                  <a:cxn ang="0">
                    <a:pos x="connsiteX922" y="connsiteY922"/>
                  </a:cxn>
                  <a:cxn ang="0">
                    <a:pos x="connsiteX923" y="connsiteY923"/>
                  </a:cxn>
                  <a:cxn ang="0">
                    <a:pos x="connsiteX924" y="connsiteY924"/>
                  </a:cxn>
                  <a:cxn ang="0">
                    <a:pos x="connsiteX925" y="connsiteY925"/>
                  </a:cxn>
                  <a:cxn ang="0">
                    <a:pos x="connsiteX926" y="connsiteY926"/>
                  </a:cxn>
                  <a:cxn ang="0">
                    <a:pos x="connsiteX927" y="connsiteY927"/>
                  </a:cxn>
                  <a:cxn ang="0">
                    <a:pos x="connsiteX928" y="connsiteY928"/>
                  </a:cxn>
                  <a:cxn ang="0">
                    <a:pos x="connsiteX929" y="connsiteY929"/>
                  </a:cxn>
                  <a:cxn ang="0">
                    <a:pos x="connsiteX930" y="connsiteY930"/>
                  </a:cxn>
                  <a:cxn ang="0">
                    <a:pos x="connsiteX931" y="connsiteY931"/>
                  </a:cxn>
                  <a:cxn ang="0">
                    <a:pos x="connsiteX932" y="connsiteY932"/>
                  </a:cxn>
                  <a:cxn ang="0">
                    <a:pos x="connsiteX933" y="connsiteY933"/>
                  </a:cxn>
                  <a:cxn ang="0">
                    <a:pos x="connsiteX934" y="connsiteY934"/>
                  </a:cxn>
                  <a:cxn ang="0">
                    <a:pos x="connsiteX935" y="connsiteY935"/>
                  </a:cxn>
                  <a:cxn ang="0">
                    <a:pos x="connsiteX936" y="connsiteY936"/>
                  </a:cxn>
                  <a:cxn ang="0">
                    <a:pos x="connsiteX937" y="connsiteY937"/>
                  </a:cxn>
                  <a:cxn ang="0">
                    <a:pos x="connsiteX938" y="connsiteY938"/>
                  </a:cxn>
                  <a:cxn ang="0">
                    <a:pos x="connsiteX939" y="connsiteY939"/>
                  </a:cxn>
                  <a:cxn ang="0">
                    <a:pos x="connsiteX940" y="connsiteY940"/>
                  </a:cxn>
                  <a:cxn ang="0">
                    <a:pos x="connsiteX941" y="connsiteY941"/>
                  </a:cxn>
                  <a:cxn ang="0">
                    <a:pos x="connsiteX942" y="connsiteY942"/>
                  </a:cxn>
                  <a:cxn ang="0">
                    <a:pos x="connsiteX943" y="connsiteY943"/>
                  </a:cxn>
                  <a:cxn ang="0">
                    <a:pos x="connsiteX944" y="connsiteY944"/>
                  </a:cxn>
                  <a:cxn ang="0">
                    <a:pos x="connsiteX945" y="connsiteY945"/>
                  </a:cxn>
                  <a:cxn ang="0">
                    <a:pos x="connsiteX946" y="connsiteY946"/>
                  </a:cxn>
                  <a:cxn ang="0">
                    <a:pos x="connsiteX947" y="connsiteY947"/>
                  </a:cxn>
                  <a:cxn ang="0">
                    <a:pos x="connsiteX948" y="connsiteY948"/>
                  </a:cxn>
                  <a:cxn ang="0">
                    <a:pos x="connsiteX949" y="connsiteY949"/>
                  </a:cxn>
                  <a:cxn ang="0">
                    <a:pos x="connsiteX950" y="connsiteY950"/>
                  </a:cxn>
                  <a:cxn ang="0">
                    <a:pos x="connsiteX951" y="connsiteY951"/>
                  </a:cxn>
                  <a:cxn ang="0">
                    <a:pos x="connsiteX952" y="connsiteY952"/>
                  </a:cxn>
                  <a:cxn ang="0">
                    <a:pos x="connsiteX953" y="connsiteY953"/>
                  </a:cxn>
                  <a:cxn ang="0">
                    <a:pos x="connsiteX954" y="connsiteY954"/>
                  </a:cxn>
                  <a:cxn ang="0">
                    <a:pos x="connsiteX955" y="connsiteY955"/>
                  </a:cxn>
                  <a:cxn ang="0">
                    <a:pos x="connsiteX956" y="connsiteY956"/>
                  </a:cxn>
                  <a:cxn ang="0">
                    <a:pos x="connsiteX957" y="connsiteY957"/>
                  </a:cxn>
                  <a:cxn ang="0">
                    <a:pos x="connsiteX958" y="connsiteY958"/>
                  </a:cxn>
                  <a:cxn ang="0">
                    <a:pos x="connsiteX959" y="connsiteY959"/>
                  </a:cxn>
                  <a:cxn ang="0">
                    <a:pos x="connsiteX960" y="connsiteY960"/>
                  </a:cxn>
                  <a:cxn ang="0">
                    <a:pos x="connsiteX961" y="connsiteY961"/>
                  </a:cxn>
                  <a:cxn ang="0">
                    <a:pos x="connsiteX962" y="connsiteY962"/>
                  </a:cxn>
                  <a:cxn ang="0">
                    <a:pos x="connsiteX963" y="connsiteY963"/>
                  </a:cxn>
                  <a:cxn ang="0">
                    <a:pos x="connsiteX964" y="connsiteY964"/>
                  </a:cxn>
                  <a:cxn ang="0">
                    <a:pos x="connsiteX965" y="connsiteY965"/>
                  </a:cxn>
                  <a:cxn ang="0">
                    <a:pos x="connsiteX966" y="connsiteY966"/>
                  </a:cxn>
                  <a:cxn ang="0">
                    <a:pos x="connsiteX967" y="connsiteY967"/>
                  </a:cxn>
                  <a:cxn ang="0">
                    <a:pos x="connsiteX968" y="connsiteY968"/>
                  </a:cxn>
                  <a:cxn ang="0">
                    <a:pos x="connsiteX969" y="connsiteY969"/>
                  </a:cxn>
                  <a:cxn ang="0">
                    <a:pos x="connsiteX970" y="connsiteY970"/>
                  </a:cxn>
                  <a:cxn ang="0">
                    <a:pos x="connsiteX971" y="connsiteY971"/>
                  </a:cxn>
                  <a:cxn ang="0">
                    <a:pos x="connsiteX972" y="connsiteY972"/>
                  </a:cxn>
                  <a:cxn ang="0">
                    <a:pos x="connsiteX973" y="connsiteY973"/>
                  </a:cxn>
                  <a:cxn ang="0">
                    <a:pos x="connsiteX974" y="connsiteY974"/>
                  </a:cxn>
                  <a:cxn ang="0">
                    <a:pos x="connsiteX975" y="connsiteY975"/>
                  </a:cxn>
                  <a:cxn ang="0">
                    <a:pos x="connsiteX976" y="connsiteY976"/>
                  </a:cxn>
                  <a:cxn ang="0">
                    <a:pos x="connsiteX977" y="connsiteY977"/>
                  </a:cxn>
                  <a:cxn ang="0">
                    <a:pos x="connsiteX978" y="connsiteY978"/>
                  </a:cxn>
                  <a:cxn ang="0">
                    <a:pos x="connsiteX979" y="connsiteY979"/>
                  </a:cxn>
                  <a:cxn ang="0">
                    <a:pos x="connsiteX980" y="connsiteY980"/>
                  </a:cxn>
                  <a:cxn ang="0">
                    <a:pos x="connsiteX981" y="connsiteY981"/>
                  </a:cxn>
                  <a:cxn ang="0">
                    <a:pos x="connsiteX982" y="connsiteY982"/>
                  </a:cxn>
                  <a:cxn ang="0">
                    <a:pos x="connsiteX983" y="connsiteY983"/>
                  </a:cxn>
                  <a:cxn ang="0">
                    <a:pos x="connsiteX984" y="connsiteY984"/>
                  </a:cxn>
                  <a:cxn ang="0">
                    <a:pos x="connsiteX985" y="connsiteY985"/>
                  </a:cxn>
                  <a:cxn ang="0">
                    <a:pos x="connsiteX986" y="connsiteY986"/>
                  </a:cxn>
                  <a:cxn ang="0">
                    <a:pos x="connsiteX987" y="connsiteY987"/>
                  </a:cxn>
                  <a:cxn ang="0">
                    <a:pos x="connsiteX988" y="connsiteY988"/>
                  </a:cxn>
                  <a:cxn ang="0">
                    <a:pos x="connsiteX989" y="connsiteY989"/>
                  </a:cxn>
                  <a:cxn ang="0">
                    <a:pos x="connsiteX990" y="connsiteY990"/>
                  </a:cxn>
                  <a:cxn ang="0">
                    <a:pos x="connsiteX991" y="connsiteY991"/>
                  </a:cxn>
                  <a:cxn ang="0">
                    <a:pos x="connsiteX992" y="connsiteY992"/>
                  </a:cxn>
                  <a:cxn ang="0">
                    <a:pos x="connsiteX993" y="connsiteY993"/>
                  </a:cxn>
                  <a:cxn ang="0">
                    <a:pos x="connsiteX994" y="connsiteY994"/>
                  </a:cxn>
                  <a:cxn ang="0">
                    <a:pos x="connsiteX995" y="connsiteY995"/>
                  </a:cxn>
                  <a:cxn ang="0">
                    <a:pos x="connsiteX996" y="connsiteY996"/>
                  </a:cxn>
                  <a:cxn ang="0">
                    <a:pos x="connsiteX997" y="connsiteY997"/>
                  </a:cxn>
                  <a:cxn ang="0">
                    <a:pos x="connsiteX998" y="connsiteY998"/>
                  </a:cxn>
                  <a:cxn ang="0">
                    <a:pos x="connsiteX999" y="connsiteY999"/>
                  </a:cxn>
                  <a:cxn ang="0">
                    <a:pos x="connsiteX1000" y="connsiteY1000"/>
                  </a:cxn>
                  <a:cxn ang="0">
                    <a:pos x="connsiteX1001" y="connsiteY1001"/>
                  </a:cxn>
                  <a:cxn ang="0">
                    <a:pos x="connsiteX1002" y="connsiteY1002"/>
                  </a:cxn>
                  <a:cxn ang="0">
                    <a:pos x="connsiteX1003" y="connsiteY1003"/>
                  </a:cxn>
                  <a:cxn ang="0">
                    <a:pos x="connsiteX1004" y="connsiteY1004"/>
                  </a:cxn>
                  <a:cxn ang="0">
                    <a:pos x="connsiteX1005" y="connsiteY1005"/>
                  </a:cxn>
                  <a:cxn ang="0">
                    <a:pos x="connsiteX1006" y="connsiteY1006"/>
                  </a:cxn>
                  <a:cxn ang="0">
                    <a:pos x="connsiteX1007" y="connsiteY1007"/>
                  </a:cxn>
                  <a:cxn ang="0">
                    <a:pos x="connsiteX1008" y="connsiteY1008"/>
                  </a:cxn>
                  <a:cxn ang="0">
                    <a:pos x="connsiteX1009" y="connsiteY1009"/>
                  </a:cxn>
                  <a:cxn ang="0">
                    <a:pos x="connsiteX1010" y="connsiteY1010"/>
                  </a:cxn>
                  <a:cxn ang="0">
                    <a:pos x="connsiteX1011" y="connsiteY1011"/>
                  </a:cxn>
                  <a:cxn ang="0">
                    <a:pos x="connsiteX1012" y="connsiteY1012"/>
                  </a:cxn>
                  <a:cxn ang="0">
                    <a:pos x="connsiteX1013" y="connsiteY1013"/>
                  </a:cxn>
                  <a:cxn ang="0">
                    <a:pos x="connsiteX1014" y="connsiteY1014"/>
                  </a:cxn>
                  <a:cxn ang="0">
                    <a:pos x="connsiteX1015" y="connsiteY1015"/>
                  </a:cxn>
                  <a:cxn ang="0">
                    <a:pos x="connsiteX1016" y="connsiteY1016"/>
                  </a:cxn>
                  <a:cxn ang="0">
                    <a:pos x="connsiteX1017" y="connsiteY1017"/>
                  </a:cxn>
                  <a:cxn ang="0">
                    <a:pos x="connsiteX1018" y="connsiteY1018"/>
                  </a:cxn>
                  <a:cxn ang="0">
                    <a:pos x="connsiteX1019" y="connsiteY1019"/>
                  </a:cxn>
                  <a:cxn ang="0">
                    <a:pos x="connsiteX1020" y="connsiteY1020"/>
                  </a:cxn>
                  <a:cxn ang="0">
                    <a:pos x="connsiteX1021" y="connsiteY1021"/>
                  </a:cxn>
                  <a:cxn ang="0">
                    <a:pos x="connsiteX1022" y="connsiteY1022"/>
                  </a:cxn>
                  <a:cxn ang="0">
                    <a:pos x="connsiteX1023" y="connsiteY1023"/>
                  </a:cxn>
                  <a:cxn ang="0">
                    <a:pos x="connsiteX1024" y="connsiteY1024"/>
                  </a:cxn>
                  <a:cxn ang="0">
                    <a:pos x="connsiteX1025" y="connsiteY1025"/>
                  </a:cxn>
                  <a:cxn ang="0">
                    <a:pos x="connsiteX1026" y="connsiteY1026"/>
                  </a:cxn>
                  <a:cxn ang="0">
                    <a:pos x="connsiteX1027" y="connsiteY1027"/>
                  </a:cxn>
                  <a:cxn ang="0">
                    <a:pos x="connsiteX1028" y="connsiteY1028"/>
                  </a:cxn>
                  <a:cxn ang="0">
                    <a:pos x="connsiteX1029" y="connsiteY1029"/>
                  </a:cxn>
                  <a:cxn ang="0">
                    <a:pos x="connsiteX1030" y="connsiteY1030"/>
                  </a:cxn>
                  <a:cxn ang="0">
                    <a:pos x="connsiteX1031" y="connsiteY1031"/>
                  </a:cxn>
                  <a:cxn ang="0">
                    <a:pos x="connsiteX1032" y="connsiteY1032"/>
                  </a:cxn>
                  <a:cxn ang="0">
                    <a:pos x="connsiteX1033" y="connsiteY1033"/>
                  </a:cxn>
                  <a:cxn ang="0">
                    <a:pos x="connsiteX1034" y="connsiteY1034"/>
                  </a:cxn>
                  <a:cxn ang="0">
                    <a:pos x="connsiteX1035" y="connsiteY1035"/>
                  </a:cxn>
                  <a:cxn ang="0">
                    <a:pos x="connsiteX1036" y="connsiteY1036"/>
                  </a:cxn>
                  <a:cxn ang="0">
                    <a:pos x="connsiteX1037" y="connsiteY1037"/>
                  </a:cxn>
                  <a:cxn ang="0">
                    <a:pos x="connsiteX1038" y="connsiteY1038"/>
                  </a:cxn>
                  <a:cxn ang="0">
                    <a:pos x="connsiteX1039" y="connsiteY1039"/>
                  </a:cxn>
                  <a:cxn ang="0">
                    <a:pos x="connsiteX1040" y="connsiteY1040"/>
                  </a:cxn>
                  <a:cxn ang="0">
                    <a:pos x="connsiteX1041" y="connsiteY1041"/>
                  </a:cxn>
                  <a:cxn ang="0">
                    <a:pos x="connsiteX1042" y="connsiteY1042"/>
                  </a:cxn>
                  <a:cxn ang="0">
                    <a:pos x="connsiteX1043" y="connsiteY1043"/>
                  </a:cxn>
                  <a:cxn ang="0">
                    <a:pos x="connsiteX1044" y="connsiteY1044"/>
                  </a:cxn>
                  <a:cxn ang="0">
                    <a:pos x="connsiteX1045" y="connsiteY1045"/>
                  </a:cxn>
                  <a:cxn ang="0">
                    <a:pos x="connsiteX1046" y="connsiteY1046"/>
                  </a:cxn>
                  <a:cxn ang="0">
                    <a:pos x="connsiteX1047" y="connsiteY1047"/>
                  </a:cxn>
                  <a:cxn ang="0">
                    <a:pos x="connsiteX1048" y="connsiteY1048"/>
                  </a:cxn>
                  <a:cxn ang="0">
                    <a:pos x="connsiteX1049" y="connsiteY1049"/>
                  </a:cxn>
                  <a:cxn ang="0">
                    <a:pos x="connsiteX1050" y="connsiteY1050"/>
                  </a:cxn>
                  <a:cxn ang="0">
                    <a:pos x="connsiteX1051" y="connsiteY1051"/>
                  </a:cxn>
                  <a:cxn ang="0">
                    <a:pos x="connsiteX1052" y="connsiteY1052"/>
                  </a:cxn>
                  <a:cxn ang="0">
                    <a:pos x="connsiteX1053" y="connsiteY1053"/>
                  </a:cxn>
                  <a:cxn ang="0">
                    <a:pos x="connsiteX1054" y="connsiteY1054"/>
                  </a:cxn>
                  <a:cxn ang="0">
                    <a:pos x="connsiteX1055" y="connsiteY1055"/>
                  </a:cxn>
                  <a:cxn ang="0">
                    <a:pos x="connsiteX1056" y="connsiteY1056"/>
                  </a:cxn>
                  <a:cxn ang="0">
                    <a:pos x="connsiteX1057" y="connsiteY1057"/>
                  </a:cxn>
                  <a:cxn ang="0">
                    <a:pos x="connsiteX1058" y="connsiteY1058"/>
                  </a:cxn>
                  <a:cxn ang="0">
                    <a:pos x="connsiteX1059" y="connsiteY1059"/>
                  </a:cxn>
                  <a:cxn ang="0">
                    <a:pos x="connsiteX1060" y="connsiteY1060"/>
                  </a:cxn>
                  <a:cxn ang="0">
                    <a:pos x="connsiteX1061" y="connsiteY1061"/>
                  </a:cxn>
                  <a:cxn ang="0">
                    <a:pos x="connsiteX1062" y="connsiteY1062"/>
                  </a:cxn>
                  <a:cxn ang="0">
                    <a:pos x="connsiteX1063" y="connsiteY1063"/>
                  </a:cxn>
                  <a:cxn ang="0">
                    <a:pos x="connsiteX1064" y="connsiteY1064"/>
                  </a:cxn>
                  <a:cxn ang="0">
                    <a:pos x="connsiteX1065" y="connsiteY1065"/>
                  </a:cxn>
                  <a:cxn ang="0">
                    <a:pos x="connsiteX1066" y="connsiteY1066"/>
                  </a:cxn>
                  <a:cxn ang="0">
                    <a:pos x="connsiteX1067" y="connsiteY1067"/>
                  </a:cxn>
                  <a:cxn ang="0">
                    <a:pos x="connsiteX1068" y="connsiteY1068"/>
                  </a:cxn>
                  <a:cxn ang="0">
                    <a:pos x="connsiteX1069" y="connsiteY1069"/>
                  </a:cxn>
                  <a:cxn ang="0">
                    <a:pos x="connsiteX1070" y="connsiteY1070"/>
                  </a:cxn>
                  <a:cxn ang="0">
                    <a:pos x="connsiteX1071" y="connsiteY1071"/>
                  </a:cxn>
                  <a:cxn ang="0">
                    <a:pos x="connsiteX1072" y="connsiteY1072"/>
                  </a:cxn>
                  <a:cxn ang="0">
                    <a:pos x="connsiteX1073" y="connsiteY1073"/>
                  </a:cxn>
                  <a:cxn ang="0">
                    <a:pos x="connsiteX1074" y="connsiteY1074"/>
                  </a:cxn>
                  <a:cxn ang="0">
                    <a:pos x="connsiteX1075" y="connsiteY1075"/>
                  </a:cxn>
                  <a:cxn ang="0">
                    <a:pos x="connsiteX1076" y="connsiteY1076"/>
                  </a:cxn>
                  <a:cxn ang="0">
                    <a:pos x="connsiteX1077" y="connsiteY1077"/>
                  </a:cxn>
                  <a:cxn ang="0">
                    <a:pos x="connsiteX1078" y="connsiteY1078"/>
                  </a:cxn>
                  <a:cxn ang="0">
                    <a:pos x="connsiteX1079" y="connsiteY1079"/>
                  </a:cxn>
                  <a:cxn ang="0">
                    <a:pos x="connsiteX1080" y="connsiteY1080"/>
                  </a:cxn>
                  <a:cxn ang="0">
                    <a:pos x="connsiteX1081" y="connsiteY1081"/>
                  </a:cxn>
                  <a:cxn ang="0">
                    <a:pos x="connsiteX1082" y="connsiteY1082"/>
                  </a:cxn>
                  <a:cxn ang="0">
                    <a:pos x="connsiteX1083" y="connsiteY1083"/>
                  </a:cxn>
                  <a:cxn ang="0">
                    <a:pos x="connsiteX1084" y="connsiteY1084"/>
                  </a:cxn>
                  <a:cxn ang="0">
                    <a:pos x="connsiteX1085" y="connsiteY1085"/>
                  </a:cxn>
                  <a:cxn ang="0">
                    <a:pos x="connsiteX1086" y="connsiteY1086"/>
                  </a:cxn>
                  <a:cxn ang="0">
                    <a:pos x="connsiteX1087" y="connsiteY1087"/>
                  </a:cxn>
                  <a:cxn ang="0">
                    <a:pos x="connsiteX1088" y="connsiteY1088"/>
                  </a:cxn>
                  <a:cxn ang="0">
                    <a:pos x="connsiteX1089" y="connsiteY1089"/>
                  </a:cxn>
                  <a:cxn ang="0">
                    <a:pos x="connsiteX1090" y="connsiteY1090"/>
                  </a:cxn>
                  <a:cxn ang="0">
                    <a:pos x="connsiteX1091" y="connsiteY1091"/>
                  </a:cxn>
                  <a:cxn ang="0">
                    <a:pos x="connsiteX1092" y="connsiteY1092"/>
                  </a:cxn>
                  <a:cxn ang="0">
                    <a:pos x="connsiteX1093" y="connsiteY1093"/>
                  </a:cxn>
                  <a:cxn ang="0">
                    <a:pos x="connsiteX1094" y="connsiteY1094"/>
                  </a:cxn>
                  <a:cxn ang="0">
                    <a:pos x="connsiteX1095" y="connsiteY1095"/>
                  </a:cxn>
                  <a:cxn ang="0">
                    <a:pos x="connsiteX1096" y="connsiteY1096"/>
                  </a:cxn>
                  <a:cxn ang="0">
                    <a:pos x="connsiteX1097" y="connsiteY1097"/>
                  </a:cxn>
                  <a:cxn ang="0">
                    <a:pos x="connsiteX1098" y="connsiteY1098"/>
                  </a:cxn>
                  <a:cxn ang="0">
                    <a:pos x="connsiteX1099" y="connsiteY1099"/>
                  </a:cxn>
                  <a:cxn ang="0">
                    <a:pos x="connsiteX1100" y="connsiteY1100"/>
                  </a:cxn>
                  <a:cxn ang="0">
                    <a:pos x="connsiteX1101" y="connsiteY1101"/>
                  </a:cxn>
                  <a:cxn ang="0">
                    <a:pos x="connsiteX1102" y="connsiteY1102"/>
                  </a:cxn>
                  <a:cxn ang="0">
                    <a:pos x="connsiteX1103" y="connsiteY1103"/>
                  </a:cxn>
                  <a:cxn ang="0">
                    <a:pos x="connsiteX1104" y="connsiteY1104"/>
                  </a:cxn>
                  <a:cxn ang="0">
                    <a:pos x="connsiteX1105" y="connsiteY1105"/>
                  </a:cxn>
                  <a:cxn ang="0">
                    <a:pos x="connsiteX1106" y="connsiteY1106"/>
                  </a:cxn>
                  <a:cxn ang="0">
                    <a:pos x="connsiteX1107" y="connsiteY1107"/>
                  </a:cxn>
                  <a:cxn ang="0">
                    <a:pos x="connsiteX1108" y="connsiteY1108"/>
                  </a:cxn>
                  <a:cxn ang="0">
                    <a:pos x="connsiteX1109" y="connsiteY1109"/>
                  </a:cxn>
                  <a:cxn ang="0">
                    <a:pos x="connsiteX1110" y="connsiteY1110"/>
                  </a:cxn>
                  <a:cxn ang="0">
                    <a:pos x="connsiteX1111" y="connsiteY1111"/>
                  </a:cxn>
                  <a:cxn ang="0">
                    <a:pos x="connsiteX1112" y="connsiteY1112"/>
                  </a:cxn>
                  <a:cxn ang="0">
                    <a:pos x="connsiteX1113" y="connsiteY1113"/>
                  </a:cxn>
                  <a:cxn ang="0">
                    <a:pos x="connsiteX1114" y="connsiteY1114"/>
                  </a:cxn>
                  <a:cxn ang="0">
                    <a:pos x="connsiteX1115" y="connsiteY1115"/>
                  </a:cxn>
                  <a:cxn ang="0">
                    <a:pos x="connsiteX1116" y="connsiteY1116"/>
                  </a:cxn>
                  <a:cxn ang="0">
                    <a:pos x="connsiteX1117" y="connsiteY1117"/>
                  </a:cxn>
                  <a:cxn ang="0">
                    <a:pos x="connsiteX1118" y="connsiteY1118"/>
                  </a:cxn>
                  <a:cxn ang="0">
                    <a:pos x="connsiteX1119" y="connsiteY1119"/>
                  </a:cxn>
                  <a:cxn ang="0">
                    <a:pos x="connsiteX1120" y="connsiteY1120"/>
                  </a:cxn>
                  <a:cxn ang="0">
                    <a:pos x="connsiteX1121" y="connsiteY1121"/>
                  </a:cxn>
                  <a:cxn ang="0">
                    <a:pos x="connsiteX1122" y="connsiteY1122"/>
                  </a:cxn>
                  <a:cxn ang="0">
                    <a:pos x="connsiteX1123" y="connsiteY1123"/>
                  </a:cxn>
                  <a:cxn ang="0">
                    <a:pos x="connsiteX1124" y="connsiteY1124"/>
                  </a:cxn>
                  <a:cxn ang="0">
                    <a:pos x="connsiteX1125" y="connsiteY1125"/>
                  </a:cxn>
                  <a:cxn ang="0">
                    <a:pos x="connsiteX1126" y="connsiteY1126"/>
                  </a:cxn>
                  <a:cxn ang="0">
                    <a:pos x="connsiteX1127" y="connsiteY1127"/>
                  </a:cxn>
                  <a:cxn ang="0">
                    <a:pos x="connsiteX1128" y="connsiteY1128"/>
                  </a:cxn>
                  <a:cxn ang="0">
                    <a:pos x="connsiteX1129" y="connsiteY1129"/>
                  </a:cxn>
                  <a:cxn ang="0">
                    <a:pos x="connsiteX1130" y="connsiteY1130"/>
                  </a:cxn>
                  <a:cxn ang="0">
                    <a:pos x="connsiteX1131" y="connsiteY1131"/>
                  </a:cxn>
                  <a:cxn ang="0">
                    <a:pos x="connsiteX1132" y="connsiteY1132"/>
                  </a:cxn>
                  <a:cxn ang="0">
                    <a:pos x="connsiteX1133" y="connsiteY1133"/>
                  </a:cxn>
                  <a:cxn ang="0">
                    <a:pos x="connsiteX1134" y="connsiteY1134"/>
                  </a:cxn>
                  <a:cxn ang="0">
                    <a:pos x="connsiteX1135" y="connsiteY1135"/>
                  </a:cxn>
                  <a:cxn ang="0">
                    <a:pos x="connsiteX1136" y="connsiteY1136"/>
                  </a:cxn>
                  <a:cxn ang="0">
                    <a:pos x="connsiteX1137" y="connsiteY1137"/>
                  </a:cxn>
                  <a:cxn ang="0">
                    <a:pos x="connsiteX1138" y="connsiteY1138"/>
                  </a:cxn>
                  <a:cxn ang="0">
                    <a:pos x="connsiteX1139" y="connsiteY1139"/>
                  </a:cxn>
                  <a:cxn ang="0">
                    <a:pos x="connsiteX1140" y="connsiteY1140"/>
                  </a:cxn>
                  <a:cxn ang="0">
                    <a:pos x="connsiteX1141" y="connsiteY1141"/>
                  </a:cxn>
                  <a:cxn ang="0">
                    <a:pos x="connsiteX1142" y="connsiteY1142"/>
                  </a:cxn>
                  <a:cxn ang="0">
                    <a:pos x="connsiteX1143" y="connsiteY1143"/>
                  </a:cxn>
                  <a:cxn ang="0">
                    <a:pos x="connsiteX1144" y="connsiteY1144"/>
                  </a:cxn>
                  <a:cxn ang="0">
                    <a:pos x="connsiteX1145" y="connsiteY1145"/>
                  </a:cxn>
                  <a:cxn ang="0">
                    <a:pos x="connsiteX1146" y="connsiteY1146"/>
                  </a:cxn>
                  <a:cxn ang="0">
                    <a:pos x="connsiteX1147" y="connsiteY1147"/>
                  </a:cxn>
                  <a:cxn ang="0">
                    <a:pos x="connsiteX1148" y="connsiteY1148"/>
                  </a:cxn>
                  <a:cxn ang="0">
                    <a:pos x="connsiteX1149" y="connsiteY1149"/>
                  </a:cxn>
                  <a:cxn ang="0">
                    <a:pos x="connsiteX1150" y="connsiteY1150"/>
                  </a:cxn>
                  <a:cxn ang="0">
                    <a:pos x="connsiteX1151" y="connsiteY1151"/>
                  </a:cxn>
                  <a:cxn ang="0">
                    <a:pos x="connsiteX1152" y="connsiteY1152"/>
                  </a:cxn>
                  <a:cxn ang="0">
                    <a:pos x="connsiteX1153" y="connsiteY1153"/>
                  </a:cxn>
                  <a:cxn ang="0">
                    <a:pos x="connsiteX1154" y="connsiteY1154"/>
                  </a:cxn>
                  <a:cxn ang="0">
                    <a:pos x="connsiteX1155" y="connsiteY1155"/>
                  </a:cxn>
                  <a:cxn ang="0">
                    <a:pos x="connsiteX1156" y="connsiteY1156"/>
                  </a:cxn>
                  <a:cxn ang="0">
                    <a:pos x="connsiteX1157" y="connsiteY1157"/>
                  </a:cxn>
                  <a:cxn ang="0">
                    <a:pos x="connsiteX1158" y="connsiteY1158"/>
                  </a:cxn>
                  <a:cxn ang="0">
                    <a:pos x="connsiteX1159" y="connsiteY1159"/>
                  </a:cxn>
                  <a:cxn ang="0">
                    <a:pos x="connsiteX1160" y="connsiteY1160"/>
                  </a:cxn>
                  <a:cxn ang="0">
                    <a:pos x="connsiteX1161" y="connsiteY1161"/>
                  </a:cxn>
                  <a:cxn ang="0">
                    <a:pos x="connsiteX1162" y="connsiteY1162"/>
                  </a:cxn>
                  <a:cxn ang="0">
                    <a:pos x="connsiteX1163" y="connsiteY1163"/>
                  </a:cxn>
                  <a:cxn ang="0">
                    <a:pos x="connsiteX1164" y="connsiteY1164"/>
                  </a:cxn>
                  <a:cxn ang="0">
                    <a:pos x="connsiteX1165" y="connsiteY1165"/>
                  </a:cxn>
                  <a:cxn ang="0">
                    <a:pos x="connsiteX1166" y="connsiteY1166"/>
                  </a:cxn>
                  <a:cxn ang="0">
                    <a:pos x="connsiteX1167" y="connsiteY1167"/>
                  </a:cxn>
                  <a:cxn ang="0">
                    <a:pos x="connsiteX1168" y="connsiteY1168"/>
                  </a:cxn>
                  <a:cxn ang="0">
                    <a:pos x="connsiteX1169" y="connsiteY1169"/>
                  </a:cxn>
                  <a:cxn ang="0">
                    <a:pos x="connsiteX1170" y="connsiteY1170"/>
                  </a:cxn>
                  <a:cxn ang="0">
                    <a:pos x="connsiteX1171" y="connsiteY1171"/>
                  </a:cxn>
                  <a:cxn ang="0">
                    <a:pos x="connsiteX1172" y="connsiteY1172"/>
                  </a:cxn>
                  <a:cxn ang="0">
                    <a:pos x="connsiteX1173" y="connsiteY1173"/>
                  </a:cxn>
                  <a:cxn ang="0">
                    <a:pos x="connsiteX1174" y="connsiteY1174"/>
                  </a:cxn>
                  <a:cxn ang="0">
                    <a:pos x="connsiteX1175" y="connsiteY1175"/>
                  </a:cxn>
                  <a:cxn ang="0">
                    <a:pos x="connsiteX1176" y="connsiteY1176"/>
                  </a:cxn>
                  <a:cxn ang="0">
                    <a:pos x="connsiteX1177" y="connsiteY1177"/>
                  </a:cxn>
                  <a:cxn ang="0">
                    <a:pos x="connsiteX1178" y="connsiteY1178"/>
                  </a:cxn>
                  <a:cxn ang="0">
                    <a:pos x="connsiteX1179" y="connsiteY1179"/>
                  </a:cxn>
                  <a:cxn ang="0">
                    <a:pos x="connsiteX1180" y="connsiteY1180"/>
                  </a:cxn>
                  <a:cxn ang="0">
                    <a:pos x="connsiteX1181" y="connsiteY1181"/>
                  </a:cxn>
                  <a:cxn ang="0">
                    <a:pos x="connsiteX1182" y="connsiteY1182"/>
                  </a:cxn>
                  <a:cxn ang="0">
                    <a:pos x="connsiteX1183" y="connsiteY1183"/>
                  </a:cxn>
                  <a:cxn ang="0">
                    <a:pos x="connsiteX1184" y="connsiteY1184"/>
                  </a:cxn>
                  <a:cxn ang="0">
                    <a:pos x="connsiteX1185" y="connsiteY1185"/>
                  </a:cxn>
                  <a:cxn ang="0">
                    <a:pos x="connsiteX1186" y="connsiteY1186"/>
                  </a:cxn>
                  <a:cxn ang="0">
                    <a:pos x="connsiteX1187" y="connsiteY1187"/>
                  </a:cxn>
                  <a:cxn ang="0">
                    <a:pos x="connsiteX1188" y="connsiteY1188"/>
                  </a:cxn>
                  <a:cxn ang="0">
                    <a:pos x="connsiteX1189" y="connsiteY1189"/>
                  </a:cxn>
                  <a:cxn ang="0">
                    <a:pos x="connsiteX1190" y="connsiteY1190"/>
                  </a:cxn>
                  <a:cxn ang="0">
                    <a:pos x="connsiteX1191" y="connsiteY1191"/>
                  </a:cxn>
                  <a:cxn ang="0">
                    <a:pos x="connsiteX1192" y="connsiteY1192"/>
                  </a:cxn>
                  <a:cxn ang="0">
                    <a:pos x="connsiteX1193" y="connsiteY1193"/>
                  </a:cxn>
                  <a:cxn ang="0">
                    <a:pos x="connsiteX1194" y="connsiteY1194"/>
                  </a:cxn>
                  <a:cxn ang="0">
                    <a:pos x="connsiteX1195" y="connsiteY1195"/>
                  </a:cxn>
                  <a:cxn ang="0">
                    <a:pos x="connsiteX1196" y="connsiteY1196"/>
                  </a:cxn>
                  <a:cxn ang="0">
                    <a:pos x="connsiteX1197" y="connsiteY1197"/>
                  </a:cxn>
                  <a:cxn ang="0">
                    <a:pos x="connsiteX1198" y="connsiteY1198"/>
                  </a:cxn>
                  <a:cxn ang="0">
                    <a:pos x="connsiteX1199" y="connsiteY1199"/>
                  </a:cxn>
                  <a:cxn ang="0">
                    <a:pos x="connsiteX1200" y="connsiteY1200"/>
                  </a:cxn>
                  <a:cxn ang="0">
                    <a:pos x="connsiteX1201" y="connsiteY1201"/>
                  </a:cxn>
                  <a:cxn ang="0">
                    <a:pos x="connsiteX1202" y="connsiteY1202"/>
                  </a:cxn>
                  <a:cxn ang="0">
                    <a:pos x="connsiteX1203" y="connsiteY1203"/>
                  </a:cxn>
                  <a:cxn ang="0">
                    <a:pos x="connsiteX1204" y="connsiteY1204"/>
                  </a:cxn>
                  <a:cxn ang="0">
                    <a:pos x="connsiteX1205" y="connsiteY1205"/>
                  </a:cxn>
                  <a:cxn ang="0">
                    <a:pos x="connsiteX1206" y="connsiteY1206"/>
                  </a:cxn>
                  <a:cxn ang="0">
                    <a:pos x="connsiteX1207" y="connsiteY1207"/>
                  </a:cxn>
                  <a:cxn ang="0">
                    <a:pos x="connsiteX1208" y="connsiteY1208"/>
                  </a:cxn>
                  <a:cxn ang="0">
                    <a:pos x="connsiteX1209" y="connsiteY1209"/>
                  </a:cxn>
                  <a:cxn ang="0">
                    <a:pos x="connsiteX1210" y="connsiteY1210"/>
                  </a:cxn>
                  <a:cxn ang="0">
                    <a:pos x="connsiteX1211" y="connsiteY1211"/>
                  </a:cxn>
                  <a:cxn ang="0">
                    <a:pos x="connsiteX1212" y="connsiteY1212"/>
                  </a:cxn>
                  <a:cxn ang="0">
                    <a:pos x="connsiteX1213" y="connsiteY1213"/>
                  </a:cxn>
                  <a:cxn ang="0">
                    <a:pos x="connsiteX1214" y="connsiteY1214"/>
                  </a:cxn>
                  <a:cxn ang="0">
                    <a:pos x="connsiteX1215" y="connsiteY1215"/>
                  </a:cxn>
                  <a:cxn ang="0">
                    <a:pos x="connsiteX1216" y="connsiteY1216"/>
                  </a:cxn>
                  <a:cxn ang="0">
                    <a:pos x="connsiteX1217" y="connsiteY1217"/>
                  </a:cxn>
                  <a:cxn ang="0">
                    <a:pos x="connsiteX1218" y="connsiteY1218"/>
                  </a:cxn>
                  <a:cxn ang="0">
                    <a:pos x="connsiteX1219" y="connsiteY1219"/>
                  </a:cxn>
                  <a:cxn ang="0">
                    <a:pos x="connsiteX1220" y="connsiteY1220"/>
                  </a:cxn>
                  <a:cxn ang="0">
                    <a:pos x="connsiteX1221" y="connsiteY1221"/>
                  </a:cxn>
                  <a:cxn ang="0">
                    <a:pos x="connsiteX1222" y="connsiteY1222"/>
                  </a:cxn>
                  <a:cxn ang="0">
                    <a:pos x="connsiteX1223" y="connsiteY1223"/>
                  </a:cxn>
                  <a:cxn ang="0">
                    <a:pos x="connsiteX1224" y="connsiteY1224"/>
                  </a:cxn>
                  <a:cxn ang="0">
                    <a:pos x="connsiteX1225" y="connsiteY1225"/>
                  </a:cxn>
                  <a:cxn ang="0">
                    <a:pos x="connsiteX1226" y="connsiteY1226"/>
                  </a:cxn>
                  <a:cxn ang="0">
                    <a:pos x="connsiteX1227" y="connsiteY1227"/>
                  </a:cxn>
                  <a:cxn ang="0">
                    <a:pos x="connsiteX1228" y="connsiteY1228"/>
                  </a:cxn>
                  <a:cxn ang="0">
                    <a:pos x="connsiteX1229" y="connsiteY1229"/>
                  </a:cxn>
                  <a:cxn ang="0">
                    <a:pos x="connsiteX1230" y="connsiteY1230"/>
                  </a:cxn>
                  <a:cxn ang="0">
                    <a:pos x="connsiteX1231" y="connsiteY1231"/>
                  </a:cxn>
                  <a:cxn ang="0">
                    <a:pos x="connsiteX1232" y="connsiteY1232"/>
                  </a:cxn>
                  <a:cxn ang="0">
                    <a:pos x="connsiteX1233" y="connsiteY1233"/>
                  </a:cxn>
                  <a:cxn ang="0">
                    <a:pos x="connsiteX1234" y="connsiteY1234"/>
                  </a:cxn>
                  <a:cxn ang="0">
                    <a:pos x="connsiteX1235" y="connsiteY1235"/>
                  </a:cxn>
                  <a:cxn ang="0">
                    <a:pos x="connsiteX1236" y="connsiteY1236"/>
                  </a:cxn>
                  <a:cxn ang="0">
                    <a:pos x="connsiteX1237" y="connsiteY1237"/>
                  </a:cxn>
                  <a:cxn ang="0">
                    <a:pos x="connsiteX1238" y="connsiteY1238"/>
                  </a:cxn>
                  <a:cxn ang="0">
                    <a:pos x="connsiteX1239" y="connsiteY1239"/>
                  </a:cxn>
                  <a:cxn ang="0">
                    <a:pos x="connsiteX1240" y="connsiteY1240"/>
                  </a:cxn>
                  <a:cxn ang="0">
                    <a:pos x="connsiteX1241" y="connsiteY1241"/>
                  </a:cxn>
                  <a:cxn ang="0">
                    <a:pos x="connsiteX1242" y="connsiteY1242"/>
                  </a:cxn>
                  <a:cxn ang="0">
                    <a:pos x="connsiteX1243" y="connsiteY1243"/>
                  </a:cxn>
                  <a:cxn ang="0">
                    <a:pos x="connsiteX1244" y="connsiteY1244"/>
                  </a:cxn>
                  <a:cxn ang="0">
                    <a:pos x="connsiteX1245" y="connsiteY1245"/>
                  </a:cxn>
                  <a:cxn ang="0">
                    <a:pos x="connsiteX1246" y="connsiteY1246"/>
                  </a:cxn>
                  <a:cxn ang="0">
                    <a:pos x="connsiteX1247" y="connsiteY1247"/>
                  </a:cxn>
                  <a:cxn ang="0">
                    <a:pos x="connsiteX1248" y="connsiteY1248"/>
                  </a:cxn>
                  <a:cxn ang="0">
                    <a:pos x="connsiteX1249" y="connsiteY1249"/>
                  </a:cxn>
                  <a:cxn ang="0">
                    <a:pos x="connsiteX1250" y="connsiteY1250"/>
                  </a:cxn>
                  <a:cxn ang="0">
                    <a:pos x="connsiteX1251" y="connsiteY1251"/>
                  </a:cxn>
                  <a:cxn ang="0">
                    <a:pos x="connsiteX1252" y="connsiteY1252"/>
                  </a:cxn>
                  <a:cxn ang="0">
                    <a:pos x="connsiteX1253" y="connsiteY1253"/>
                  </a:cxn>
                  <a:cxn ang="0">
                    <a:pos x="connsiteX1254" y="connsiteY1254"/>
                  </a:cxn>
                  <a:cxn ang="0">
                    <a:pos x="connsiteX1255" y="connsiteY1255"/>
                  </a:cxn>
                  <a:cxn ang="0">
                    <a:pos x="connsiteX1256" y="connsiteY1256"/>
                  </a:cxn>
                  <a:cxn ang="0">
                    <a:pos x="connsiteX1257" y="connsiteY1257"/>
                  </a:cxn>
                  <a:cxn ang="0">
                    <a:pos x="connsiteX1258" y="connsiteY1258"/>
                  </a:cxn>
                  <a:cxn ang="0">
                    <a:pos x="connsiteX1259" y="connsiteY1259"/>
                  </a:cxn>
                  <a:cxn ang="0">
                    <a:pos x="connsiteX1260" y="connsiteY1260"/>
                  </a:cxn>
                  <a:cxn ang="0">
                    <a:pos x="connsiteX1261" y="connsiteY1261"/>
                  </a:cxn>
                  <a:cxn ang="0">
                    <a:pos x="connsiteX1262" y="connsiteY1262"/>
                  </a:cxn>
                  <a:cxn ang="0">
                    <a:pos x="connsiteX1263" y="connsiteY1263"/>
                  </a:cxn>
                  <a:cxn ang="0">
                    <a:pos x="connsiteX1264" y="connsiteY1264"/>
                  </a:cxn>
                  <a:cxn ang="0">
                    <a:pos x="connsiteX1265" y="connsiteY1265"/>
                  </a:cxn>
                  <a:cxn ang="0">
                    <a:pos x="connsiteX1266" y="connsiteY1266"/>
                  </a:cxn>
                  <a:cxn ang="0">
                    <a:pos x="connsiteX1267" y="connsiteY1267"/>
                  </a:cxn>
                  <a:cxn ang="0">
                    <a:pos x="connsiteX1268" y="connsiteY1268"/>
                  </a:cxn>
                  <a:cxn ang="0">
                    <a:pos x="connsiteX1269" y="connsiteY1269"/>
                  </a:cxn>
                  <a:cxn ang="0">
                    <a:pos x="connsiteX1270" y="connsiteY1270"/>
                  </a:cxn>
                  <a:cxn ang="0">
                    <a:pos x="connsiteX1271" y="connsiteY1271"/>
                  </a:cxn>
                  <a:cxn ang="0">
                    <a:pos x="connsiteX1272" y="connsiteY1272"/>
                  </a:cxn>
                  <a:cxn ang="0">
                    <a:pos x="connsiteX1273" y="connsiteY1273"/>
                  </a:cxn>
                  <a:cxn ang="0">
                    <a:pos x="connsiteX1274" y="connsiteY1274"/>
                  </a:cxn>
                  <a:cxn ang="0">
                    <a:pos x="connsiteX1275" y="connsiteY1275"/>
                  </a:cxn>
                  <a:cxn ang="0">
                    <a:pos x="connsiteX1276" y="connsiteY1276"/>
                  </a:cxn>
                  <a:cxn ang="0">
                    <a:pos x="connsiteX1277" y="connsiteY1277"/>
                  </a:cxn>
                  <a:cxn ang="0">
                    <a:pos x="connsiteX1278" y="connsiteY1278"/>
                  </a:cxn>
                  <a:cxn ang="0">
                    <a:pos x="connsiteX1279" y="connsiteY1279"/>
                  </a:cxn>
                  <a:cxn ang="0">
                    <a:pos x="connsiteX1280" y="connsiteY1280"/>
                  </a:cxn>
                  <a:cxn ang="0">
                    <a:pos x="connsiteX1281" y="connsiteY1281"/>
                  </a:cxn>
                  <a:cxn ang="0">
                    <a:pos x="connsiteX1282" y="connsiteY1282"/>
                  </a:cxn>
                  <a:cxn ang="0">
                    <a:pos x="connsiteX1283" y="connsiteY1283"/>
                  </a:cxn>
                  <a:cxn ang="0">
                    <a:pos x="connsiteX1284" y="connsiteY1284"/>
                  </a:cxn>
                  <a:cxn ang="0">
                    <a:pos x="connsiteX1285" y="connsiteY1285"/>
                  </a:cxn>
                  <a:cxn ang="0">
                    <a:pos x="connsiteX1286" y="connsiteY1286"/>
                  </a:cxn>
                  <a:cxn ang="0">
                    <a:pos x="connsiteX1287" y="connsiteY1287"/>
                  </a:cxn>
                  <a:cxn ang="0">
                    <a:pos x="connsiteX1288" y="connsiteY1288"/>
                  </a:cxn>
                  <a:cxn ang="0">
                    <a:pos x="connsiteX1289" y="connsiteY1289"/>
                  </a:cxn>
                  <a:cxn ang="0">
                    <a:pos x="connsiteX1290" y="connsiteY1290"/>
                  </a:cxn>
                  <a:cxn ang="0">
                    <a:pos x="connsiteX1291" y="connsiteY1291"/>
                  </a:cxn>
                  <a:cxn ang="0">
                    <a:pos x="connsiteX1292" y="connsiteY1292"/>
                  </a:cxn>
                  <a:cxn ang="0">
                    <a:pos x="connsiteX1293" y="connsiteY1293"/>
                  </a:cxn>
                  <a:cxn ang="0">
                    <a:pos x="connsiteX1294" y="connsiteY1294"/>
                  </a:cxn>
                  <a:cxn ang="0">
                    <a:pos x="connsiteX1295" y="connsiteY1295"/>
                  </a:cxn>
                  <a:cxn ang="0">
                    <a:pos x="connsiteX1296" y="connsiteY1296"/>
                  </a:cxn>
                  <a:cxn ang="0">
                    <a:pos x="connsiteX1297" y="connsiteY1297"/>
                  </a:cxn>
                  <a:cxn ang="0">
                    <a:pos x="connsiteX1298" y="connsiteY1298"/>
                  </a:cxn>
                  <a:cxn ang="0">
                    <a:pos x="connsiteX1299" y="connsiteY1299"/>
                  </a:cxn>
                  <a:cxn ang="0">
                    <a:pos x="connsiteX1300" y="connsiteY1300"/>
                  </a:cxn>
                  <a:cxn ang="0">
                    <a:pos x="connsiteX1301" y="connsiteY1301"/>
                  </a:cxn>
                  <a:cxn ang="0">
                    <a:pos x="connsiteX1302" y="connsiteY1302"/>
                  </a:cxn>
                  <a:cxn ang="0">
                    <a:pos x="connsiteX1303" y="connsiteY1303"/>
                  </a:cxn>
                  <a:cxn ang="0">
                    <a:pos x="connsiteX1304" y="connsiteY1304"/>
                  </a:cxn>
                  <a:cxn ang="0">
                    <a:pos x="connsiteX1305" y="connsiteY1305"/>
                  </a:cxn>
                  <a:cxn ang="0">
                    <a:pos x="connsiteX1306" y="connsiteY1306"/>
                  </a:cxn>
                  <a:cxn ang="0">
                    <a:pos x="connsiteX1307" y="connsiteY1307"/>
                  </a:cxn>
                  <a:cxn ang="0">
                    <a:pos x="connsiteX1308" y="connsiteY1308"/>
                  </a:cxn>
                  <a:cxn ang="0">
                    <a:pos x="connsiteX1309" y="connsiteY1309"/>
                  </a:cxn>
                  <a:cxn ang="0">
                    <a:pos x="connsiteX1310" y="connsiteY1310"/>
                  </a:cxn>
                  <a:cxn ang="0">
                    <a:pos x="connsiteX1311" y="connsiteY1311"/>
                  </a:cxn>
                  <a:cxn ang="0">
                    <a:pos x="connsiteX1312" y="connsiteY1312"/>
                  </a:cxn>
                  <a:cxn ang="0">
                    <a:pos x="connsiteX1313" y="connsiteY1313"/>
                  </a:cxn>
                  <a:cxn ang="0">
                    <a:pos x="connsiteX1314" y="connsiteY1314"/>
                  </a:cxn>
                  <a:cxn ang="0">
                    <a:pos x="connsiteX1315" y="connsiteY1315"/>
                  </a:cxn>
                  <a:cxn ang="0">
                    <a:pos x="connsiteX1316" y="connsiteY1316"/>
                  </a:cxn>
                  <a:cxn ang="0">
                    <a:pos x="connsiteX1317" y="connsiteY1317"/>
                  </a:cxn>
                  <a:cxn ang="0">
                    <a:pos x="connsiteX1318" y="connsiteY1318"/>
                  </a:cxn>
                  <a:cxn ang="0">
                    <a:pos x="connsiteX1319" y="connsiteY1319"/>
                  </a:cxn>
                  <a:cxn ang="0">
                    <a:pos x="connsiteX1320" y="connsiteY1320"/>
                  </a:cxn>
                  <a:cxn ang="0">
                    <a:pos x="connsiteX1321" y="connsiteY1321"/>
                  </a:cxn>
                  <a:cxn ang="0">
                    <a:pos x="connsiteX1322" y="connsiteY1322"/>
                  </a:cxn>
                  <a:cxn ang="0">
                    <a:pos x="connsiteX1323" y="connsiteY1323"/>
                  </a:cxn>
                  <a:cxn ang="0">
                    <a:pos x="connsiteX1324" y="connsiteY1324"/>
                  </a:cxn>
                  <a:cxn ang="0">
                    <a:pos x="connsiteX1325" y="connsiteY1325"/>
                  </a:cxn>
                  <a:cxn ang="0">
                    <a:pos x="connsiteX1326" y="connsiteY1326"/>
                  </a:cxn>
                  <a:cxn ang="0">
                    <a:pos x="connsiteX1327" y="connsiteY1327"/>
                  </a:cxn>
                  <a:cxn ang="0">
                    <a:pos x="connsiteX1328" y="connsiteY1328"/>
                  </a:cxn>
                  <a:cxn ang="0">
                    <a:pos x="connsiteX1329" y="connsiteY1329"/>
                  </a:cxn>
                  <a:cxn ang="0">
                    <a:pos x="connsiteX1330" y="connsiteY1330"/>
                  </a:cxn>
                  <a:cxn ang="0">
                    <a:pos x="connsiteX1331" y="connsiteY1331"/>
                  </a:cxn>
                  <a:cxn ang="0">
                    <a:pos x="connsiteX1332" y="connsiteY1332"/>
                  </a:cxn>
                  <a:cxn ang="0">
                    <a:pos x="connsiteX1333" y="connsiteY1333"/>
                  </a:cxn>
                  <a:cxn ang="0">
                    <a:pos x="connsiteX1334" y="connsiteY1334"/>
                  </a:cxn>
                  <a:cxn ang="0">
                    <a:pos x="connsiteX1335" y="connsiteY1335"/>
                  </a:cxn>
                  <a:cxn ang="0">
                    <a:pos x="connsiteX1336" y="connsiteY1336"/>
                  </a:cxn>
                  <a:cxn ang="0">
                    <a:pos x="connsiteX1337" y="connsiteY1337"/>
                  </a:cxn>
                  <a:cxn ang="0">
                    <a:pos x="connsiteX1338" y="connsiteY1338"/>
                  </a:cxn>
                  <a:cxn ang="0">
                    <a:pos x="connsiteX1339" y="connsiteY1339"/>
                  </a:cxn>
                  <a:cxn ang="0">
                    <a:pos x="connsiteX1340" y="connsiteY1340"/>
                  </a:cxn>
                  <a:cxn ang="0">
                    <a:pos x="connsiteX1341" y="connsiteY1341"/>
                  </a:cxn>
                  <a:cxn ang="0">
                    <a:pos x="connsiteX1342" y="connsiteY1342"/>
                  </a:cxn>
                  <a:cxn ang="0">
                    <a:pos x="connsiteX1343" y="connsiteY1343"/>
                  </a:cxn>
                  <a:cxn ang="0">
                    <a:pos x="connsiteX1344" y="connsiteY1344"/>
                  </a:cxn>
                  <a:cxn ang="0">
                    <a:pos x="connsiteX1345" y="connsiteY1345"/>
                  </a:cxn>
                  <a:cxn ang="0">
                    <a:pos x="connsiteX1346" y="connsiteY1346"/>
                  </a:cxn>
                  <a:cxn ang="0">
                    <a:pos x="connsiteX1347" y="connsiteY1347"/>
                  </a:cxn>
                  <a:cxn ang="0">
                    <a:pos x="connsiteX1348" y="connsiteY1348"/>
                  </a:cxn>
                  <a:cxn ang="0">
                    <a:pos x="connsiteX1349" y="connsiteY1349"/>
                  </a:cxn>
                  <a:cxn ang="0">
                    <a:pos x="connsiteX1350" y="connsiteY1350"/>
                  </a:cxn>
                  <a:cxn ang="0">
                    <a:pos x="connsiteX1351" y="connsiteY1351"/>
                  </a:cxn>
                  <a:cxn ang="0">
                    <a:pos x="connsiteX1352" y="connsiteY1352"/>
                  </a:cxn>
                  <a:cxn ang="0">
                    <a:pos x="connsiteX1353" y="connsiteY1353"/>
                  </a:cxn>
                  <a:cxn ang="0">
                    <a:pos x="connsiteX1354" y="connsiteY1354"/>
                  </a:cxn>
                  <a:cxn ang="0">
                    <a:pos x="connsiteX1355" y="connsiteY1355"/>
                  </a:cxn>
                  <a:cxn ang="0">
                    <a:pos x="connsiteX1356" y="connsiteY1356"/>
                  </a:cxn>
                  <a:cxn ang="0">
                    <a:pos x="connsiteX1357" y="connsiteY1357"/>
                  </a:cxn>
                  <a:cxn ang="0">
                    <a:pos x="connsiteX1358" y="connsiteY1358"/>
                  </a:cxn>
                  <a:cxn ang="0">
                    <a:pos x="connsiteX1359" y="connsiteY1359"/>
                  </a:cxn>
                  <a:cxn ang="0">
                    <a:pos x="connsiteX1360" y="connsiteY1360"/>
                  </a:cxn>
                  <a:cxn ang="0">
                    <a:pos x="connsiteX1361" y="connsiteY1361"/>
                  </a:cxn>
                  <a:cxn ang="0">
                    <a:pos x="connsiteX1362" y="connsiteY1362"/>
                  </a:cxn>
                  <a:cxn ang="0">
                    <a:pos x="connsiteX1363" y="connsiteY1363"/>
                  </a:cxn>
                  <a:cxn ang="0">
                    <a:pos x="connsiteX1364" y="connsiteY1364"/>
                  </a:cxn>
                  <a:cxn ang="0">
                    <a:pos x="connsiteX1365" y="connsiteY1365"/>
                  </a:cxn>
                  <a:cxn ang="0">
                    <a:pos x="connsiteX1366" y="connsiteY1366"/>
                  </a:cxn>
                  <a:cxn ang="0">
                    <a:pos x="connsiteX1367" y="connsiteY1367"/>
                  </a:cxn>
                  <a:cxn ang="0">
                    <a:pos x="connsiteX1368" y="connsiteY1368"/>
                  </a:cxn>
                  <a:cxn ang="0">
                    <a:pos x="connsiteX1369" y="connsiteY1369"/>
                  </a:cxn>
                  <a:cxn ang="0">
                    <a:pos x="connsiteX1370" y="connsiteY1370"/>
                  </a:cxn>
                  <a:cxn ang="0">
                    <a:pos x="connsiteX1371" y="connsiteY1371"/>
                  </a:cxn>
                  <a:cxn ang="0">
                    <a:pos x="connsiteX1372" y="connsiteY1372"/>
                  </a:cxn>
                  <a:cxn ang="0">
                    <a:pos x="connsiteX1373" y="connsiteY1373"/>
                  </a:cxn>
                  <a:cxn ang="0">
                    <a:pos x="connsiteX1374" y="connsiteY1374"/>
                  </a:cxn>
                  <a:cxn ang="0">
                    <a:pos x="connsiteX1375" y="connsiteY1375"/>
                  </a:cxn>
                  <a:cxn ang="0">
                    <a:pos x="connsiteX1376" y="connsiteY1376"/>
                  </a:cxn>
                  <a:cxn ang="0">
                    <a:pos x="connsiteX1377" y="connsiteY1377"/>
                  </a:cxn>
                  <a:cxn ang="0">
                    <a:pos x="connsiteX1378" y="connsiteY1378"/>
                  </a:cxn>
                  <a:cxn ang="0">
                    <a:pos x="connsiteX1379" y="connsiteY1379"/>
                  </a:cxn>
                  <a:cxn ang="0">
                    <a:pos x="connsiteX1380" y="connsiteY1380"/>
                  </a:cxn>
                  <a:cxn ang="0">
                    <a:pos x="connsiteX1381" y="connsiteY1381"/>
                  </a:cxn>
                  <a:cxn ang="0">
                    <a:pos x="connsiteX1382" y="connsiteY1382"/>
                  </a:cxn>
                  <a:cxn ang="0">
                    <a:pos x="connsiteX1383" y="connsiteY1383"/>
                  </a:cxn>
                  <a:cxn ang="0">
                    <a:pos x="connsiteX1384" y="connsiteY1384"/>
                  </a:cxn>
                  <a:cxn ang="0">
                    <a:pos x="connsiteX1385" y="connsiteY1385"/>
                  </a:cxn>
                  <a:cxn ang="0">
                    <a:pos x="connsiteX1386" y="connsiteY1386"/>
                  </a:cxn>
                  <a:cxn ang="0">
                    <a:pos x="connsiteX1387" y="connsiteY1387"/>
                  </a:cxn>
                  <a:cxn ang="0">
                    <a:pos x="connsiteX1388" y="connsiteY1388"/>
                  </a:cxn>
                  <a:cxn ang="0">
                    <a:pos x="connsiteX1389" y="connsiteY1389"/>
                  </a:cxn>
                  <a:cxn ang="0">
                    <a:pos x="connsiteX1390" y="connsiteY1390"/>
                  </a:cxn>
                  <a:cxn ang="0">
                    <a:pos x="connsiteX1391" y="connsiteY1391"/>
                  </a:cxn>
                  <a:cxn ang="0">
                    <a:pos x="connsiteX1392" y="connsiteY1392"/>
                  </a:cxn>
                  <a:cxn ang="0">
                    <a:pos x="connsiteX1393" y="connsiteY1393"/>
                  </a:cxn>
                  <a:cxn ang="0">
                    <a:pos x="connsiteX1394" y="connsiteY1394"/>
                  </a:cxn>
                  <a:cxn ang="0">
                    <a:pos x="connsiteX1395" y="connsiteY1395"/>
                  </a:cxn>
                  <a:cxn ang="0">
                    <a:pos x="connsiteX1396" y="connsiteY1396"/>
                  </a:cxn>
                  <a:cxn ang="0">
                    <a:pos x="connsiteX1397" y="connsiteY1397"/>
                  </a:cxn>
                  <a:cxn ang="0">
                    <a:pos x="connsiteX1398" y="connsiteY1398"/>
                  </a:cxn>
                  <a:cxn ang="0">
                    <a:pos x="connsiteX1399" y="connsiteY1399"/>
                  </a:cxn>
                  <a:cxn ang="0">
                    <a:pos x="connsiteX1400" y="connsiteY1400"/>
                  </a:cxn>
                  <a:cxn ang="0">
                    <a:pos x="connsiteX1401" y="connsiteY1401"/>
                  </a:cxn>
                  <a:cxn ang="0">
                    <a:pos x="connsiteX1402" y="connsiteY1402"/>
                  </a:cxn>
                  <a:cxn ang="0">
                    <a:pos x="connsiteX1403" y="connsiteY1403"/>
                  </a:cxn>
                  <a:cxn ang="0">
                    <a:pos x="connsiteX1404" y="connsiteY1404"/>
                  </a:cxn>
                  <a:cxn ang="0">
                    <a:pos x="connsiteX1405" y="connsiteY1405"/>
                  </a:cxn>
                  <a:cxn ang="0">
                    <a:pos x="connsiteX1406" y="connsiteY1406"/>
                  </a:cxn>
                  <a:cxn ang="0">
                    <a:pos x="connsiteX1407" y="connsiteY1407"/>
                  </a:cxn>
                  <a:cxn ang="0">
                    <a:pos x="connsiteX1408" y="connsiteY1408"/>
                  </a:cxn>
                  <a:cxn ang="0">
                    <a:pos x="connsiteX1409" y="connsiteY1409"/>
                  </a:cxn>
                  <a:cxn ang="0">
                    <a:pos x="connsiteX1410" y="connsiteY1410"/>
                  </a:cxn>
                  <a:cxn ang="0">
                    <a:pos x="connsiteX1411" y="connsiteY1411"/>
                  </a:cxn>
                  <a:cxn ang="0">
                    <a:pos x="connsiteX1412" y="connsiteY1412"/>
                  </a:cxn>
                  <a:cxn ang="0">
                    <a:pos x="connsiteX1413" y="connsiteY1413"/>
                  </a:cxn>
                  <a:cxn ang="0">
                    <a:pos x="connsiteX1414" y="connsiteY1414"/>
                  </a:cxn>
                  <a:cxn ang="0">
                    <a:pos x="connsiteX1415" y="connsiteY1415"/>
                  </a:cxn>
                  <a:cxn ang="0">
                    <a:pos x="connsiteX1416" y="connsiteY1416"/>
                  </a:cxn>
                  <a:cxn ang="0">
                    <a:pos x="connsiteX1417" y="connsiteY1417"/>
                  </a:cxn>
                  <a:cxn ang="0">
                    <a:pos x="connsiteX1418" y="connsiteY1418"/>
                  </a:cxn>
                  <a:cxn ang="0">
                    <a:pos x="connsiteX1419" y="connsiteY1419"/>
                  </a:cxn>
                  <a:cxn ang="0">
                    <a:pos x="connsiteX1420" y="connsiteY1420"/>
                  </a:cxn>
                  <a:cxn ang="0">
                    <a:pos x="connsiteX1421" y="connsiteY1421"/>
                  </a:cxn>
                  <a:cxn ang="0">
                    <a:pos x="connsiteX1422" y="connsiteY1422"/>
                  </a:cxn>
                  <a:cxn ang="0">
                    <a:pos x="connsiteX1423" y="connsiteY1423"/>
                  </a:cxn>
                  <a:cxn ang="0">
                    <a:pos x="connsiteX1424" y="connsiteY1424"/>
                  </a:cxn>
                  <a:cxn ang="0">
                    <a:pos x="connsiteX1425" y="connsiteY1425"/>
                  </a:cxn>
                  <a:cxn ang="0">
                    <a:pos x="connsiteX1426" y="connsiteY1426"/>
                  </a:cxn>
                  <a:cxn ang="0">
                    <a:pos x="connsiteX1427" y="connsiteY1427"/>
                  </a:cxn>
                  <a:cxn ang="0">
                    <a:pos x="connsiteX1428" y="connsiteY1428"/>
                  </a:cxn>
                  <a:cxn ang="0">
                    <a:pos x="connsiteX1429" y="connsiteY1429"/>
                  </a:cxn>
                  <a:cxn ang="0">
                    <a:pos x="connsiteX1430" y="connsiteY1430"/>
                  </a:cxn>
                  <a:cxn ang="0">
                    <a:pos x="connsiteX1431" y="connsiteY1431"/>
                  </a:cxn>
                  <a:cxn ang="0">
                    <a:pos x="connsiteX1432" y="connsiteY1432"/>
                  </a:cxn>
                  <a:cxn ang="0">
                    <a:pos x="connsiteX1433" y="connsiteY1433"/>
                  </a:cxn>
                  <a:cxn ang="0">
                    <a:pos x="connsiteX1434" y="connsiteY1434"/>
                  </a:cxn>
                  <a:cxn ang="0">
                    <a:pos x="connsiteX1435" y="connsiteY1435"/>
                  </a:cxn>
                  <a:cxn ang="0">
                    <a:pos x="connsiteX1436" y="connsiteY1436"/>
                  </a:cxn>
                  <a:cxn ang="0">
                    <a:pos x="connsiteX1437" y="connsiteY1437"/>
                  </a:cxn>
                  <a:cxn ang="0">
                    <a:pos x="connsiteX1438" y="connsiteY1438"/>
                  </a:cxn>
                  <a:cxn ang="0">
                    <a:pos x="connsiteX1439" y="connsiteY1439"/>
                  </a:cxn>
                  <a:cxn ang="0">
                    <a:pos x="connsiteX1440" y="connsiteY1440"/>
                  </a:cxn>
                  <a:cxn ang="0">
                    <a:pos x="connsiteX1441" y="connsiteY1441"/>
                  </a:cxn>
                  <a:cxn ang="0">
                    <a:pos x="connsiteX1442" y="connsiteY1442"/>
                  </a:cxn>
                  <a:cxn ang="0">
                    <a:pos x="connsiteX1443" y="connsiteY1443"/>
                  </a:cxn>
                  <a:cxn ang="0">
                    <a:pos x="connsiteX1444" y="connsiteY1444"/>
                  </a:cxn>
                  <a:cxn ang="0">
                    <a:pos x="connsiteX1445" y="connsiteY1445"/>
                  </a:cxn>
                  <a:cxn ang="0">
                    <a:pos x="connsiteX1446" y="connsiteY1446"/>
                  </a:cxn>
                  <a:cxn ang="0">
                    <a:pos x="connsiteX1447" y="connsiteY1447"/>
                  </a:cxn>
                  <a:cxn ang="0">
                    <a:pos x="connsiteX1448" y="connsiteY1448"/>
                  </a:cxn>
                  <a:cxn ang="0">
                    <a:pos x="connsiteX1449" y="connsiteY1449"/>
                  </a:cxn>
                  <a:cxn ang="0">
                    <a:pos x="connsiteX1450" y="connsiteY1450"/>
                  </a:cxn>
                  <a:cxn ang="0">
                    <a:pos x="connsiteX1451" y="connsiteY1451"/>
                  </a:cxn>
                  <a:cxn ang="0">
                    <a:pos x="connsiteX1452" y="connsiteY1452"/>
                  </a:cxn>
                  <a:cxn ang="0">
                    <a:pos x="connsiteX1453" y="connsiteY1453"/>
                  </a:cxn>
                  <a:cxn ang="0">
                    <a:pos x="connsiteX1454" y="connsiteY1454"/>
                  </a:cxn>
                  <a:cxn ang="0">
                    <a:pos x="connsiteX1455" y="connsiteY1455"/>
                  </a:cxn>
                  <a:cxn ang="0">
                    <a:pos x="connsiteX1456" y="connsiteY1456"/>
                  </a:cxn>
                  <a:cxn ang="0">
                    <a:pos x="connsiteX1457" y="connsiteY1457"/>
                  </a:cxn>
                  <a:cxn ang="0">
                    <a:pos x="connsiteX1458" y="connsiteY1458"/>
                  </a:cxn>
                  <a:cxn ang="0">
                    <a:pos x="connsiteX1459" y="connsiteY1459"/>
                  </a:cxn>
                  <a:cxn ang="0">
                    <a:pos x="connsiteX1460" y="connsiteY1460"/>
                  </a:cxn>
                  <a:cxn ang="0">
                    <a:pos x="connsiteX1461" y="connsiteY1461"/>
                  </a:cxn>
                  <a:cxn ang="0">
                    <a:pos x="connsiteX1462" y="connsiteY1462"/>
                  </a:cxn>
                  <a:cxn ang="0">
                    <a:pos x="connsiteX1463" y="connsiteY1463"/>
                  </a:cxn>
                  <a:cxn ang="0">
                    <a:pos x="connsiteX1464" y="connsiteY1464"/>
                  </a:cxn>
                  <a:cxn ang="0">
                    <a:pos x="connsiteX1465" y="connsiteY1465"/>
                  </a:cxn>
                  <a:cxn ang="0">
                    <a:pos x="connsiteX1466" y="connsiteY1466"/>
                  </a:cxn>
                  <a:cxn ang="0">
                    <a:pos x="connsiteX1467" y="connsiteY1467"/>
                  </a:cxn>
                  <a:cxn ang="0">
                    <a:pos x="connsiteX1468" y="connsiteY1468"/>
                  </a:cxn>
                  <a:cxn ang="0">
                    <a:pos x="connsiteX1469" y="connsiteY1469"/>
                  </a:cxn>
                  <a:cxn ang="0">
                    <a:pos x="connsiteX1470" y="connsiteY1470"/>
                  </a:cxn>
                  <a:cxn ang="0">
                    <a:pos x="connsiteX1471" y="connsiteY1471"/>
                  </a:cxn>
                  <a:cxn ang="0">
                    <a:pos x="connsiteX1472" y="connsiteY1472"/>
                  </a:cxn>
                  <a:cxn ang="0">
                    <a:pos x="connsiteX1473" y="connsiteY1473"/>
                  </a:cxn>
                  <a:cxn ang="0">
                    <a:pos x="connsiteX1474" y="connsiteY1474"/>
                  </a:cxn>
                  <a:cxn ang="0">
                    <a:pos x="connsiteX1475" y="connsiteY1475"/>
                  </a:cxn>
                  <a:cxn ang="0">
                    <a:pos x="connsiteX1476" y="connsiteY1476"/>
                  </a:cxn>
                  <a:cxn ang="0">
                    <a:pos x="connsiteX1477" y="connsiteY1477"/>
                  </a:cxn>
                  <a:cxn ang="0">
                    <a:pos x="connsiteX1478" y="connsiteY1478"/>
                  </a:cxn>
                  <a:cxn ang="0">
                    <a:pos x="connsiteX1479" y="connsiteY1479"/>
                  </a:cxn>
                  <a:cxn ang="0">
                    <a:pos x="connsiteX1480" y="connsiteY1480"/>
                  </a:cxn>
                  <a:cxn ang="0">
                    <a:pos x="connsiteX1481" y="connsiteY1481"/>
                  </a:cxn>
                  <a:cxn ang="0">
                    <a:pos x="connsiteX1482" y="connsiteY1482"/>
                  </a:cxn>
                  <a:cxn ang="0">
                    <a:pos x="connsiteX1483" y="connsiteY1483"/>
                  </a:cxn>
                  <a:cxn ang="0">
                    <a:pos x="connsiteX1484" y="connsiteY1484"/>
                  </a:cxn>
                  <a:cxn ang="0">
                    <a:pos x="connsiteX1485" y="connsiteY1485"/>
                  </a:cxn>
                  <a:cxn ang="0">
                    <a:pos x="connsiteX1486" y="connsiteY1486"/>
                  </a:cxn>
                  <a:cxn ang="0">
                    <a:pos x="connsiteX1487" y="connsiteY1487"/>
                  </a:cxn>
                  <a:cxn ang="0">
                    <a:pos x="connsiteX1488" y="connsiteY1488"/>
                  </a:cxn>
                  <a:cxn ang="0">
                    <a:pos x="connsiteX1489" y="connsiteY1489"/>
                  </a:cxn>
                  <a:cxn ang="0">
                    <a:pos x="connsiteX1490" y="connsiteY1490"/>
                  </a:cxn>
                  <a:cxn ang="0">
                    <a:pos x="connsiteX1491" y="connsiteY1491"/>
                  </a:cxn>
                  <a:cxn ang="0">
                    <a:pos x="connsiteX1492" y="connsiteY1492"/>
                  </a:cxn>
                  <a:cxn ang="0">
                    <a:pos x="connsiteX1493" y="connsiteY1493"/>
                  </a:cxn>
                  <a:cxn ang="0">
                    <a:pos x="connsiteX1494" y="connsiteY1494"/>
                  </a:cxn>
                  <a:cxn ang="0">
                    <a:pos x="connsiteX1495" y="connsiteY1495"/>
                  </a:cxn>
                  <a:cxn ang="0">
                    <a:pos x="connsiteX1496" y="connsiteY1496"/>
                  </a:cxn>
                  <a:cxn ang="0">
                    <a:pos x="connsiteX1497" y="connsiteY1497"/>
                  </a:cxn>
                  <a:cxn ang="0">
                    <a:pos x="connsiteX1498" y="connsiteY1498"/>
                  </a:cxn>
                  <a:cxn ang="0">
                    <a:pos x="connsiteX1499" y="connsiteY1499"/>
                  </a:cxn>
                  <a:cxn ang="0">
                    <a:pos x="connsiteX1500" y="connsiteY1500"/>
                  </a:cxn>
                  <a:cxn ang="0">
                    <a:pos x="connsiteX1501" y="connsiteY1501"/>
                  </a:cxn>
                  <a:cxn ang="0">
                    <a:pos x="connsiteX1502" y="connsiteY1502"/>
                  </a:cxn>
                  <a:cxn ang="0">
                    <a:pos x="connsiteX1503" y="connsiteY1503"/>
                  </a:cxn>
                  <a:cxn ang="0">
                    <a:pos x="connsiteX1504" y="connsiteY1504"/>
                  </a:cxn>
                  <a:cxn ang="0">
                    <a:pos x="connsiteX1505" y="connsiteY1505"/>
                  </a:cxn>
                  <a:cxn ang="0">
                    <a:pos x="connsiteX1506" y="connsiteY1506"/>
                  </a:cxn>
                  <a:cxn ang="0">
                    <a:pos x="connsiteX1507" y="connsiteY1507"/>
                  </a:cxn>
                  <a:cxn ang="0">
                    <a:pos x="connsiteX1508" y="connsiteY1508"/>
                  </a:cxn>
                  <a:cxn ang="0">
                    <a:pos x="connsiteX1509" y="connsiteY1509"/>
                  </a:cxn>
                  <a:cxn ang="0">
                    <a:pos x="connsiteX1510" y="connsiteY1510"/>
                  </a:cxn>
                  <a:cxn ang="0">
                    <a:pos x="connsiteX1511" y="connsiteY1511"/>
                  </a:cxn>
                  <a:cxn ang="0">
                    <a:pos x="connsiteX1512" y="connsiteY1512"/>
                  </a:cxn>
                  <a:cxn ang="0">
                    <a:pos x="connsiteX1513" y="connsiteY1513"/>
                  </a:cxn>
                  <a:cxn ang="0">
                    <a:pos x="connsiteX1514" y="connsiteY1514"/>
                  </a:cxn>
                  <a:cxn ang="0">
                    <a:pos x="connsiteX1515" y="connsiteY1515"/>
                  </a:cxn>
                  <a:cxn ang="0">
                    <a:pos x="connsiteX1516" y="connsiteY1516"/>
                  </a:cxn>
                  <a:cxn ang="0">
                    <a:pos x="connsiteX1517" y="connsiteY1517"/>
                  </a:cxn>
                  <a:cxn ang="0">
                    <a:pos x="connsiteX1518" y="connsiteY1518"/>
                  </a:cxn>
                  <a:cxn ang="0">
                    <a:pos x="connsiteX1519" y="connsiteY1519"/>
                  </a:cxn>
                  <a:cxn ang="0">
                    <a:pos x="connsiteX1520" y="connsiteY1520"/>
                  </a:cxn>
                  <a:cxn ang="0">
                    <a:pos x="connsiteX1521" y="connsiteY1521"/>
                  </a:cxn>
                  <a:cxn ang="0">
                    <a:pos x="connsiteX1522" y="connsiteY1522"/>
                  </a:cxn>
                  <a:cxn ang="0">
                    <a:pos x="connsiteX1523" y="connsiteY1523"/>
                  </a:cxn>
                  <a:cxn ang="0">
                    <a:pos x="connsiteX1524" y="connsiteY1524"/>
                  </a:cxn>
                  <a:cxn ang="0">
                    <a:pos x="connsiteX1525" y="connsiteY1525"/>
                  </a:cxn>
                  <a:cxn ang="0">
                    <a:pos x="connsiteX1526" y="connsiteY1526"/>
                  </a:cxn>
                  <a:cxn ang="0">
                    <a:pos x="connsiteX1527" y="connsiteY1527"/>
                  </a:cxn>
                  <a:cxn ang="0">
                    <a:pos x="connsiteX1528" y="connsiteY1528"/>
                  </a:cxn>
                  <a:cxn ang="0">
                    <a:pos x="connsiteX1529" y="connsiteY1529"/>
                  </a:cxn>
                  <a:cxn ang="0">
                    <a:pos x="connsiteX1530" y="connsiteY1530"/>
                  </a:cxn>
                  <a:cxn ang="0">
                    <a:pos x="connsiteX1531" y="connsiteY1531"/>
                  </a:cxn>
                  <a:cxn ang="0">
                    <a:pos x="connsiteX1532" y="connsiteY1532"/>
                  </a:cxn>
                  <a:cxn ang="0">
                    <a:pos x="connsiteX1533" y="connsiteY1533"/>
                  </a:cxn>
                  <a:cxn ang="0">
                    <a:pos x="connsiteX1534" y="connsiteY1534"/>
                  </a:cxn>
                  <a:cxn ang="0">
                    <a:pos x="connsiteX1535" y="connsiteY1535"/>
                  </a:cxn>
                  <a:cxn ang="0">
                    <a:pos x="connsiteX1536" y="connsiteY1536"/>
                  </a:cxn>
                  <a:cxn ang="0">
                    <a:pos x="connsiteX1537" y="connsiteY1537"/>
                  </a:cxn>
                  <a:cxn ang="0">
                    <a:pos x="connsiteX1538" y="connsiteY1538"/>
                  </a:cxn>
                  <a:cxn ang="0">
                    <a:pos x="connsiteX1539" y="connsiteY1539"/>
                  </a:cxn>
                  <a:cxn ang="0">
                    <a:pos x="connsiteX1540" y="connsiteY1540"/>
                  </a:cxn>
                  <a:cxn ang="0">
                    <a:pos x="connsiteX1541" y="connsiteY1541"/>
                  </a:cxn>
                  <a:cxn ang="0">
                    <a:pos x="connsiteX1542" y="connsiteY1542"/>
                  </a:cxn>
                  <a:cxn ang="0">
                    <a:pos x="connsiteX1543" y="connsiteY1543"/>
                  </a:cxn>
                  <a:cxn ang="0">
                    <a:pos x="connsiteX1544" y="connsiteY1544"/>
                  </a:cxn>
                  <a:cxn ang="0">
                    <a:pos x="connsiteX1545" y="connsiteY1545"/>
                  </a:cxn>
                  <a:cxn ang="0">
                    <a:pos x="connsiteX1546" y="connsiteY1546"/>
                  </a:cxn>
                  <a:cxn ang="0">
                    <a:pos x="connsiteX1547" y="connsiteY1547"/>
                  </a:cxn>
                  <a:cxn ang="0">
                    <a:pos x="connsiteX1548" y="connsiteY1548"/>
                  </a:cxn>
                  <a:cxn ang="0">
                    <a:pos x="connsiteX1549" y="connsiteY1549"/>
                  </a:cxn>
                  <a:cxn ang="0">
                    <a:pos x="connsiteX1550" y="connsiteY1550"/>
                  </a:cxn>
                  <a:cxn ang="0">
                    <a:pos x="connsiteX1551" y="connsiteY1551"/>
                  </a:cxn>
                  <a:cxn ang="0">
                    <a:pos x="connsiteX1552" y="connsiteY1552"/>
                  </a:cxn>
                  <a:cxn ang="0">
                    <a:pos x="connsiteX1553" y="connsiteY1553"/>
                  </a:cxn>
                  <a:cxn ang="0">
                    <a:pos x="connsiteX1554" y="connsiteY1554"/>
                  </a:cxn>
                  <a:cxn ang="0">
                    <a:pos x="connsiteX1555" y="connsiteY1555"/>
                  </a:cxn>
                  <a:cxn ang="0">
                    <a:pos x="connsiteX1556" y="connsiteY1556"/>
                  </a:cxn>
                  <a:cxn ang="0">
                    <a:pos x="connsiteX1557" y="connsiteY1557"/>
                  </a:cxn>
                  <a:cxn ang="0">
                    <a:pos x="connsiteX1558" y="connsiteY1558"/>
                  </a:cxn>
                  <a:cxn ang="0">
                    <a:pos x="connsiteX1559" y="connsiteY1559"/>
                  </a:cxn>
                  <a:cxn ang="0">
                    <a:pos x="connsiteX1560" y="connsiteY1560"/>
                  </a:cxn>
                  <a:cxn ang="0">
                    <a:pos x="connsiteX1561" y="connsiteY1561"/>
                  </a:cxn>
                  <a:cxn ang="0">
                    <a:pos x="connsiteX1562" y="connsiteY1562"/>
                  </a:cxn>
                  <a:cxn ang="0">
                    <a:pos x="connsiteX1563" y="connsiteY1563"/>
                  </a:cxn>
                  <a:cxn ang="0">
                    <a:pos x="connsiteX1564" y="connsiteY1564"/>
                  </a:cxn>
                  <a:cxn ang="0">
                    <a:pos x="connsiteX1565" y="connsiteY1565"/>
                  </a:cxn>
                  <a:cxn ang="0">
                    <a:pos x="connsiteX1566" y="connsiteY1566"/>
                  </a:cxn>
                  <a:cxn ang="0">
                    <a:pos x="connsiteX1567" y="connsiteY1567"/>
                  </a:cxn>
                  <a:cxn ang="0">
                    <a:pos x="connsiteX1568" y="connsiteY1568"/>
                  </a:cxn>
                  <a:cxn ang="0">
                    <a:pos x="connsiteX1569" y="connsiteY1569"/>
                  </a:cxn>
                  <a:cxn ang="0">
                    <a:pos x="connsiteX1570" y="connsiteY1570"/>
                  </a:cxn>
                  <a:cxn ang="0">
                    <a:pos x="connsiteX1571" y="connsiteY1571"/>
                  </a:cxn>
                  <a:cxn ang="0">
                    <a:pos x="connsiteX1572" y="connsiteY1572"/>
                  </a:cxn>
                  <a:cxn ang="0">
                    <a:pos x="connsiteX1573" y="connsiteY1573"/>
                  </a:cxn>
                  <a:cxn ang="0">
                    <a:pos x="connsiteX1574" y="connsiteY1574"/>
                  </a:cxn>
                  <a:cxn ang="0">
                    <a:pos x="connsiteX1575" y="connsiteY1575"/>
                  </a:cxn>
                  <a:cxn ang="0">
                    <a:pos x="connsiteX1576" y="connsiteY1576"/>
                  </a:cxn>
                  <a:cxn ang="0">
                    <a:pos x="connsiteX1577" y="connsiteY1577"/>
                  </a:cxn>
                  <a:cxn ang="0">
                    <a:pos x="connsiteX1578" y="connsiteY1578"/>
                  </a:cxn>
                  <a:cxn ang="0">
                    <a:pos x="connsiteX1579" y="connsiteY1579"/>
                  </a:cxn>
                  <a:cxn ang="0">
                    <a:pos x="connsiteX1580" y="connsiteY1580"/>
                  </a:cxn>
                  <a:cxn ang="0">
                    <a:pos x="connsiteX1581" y="connsiteY1581"/>
                  </a:cxn>
                  <a:cxn ang="0">
                    <a:pos x="connsiteX1582" y="connsiteY1582"/>
                  </a:cxn>
                  <a:cxn ang="0">
                    <a:pos x="connsiteX1583" y="connsiteY1583"/>
                  </a:cxn>
                  <a:cxn ang="0">
                    <a:pos x="connsiteX1584" y="connsiteY1584"/>
                  </a:cxn>
                  <a:cxn ang="0">
                    <a:pos x="connsiteX1585" y="connsiteY1585"/>
                  </a:cxn>
                  <a:cxn ang="0">
                    <a:pos x="connsiteX1586" y="connsiteY1586"/>
                  </a:cxn>
                  <a:cxn ang="0">
                    <a:pos x="connsiteX1587" y="connsiteY1587"/>
                  </a:cxn>
                  <a:cxn ang="0">
                    <a:pos x="connsiteX1588" y="connsiteY1588"/>
                  </a:cxn>
                  <a:cxn ang="0">
                    <a:pos x="connsiteX1589" y="connsiteY1589"/>
                  </a:cxn>
                  <a:cxn ang="0">
                    <a:pos x="connsiteX1590" y="connsiteY1590"/>
                  </a:cxn>
                  <a:cxn ang="0">
                    <a:pos x="connsiteX1591" y="connsiteY1591"/>
                  </a:cxn>
                  <a:cxn ang="0">
                    <a:pos x="connsiteX1592" y="connsiteY1592"/>
                  </a:cxn>
                  <a:cxn ang="0">
                    <a:pos x="connsiteX1593" y="connsiteY1593"/>
                  </a:cxn>
                  <a:cxn ang="0">
                    <a:pos x="connsiteX1594" y="connsiteY1594"/>
                  </a:cxn>
                  <a:cxn ang="0">
                    <a:pos x="connsiteX1595" y="connsiteY1595"/>
                  </a:cxn>
                  <a:cxn ang="0">
                    <a:pos x="connsiteX1596" y="connsiteY1596"/>
                  </a:cxn>
                  <a:cxn ang="0">
                    <a:pos x="connsiteX1597" y="connsiteY1597"/>
                  </a:cxn>
                  <a:cxn ang="0">
                    <a:pos x="connsiteX1598" y="connsiteY1598"/>
                  </a:cxn>
                  <a:cxn ang="0">
                    <a:pos x="connsiteX1599" y="connsiteY1599"/>
                  </a:cxn>
                  <a:cxn ang="0">
                    <a:pos x="connsiteX1600" y="connsiteY1600"/>
                  </a:cxn>
                  <a:cxn ang="0">
                    <a:pos x="connsiteX1601" y="connsiteY1601"/>
                  </a:cxn>
                  <a:cxn ang="0">
                    <a:pos x="connsiteX1602" y="connsiteY1602"/>
                  </a:cxn>
                  <a:cxn ang="0">
                    <a:pos x="connsiteX1603" y="connsiteY1603"/>
                  </a:cxn>
                  <a:cxn ang="0">
                    <a:pos x="connsiteX1604" y="connsiteY1604"/>
                  </a:cxn>
                  <a:cxn ang="0">
                    <a:pos x="connsiteX1605" y="connsiteY1605"/>
                  </a:cxn>
                  <a:cxn ang="0">
                    <a:pos x="connsiteX1606" y="connsiteY1606"/>
                  </a:cxn>
                  <a:cxn ang="0">
                    <a:pos x="connsiteX1607" y="connsiteY1607"/>
                  </a:cxn>
                  <a:cxn ang="0">
                    <a:pos x="connsiteX1608" y="connsiteY1608"/>
                  </a:cxn>
                  <a:cxn ang="0">
                    <a:pos x="connsiteX1609" y="connsiteY1609"/>
                  </a:cxn>
                  <a:cxn ang="0">
                    <a:pos x="connsiteX1610" y="connsiteY1610"/>
                  </a:cxn>
                  <a:cxn ang="0">
                    <a:pos x="connsiteX1611" y="connsiteY1611"/>
                  </a:cxn>
                  <a:cxn ang="0">
                    <a:pos x="connsiteX1612" y="connsiteY1612"/>
                  </a:cxn>
                  <a:cxn ang="0">
                    <a:pos x="connsiteX1613" y="connsiteY1613"/>
                  </a:cxn>
                  <a:cxn ang="0">
                    <a:pos x="connsiteX1614" y="connsiteY1614"/>
                  </a:cxn>
                  <a:cxn ang="0">
                    <a:pos x="connsiteX1615" y="connsiteY1615"/>
                  </a:cxn>
                  <a:cxn ang="0">
                    <a:pos x="connsiteX1616" y="connsiteY1616"/>
                  </a:cxn>
                  <a:cxn ang="0">
                    <a:pos x="connsiteX1617" y="connsiteY1617"/>
                  </a:cxn>
                  <a:cxn ang="0">
                    <a:pos x="connsiteX1618" y="connsiteY1618"/>
                  </a:cxn>
                  <a:cxn ang="0">
                    <a:pos x="connsiteX1619" y="connsiteY1619"/>
                  </a:cxn>
                  <a:cxn ang="0">
                    <a:pos x="connsiteX1620" y="connsiteY1620"/>
                  </a:cxn>
                  <a:cxn ang="0">
                    <a:pos x="connsiteX1621" y="connsiteY1621"/>
                  </a:cxn>
                  <a:cxn ang="0">
                    <a:pos x="connsiteX1622" y="connsiteY1622"/>
                  </a:cxn>
                  <a:cxn ang="0">
                    <a:pos x="connsiteX1623" y="connsiteY1623"/>
                  </a:cxn>
                  <a:cxn ang="0">
                    <a:pos x="connsiteX1624" y="connsiteY1624"/>
                  </a:cxn>
                  <a:cxn ang="0">
                    <a:pos x="connsiteX1625" y="connsiteY1625"/>
                  </a:cxn>
                  <a:cxn ang="0">
                    <a:pos x="connsiteX1626" y="connsiteY1626"/>
                  </a:cxn>
                  <a:cxn ang="0">
                    <a:pos x="connsiteX1627" y="connsiteY1627"/>
                  </a:cxn>
                  <a:cxn ang="0">
                    <a:pos x="connsiteX1628" y="connsiteY1628"/>
                  </a:cxn>
                  <a:cxn ang="0">
                    <a:pos x="connsiteX1629" y="connsiteY1629"/>
                  </a:cxn>
                  <a:cxn ang="0">
                    <a:pos x="connsiteX1630" y="connsiteY1630"/>
                  </a:cxn>
                  <a:cxn ang="0">
                    <a:pos x="connsiteX1631" y="connsiteY1631"/>
                  </a:cxn>
                  <a:cxn ang="0">
                    <a:pos x="connsiteX1632" y="connsiteY1632"/>
                  </a:cxn>
                  <a:cxn ang="0">
                    <a:pos x="connsiteX1633" y="connsiteY1633"/>
                  </a:cxn>
                  <a:cxn ang="0">
                    <a:pos x="connsiteX1634" y="connsiteY1634"/>
                  </a:cxn>
                  <a:cxn ang="0">
                    <a:pos x="connsiteX1635" y="connsiteY1635"/>
                  </a:cxn>
                  <a:cxn ang="0">
                    <a:pos x="connsiteX1636" y="connsiteY1636"/>
                  </a:cxn>
                  <a:cxn ang="0">
                    <a:pos x="connsiteX1637" y="connsiteY1637"/>
                  </a:cxn>
                  <a:cxn ang="0">
                    <a:pos x="connsiteX1638" y="connsiteY1638"/>
                  </a:cxn>
                  <a:cxn ang="0">
                    <a:pos x="connsiteX1639" y="connsiteY1639"/>
                  </a:cxn>
                </a:cxnLst>
                <a:rect l="l" t="t" r="r" b="b"/>
                <a:pathLst>
                  <a:path w="4694357" h="4717133">
                    <a:moveTo>
                      <a:pt x="2348887" y="4677273"/>
                    </a:moveTo>
                    <a:cubicBezTo>
                      <a:pt x="2359894" y="4677273"/>
                      <a:pt x="2368817" y="4686196"/>
                      <a:pt x="2368817" y="4697203"/>
                    </a:cubicBezTo>
                    <a:cubicBezTo>
                      <a:pt x="2368817" y="4708210"/>
                      <a:pt x="2359894" y="4717133"/>
                      <a:pt x="2348887" y="4717133"/>
                    </a:cubicBezTo>
                    <a:cubicBezTo>
                      <a:pt x="2337880" y="4717133"/>
                      <a:pt x="2328957" y="4708210"/>
                      <a:pt x="2328957" y="4697203"/>
                    </a:cubicBezTo>
                    <a:cubicBezTo>
                      <a:pt x="2328957" y="4686196"/>
                      <a:pt x="2337880" y="4677273"/>
                      <a:pt x="2348887" y="4677273"/>
                    </a:cubicBezTo>
                    <a:close/>
                    <a:moveTo>
                      <a:pt x="2182045" y="4672717"/>
                    </a:moveTo>
                    <a:cubicBezTo>
                      <a:pt x="2192738" y="4672717"/>
                      <a:pt x="2201406" y="4681130"/>
                      <a:pt x="2201406" y="4691509"/>
                    </a:cubicBezTo>
                    <a:cubicBezTo>
                      <a:pt x="2201406" y="4701888"/>
                      <a:pt x="2192738" y="4710301"/>
                      <a:pt x="2182045" y="4710301"/>
                    </a:cubicBezTo>
                    <a:cubicBezTo>
                      <a:pt x="2171352" y="4710301"/>
                      <a:pt x="2162684" y="4701888"/>
                      <a:pt x="2162684" y="4691509"/>
                    </a:cubicBezTo>
                    <a:cubicBezTo>
                      <a:pt x="2162684" y="4681130"/>
                      <a:pt x="2171352" y="4672717"/>
                      <a:pt x="2182045" y="4672717"/>
                    </a:cubicBezTo>
                    <a:close/>
                    <a:moveTo>
                      <a:pt x="2517438" y="4671578"/>
                    </a:moveTo>
                    <a:cubicBezTo>
                      <a:pt x="2527817" y="4671578"/>
                      <a:pt x="2536230" y="4680246"/>
                      <a:pt x="2536230" y="4690939"/>
                    </a:cubicBezTo>
                    <a:cubicBezTo>
                      <a:pt x="2536230" y="4701632"/>
                      <a:pt x="2527817" y="4710300"/>
                      <a:pt x="2517438" y="4710300"/>
                    </a:cubicBezTo>
                    <a:cubicBezTo>
                      <a:pt x="2507059" y="4710300"/>
                      <a:pt x="2498646" y="4701632"/>
                      <a:pt x="2498646" y="4690939"/>
                    </a:cubicBezTo>
                    <a:cubicBezTo>
                      <a:pt x="2498646" y="4680246"/>
                      <a:pt x="2507059" y="4671578"/>
                      <a:pt x="2517438" y="4671578"/>
                    </a:cubicBezTo>
                    <a:close/>
                    <a:moveTo>
                      <a:pt x="2015772" y="4655634"/>
                    </a:moveTo>
                    <a:cubicBezTo>
                      <a:pt x="2025836" y="4655634"/>
                      <a:pt x="2033994" y="4663792"/>
                      <a:pt x="2033994" y="4673856"/>
                    </a:cubicBezTo>
                    <a:cubicBezTo>
                      <a:pt x="2033994" y="4683920"/>
                      <a:pt x="2025836" y="4692078"/>
                      <a:pt x="2015772" y="4692078"/>
                    </a:cubicBezTo>
                    <a:cubicBezTo>
                      <a:pt x="2005708" y="4692078"/>
                      <a:pt x="1997550" y="4683920"/>
                      <a:pt x="1997550" y="4673856"/>
                    </a:cubicBezTo>
                    <a:cubicBezTo>
                      <a:pt x="1997550" y="4663792"/>
                      <a:pt x="2005708" y="4655634"/>
                      <a:pt x="2015772" y="4655634"/>
                    </a:cubicBezTo>
                    <a:close/>
                    <a:moveTo>
                      <a:pt x="2683710" y="4654496"/>
                    </a:moveTo>
                    <a:cubicBezTo>
                      <a:pt x="2694089" y="4654496"/>
                      <a:pt x="2702502" y="4662909"/>
                      <a:pt x="2702502" y="4673288"/>
                    </a:cubicBezTo>
                    <a:cubicBezTo>
                      <a:pt x="2702502" y="4683667"/>
                      <a:pt x="2694089" y="4692080"/>
                      <a:pt x="2683710" y="4692080"/>
                    </a:cubicBezTo>
                    <a:cubicBezTo>
                      <a:pt x="2673331" y="4692080"/>
                      <a:pt x="2664918" y="4683667"/>
                      <a:pt x="2664918" y="4673288"/>
                    </a:cubicBezTo>
                    <a:cubicBezTo>
                      <a:pt x="2664918" y="4662909"/>
                      <a:pt x="2673331" y="4654496"/>
                      <a:pt x="2683710" y="4654496"/>
                    </a:cubicBezTo>
                    <a:close/>
                    <a:moveTo>
                      <a:pt x="1851777" y="4627163"/>
                    </a:moveTo>
                    <a:cubicBezTo>
                      <a:pt x="1861212" y="4627163"/>
                      <a:pt x="1868860" y="4634811"/>
                      <a:pt x="1868860" y="4644246"/>
                    </a:cubicBezTo>
                    <a:cubicBezTo>
                      <a:pt x="1868860" y="4653681"/>
                      <a:pt x="1861212" y="4661329"/>
                      <a:pt x="1851777" y="4661329"/>
                    </a:cubicBezTo>
                    <a:cubicBezTo>
                      <a:pt x="1842342" y="4661329"/>
                      <a:pt x="1834694" y="4653681"/>
                      <a:pt x="1834694" y="4644246"/>
                    </a:cubicBezTo>
                    <a:cubicBezTo>
                      <a:pt x="1834694" y="4634811"/>
                      <a:pt x="1842342" y="4627163"/>
                      <a:pt x="1851777" y="4627163"/>
                    </a:cubicBezTo>
                    <a:close/>
                    <a:moveTo>
                      <a:pt x="2847705" y="4624885"/>
                    </a:moveTo>
                    <a:cubicBezTo>
                      <a:pt x="2858084" y="4624885"/>
                      <a:pt x="2866497" y="4633298"/>
                      <a:pt x="2866497" y="4643677"/>
                    </a:cubicBezTo>
                    <a:cubicBezTo>
                      <a:pt x="2866497" y="4654056"/>
                      <a:pt x="2858084" y="4662469"/>
                      <a:pt x="2847705" y="4662469"/>
                    </a:cubicBezTo>
                    <a:cubicBezTo>
                      <a:pt x="2837326" y="4662469"/>
                      <a:pt x="2828913" y="4654056"/>
                      <a:pt x="2828913" y="4643677"/>
                    </a:cubicBezTo>
                    <a:cubicBezTo>
                      <a:pt x="2828913" y="4633298"/>
                      <a:pt x="2837326" y="4624885"/>
                      <a:pt x="2847705" y="4624885"/>
                    </a:cubicBezTo>
                    <a:close/>
                    <a:moveTo>
                      <a:pt x="1689491" y="4587303"/>
                    </a:moveTo>
                    <a:cubicBezTo>
                      <a:pt x="1697982" y="4587303"/>
                      <a:pt x="1704866" y="4594187"/>
                      <a:pt x="1704866" y="4602678"/>
                    </a:cubicBezTo>
                    <a:cubicBezTo>
                      <a:pt x="1704866" y="4611169"/>
                      <a:pt x="1697982" y="4618053"/>
                      <a:pt x="1689491" y="4618053"/>
                    </a:cubicBezTo>
                    <a:cubicBezTo>
                      <a:pt x="1681000" y="4618053"/>
                      <a:pt x="1674116" y="4611169"/>
                      <a:pt x="1674116" y="4602678"/>
                    </a:cubicBezTo>
                    <a:cubicBezTo>
                      <a:pt x="1674116" y="4594187"/>
                      <a:pt x="1681000" y="4587303"/>
                      <a:pt x="1689491" y="4587303"/>
                    </a:cubicBezTo>
                    <a:close/>
                    <a:moveTo>
                      <a:pt x="3009992" y="4583887"/>
                    </a:moveTo>
                    <a:cubicBezTo>
                      <a:pt x="3020056" y="4583887"/>
                      <a:pt x="3028214" y="4592045"/>
                      <a:pt x="3028214" y="4602109"/>
                    </a:cubicBezTo>
                    <a:cubicBezTo>
                      <a:pt x="3028214" y="4612173"/>
                      <a:pt x="3020056" y="4620331"/>
                      <a:pt x="3009992" y="4620331"/>
                    </a:cubicBezTo>
                    <a:cubicBezTo>
                      <a:pt x="2999928" y="4620331"/>
                      <a:pt x="2991770" y="4612173"/>
                      <a:pt x="2991770" y="4602109"/>
                    </a:cubicBezTo>
                    <a:cubicBezTo>
                      <a:pt x="2991770" y="4592045"/>
                      <a:pt x="2999928" y="4583887"/>
                      <a:pt x="3009992" y="4583887"/>
                    </a:cubicBezTo>
                    <a:close/>
                    <a:moveTo>
                      <a:pt x="2348886" y="4555415"/>
                    </a:moveTo>
                    <a:cubicBezTo>
                      <a:pt x="2368070" y="4555415"/>
                      <a:pt x="2383621" y="4571222"/>
                      <a:pt x="2383621" y="4590720"/>
                    </a:cubicBezTo>
                    <a:cubicBezTo>
                      <a:pt x="2383621" y="4610218"/>
                      <a:pt x="2368070" y="4626025"/>
                      <a:pt x="2348886" y="4626025"/>
                    </a:cubicBezTo>
                    <a:cubicBezTo>
                      <a:pt x="2329702" y="4626025"/>
                      <a:pt x="2314151" y="4610218"/>
                      <a:pt x="2314151" y="4590720"/>
                    </a:cubicBezTo>
                    <a:cubicBezTo>
                      <a:pt x="2314151" y="4571222"/>
                      <a:pt x="2329702" y="4555415"/>
                      <a:pt x="2348886" y="4555415"/>
                    </a:cubicBezTo>
                    <a:close/>
                    <a:moveTo>
                      <a:pt x="2182045" y="4550860"/>
                    </a:moveTo>
                    <a:cubicBezTo>
                      <a:pt x="2200914" y="4550860"/>
                      <a:pt x="2216211" y="4566157"/>
                      <a:pt x="2216211" y="4585026"/>
                    </a:cubicBezTo>
                    <a:cubicBezTo>
                      <a:pt x="2216211" y="4603895"/>
                      <a:pt x="2200914" y="4619192"/>
                      <a:pt x="2182045" y="4619192"/>
                    </a:cubicBezTo>
                    <a:cubicBezTo>
                      <a:pt x="2163176" y="4619192"/>
                      <a:pt x="2147879" y="4603895"/>
                      <a:pt x="2147879" y="4585026"/>
                    </a:cubicBezTo>
                    <a:cubicBezTo>
                      <a:pt x="2147879" y="4566157"/>
                      <a:pt x="2163176" y="4550860"/>
                      <a:pt x="2182045" y="4550860"/>
                    </a:cubicBezTo>
                    <a:close/>
                    <a:moveTo>
                      <a:pt x="2517437" y="4549721"/>
                    </a:moveTo>
                    <a:cubicBezTo>
                      <a:pt x="2536621" y="4549721"/>
                      <a:pt x="2552172" y="4565272"/>
                      <a:pt x="2552172" y="4584456"/>
                    </a:cubicBezTo>
                    <a:cubicBezTo>
                      <a:pt x="2552172" y="4603640"/>
                      <a:pt x="2536621" y="4619191"/>
                      <a:pt x="2517437" y="4619191"/>
                    </a:cubicBezTo>
                    <a:cubicBezTo>
                      <a:pt x="2498253" y="4619191"/>
                      <a:pt x="2482702" y="4603640"/>
                      <a:pt x="2482702" y="4584456"/>
                    </a:cubicBezTo>
                    <a:cubicBezTo>
                      <a:pt x="2482702" y="4565272"/>
                      <a:pt x="2498253" y="4549721"/>
                      <a:pt x="2517437" y="4549721"/>
                    </a:cubicBezTo>
                    <a:close/>
                    <a:moveTo>
                      <a:pt x="1531190" y="4536055"/>
                    </a:moveTo>
                    <a:cubicBezTo>
                      <a:pt x="1538423" y="4536055"/>
                      <a:pt x="1544287" y="4542173"/>
                      <a:pt x="1544287" y="4549721"/>
                    </a:cubicBezTo>
                    <a:cubicBezTo>
                      <a:pt x="1544287" y="4557269"/>
                      <a:pt x="1538423" y="4563387"/>
                      <a:pt x="1531190" y="4563387"/>
                    </a:cubicBezTo>
                    <a:cubicBezTo>
                      <a:pt x="1523957" y="4563387"/>
                      <a:pt x="1518093" y="4557269"/>
                      <a:pt x="1518093" y="4549721"/>
                    </a:cubicBezTo>
                    <a:cubicBezTo>
                      <a:pt x="1518093" y="4542173"/>
                      <a:pt x="1523957" y="4536055"/>
                      <a:pt x="1531190" y="4536055"/>
                    </a:cubicBezTo>
                    <a:close/>
                    <a:moveTo>
                      <a:pt x="2015772" y="4533777"/>
                    </a:moveTo>
                    <a:cubicBezTo>
                      <a:pt x="2033383" y="4533777"/>
                      <a:pt x="2047660" y="4548309"/>
                      <a:pt x="2047660" y="4566235"/>
                    </a:cubicBezTo>
                    <a:cubicBezTo>
                      <a:pt x="2047660" y="4584161"/>
                      <a:pt x="2033383" y="4598693"/>
                      <a:pt x="2015772" y="4598693"/>
                    </a:cubicBezTo>
                    <a:cubicBezTo>
                      <a:pt x="1998161" y="4598693"/>
                      <a:pt x="1983884" y="4584161"/>
                      <a:pt x="1983884" y="4566235"/>
                    </a:cubicBezTo>
                    <a:cubicBezTo>
                      <a:pt x="1983884" y="4548309"/>
                      <a:pt x="1998161" y="4533777"/>
                      <a:pt x="2015772" y="4533777"/>
                    </a:cubicBezTo>
                    <a:close/>
                    <a:moveTo>
                      <a:pt x="3167723" y="4531499"/>
                    </a:moveTo>
                    <a:cubicBezTo>
                      <a:pt x="3177472" y="4531499"/>
                      <a:pt x="3185376" y="4539403"/>
                      <a:pt x="3185376" y="4549152"/>
                    </a:cubicBezTo>
                    <a:cubicBezTo>
                      <a:pt x="3185376" y="4558901"/>
                      <a:pt x="3177472" y="4566805"/>
                      <a:pt x="3167723" y="4566805"/>
                    </a:cubicBezTo>
                    <a:cubicBezTo>
                      <a:pt x="3157974" y="4566805"/>
                      <a:pt x="3150070" y="4558901"/>
                      <a:pt x="3150070" y="4549152"/>
                    </a:cubicBezTo>
                    <a:cubicBezTo>
                      <a:pt x="3150070" y="4539403"/>
                      <a:pt x="3157974" y="4531499"/>
                      <a:pt x="3167723" y="4531499"/>
                    </a:cubicBezTo>
                    <a:close/>
                    <a:moveTo>
                      <a:pt x="2682571" y="4531499"/>
                    </a:moveTo>
                    <a:cubicBezTo>
                      <a:pt x="2701755" y="4531499"/>
                      <a:pt x="2717306" y="4547050"/>
                      <a:pt x="2717306" y="4566234"/>
                    </a:cubicBezTo>
                    <a:cubicBezTo>
                      <a:pt x="2717306" y="4585418"/>
                      <a:pt x="2701755" y="4600969"/>
                      <a:pt x="2682571" y="4600969"/>
                    </a:cubicBezTo>
                    <a:cubicBezTo>
                      <a:pt x="2663387" y="4600969"/>
                      <a:pt x="2647836" y="4585418"/>
                      <a:pt x="2647836" y="4566234"/>
                    </a:cubicBezTo>
                    <a:cubicBezTo>
                      <a:pt x="2647836" y="4547050"/>
                      <a:pt x="2663387" y="4531499"/>
                      <a:pt x="2682571" y="4531499"/>
                    </a:cubicBezTo>
                    <a:close/>
                    <a:moveTo>
                      <a:pt x="1851777" y="4505305"/>
                    </a:moveTo>
                    <a:cubicBezTo>
                      <a:pt x="1868130" y="4505305"/>
                      <a:pt x="1881387" y="4518562"/>
                      <a:pt x="1881387" y="4534915"/>
                    </a:cubicBezTo>
                    <a:cubicBezTo>
                      <a:pt x="1881387" y="4551268"/>
                      <a:pt x="1868130" y="4564525"/>
                      <a:pt x="1851777" y="4564525"/>
                    </a:cubicBezTo>
                    <a:cubicBezTo>
                      <a:pt x="1835424" y="4564525"/>
                      <a:pt x="1822167" y="4551268"/>
                      <a:pt x="1822167" y="4534915"/>
                    </a:cubicBezTo>
                    <a:cubicBezTo>
                      <a:pt x="1822167" y="4518562"/>
                      <a:pt x="1835424" y="4505305"/>
                      <a:pt x="1851777" y="4505305"/>
                    </a:cubicBezTo>
                    <a:close/>
                    <a:moveTo>
                      <a:pt x="2847135" y="4500750"/>
                    </a:moveTo>
                    <a:cubicBezTo>
                      <a:pt x="2866004" y="4500750"/>
                      <a:pt x="2881301" y="4516047"/>
                      <a:pt x="2881301" y="4534916"/>
                    </a:cubicBezTo>
                    <a:cubicBezTo>
                      <a:pt x="2881301" y="4553785"/>
                      <a:pt x="2866004" y="4569082"/>
                      <a:pt x="2847135" y="4569082"/>
                    </a:cubicBezTo>
                    <a:cubicBezTo>
                      <a:pt x="2828266" y="4569082"/>
                      <a:pt x="2812969" y="4553785"/>
                      <a:pt x="2812969" y="4534916"/>
                    </a:cubicBezTo>
                    <a:cubicBezTo>
                      <a:pt x="2812969" y="4516047"/>
                      <a:pt x="2828266" y="4500750"/>
                      <a:pt x="2847135" y="4500750"/>
                    </a:cubicBezTo>
                    <a:close/>
                    <a:moveTo>
                      <a:pt x="2348318" y="4475695"/>
                    </a:moveTo>
                    <a:cubicBezTo>
                      <a:pt x="2350835" y="4475695"/>
                      <a:pt x="2352875" y="4477735"/>
                      <a:pt x="2352875" y="4480251"/>
                    </a:cubicBezTo>
                    <a:cubicBezTo>
                      <a:pt x="2352875" y="4482768"/>
                      <a:pt x="2350835" y="4484808"/>
                      <a:pt x="2348318" y="4484808"/>
                    </a:cubicBezTo>
                    <a:cubicBezTo>
                      <a:pt x="2345802" y="4484808"/>
                      <a:pt x="2343762" y="4482768"/>
                      <a:pt x="2343762" y="4480251"/>
                    </a:cubicBezTo>
                    <a:cubicBezTo>
                      <a:pt x="2343762" y="4477735"/>
                      <a:pt x="2345802" y="4475695"/>
                      <a:pt x="2348318" y="4475695"/>
                    </a:cubicBezTo>
                    <a:close/>
                    <a:moveTo>
                      <a:pt x="1376875" y="4474557"/>
                    </a:moveTo>
                    <a:cubicBezTo>
                      <a:pt x="1383165" y="4474557"/>
                      <a:pt x="1388264" y="4479656"/>
                      <a:pt x="1388264" y="4485946"/>
                    </a:cubicBezTo>
                    <a:cubicBezTo>
                      <a:pt x="1388264" y="4492236"/>
                      <a:pt x="1383165" y="4497335"/>
                      <a:pt x="1376875" y="4497335"/>
                    </a:cubicBezTo>
                    <a:cubicBezTo>
                      <a:pt x="1370585" y="4497335"/>
                      <a:pt x="1365486" y="4492236"/>
                      <a:pt x="1365486" y="4485946"/>
                    </a:cubicBezTo>
                    <a:cubicBezTo>
                      <a:pt x="1365486" y="4479656"/>
                      <a:pt x="1370585" y="4474557"/>
                      <a:pt x="1376875" y="4474557"/>
                    </a:cubicBezTo>
                    <a:close/>
                    <a:moveTo>
                      <a:pt x="2516298" y="4468862"/>
                    </a:moveTo>
                    <a:cubicBezTo>
                      <a:pt x="2518499" y="4468862"/>
                      <a:pt x="2520284" y="4470902"/>
                      <a:pt x="2520284" y="4473418"/>
                    </a:cubicBezTo>
                    <a:cubicBezTo>
                      <a:pt x="2520284" y="4475935"/>
                      <a:pt x="2518499" y="4477975"/>
                      <a:pt x="2516298" y="4477975"/>
                    </a:cubicBezTo>
                    <a:cubicBezTo>
                      <a:pt x="2514097" y="4477975"/>
                      <a:pt x="2512312" y="4475935"/>
                      <a:pt x="2512312" y="4473418"/>
                    </a:cubicBezTo>
                    <a:cubicBezTo>
                      <a:pt x="2512312" y="4470902"/>
                      <a:pt x="2514097" y="4468862"/>
                      <a:pt x="2516298" y="4468862"/>
                    </a:cubicBezTo>
                    <a:close/>
                    <a:moveTo>
                      <a:pt x="3322037" y="4467724"/>
                    </a:moveTo>
                    <a:cubicBezTo>
                      <a:pt x="3331472" y="4467724"/>
                      <a:pt x="3339120" y="4475628"/>
                      <a:pt x="3339120" y="4485377"/>
                    </a:cubicBezTo>
                    <a:cubicBezTo>
                      <a:pt x="3339120" y="4495126"/>
                      <a:pt x="3331472" y="4503030"/>
                      <a:pt x="3322037" y="4503030"/>
                    </a:cubicBezTo>
                    <a:cubicBezTo>
                      <a:pt x="3312602" y="4503030"/>
                      <a:pt x="3304954" y="4495126"/>
                      <a:pt x="3304954" y="4485377"/>
                    </a:cubicBezTo>
                    <a:cubicBezTo>
                      <a:pt x="3304954" y="4475628"/>
                      <a:pt x="3312602" y="4467724"/>
                      <a:pt x="3322037" y="4467724"/>
                    </a:cubicBezTo>
                    <a:close/>
                    <a:moveTo>
                      <a:pt x="2182045" y="4467724"/>
                    </a:moveTo>
                    <a:cubicBezTo>
                      <a:pt x="2185190" y="4467724"/>
                      <a:pt x="2187740" y="4470274"/>
                      <a:pt x="2187740" y="4473419"/>
                    </a:cubicBezTo>
                    <a:cubicBezTo>
                      <a:pt x="2187740" y="4476564"/>
                      <a:pt x="2185190" y="4479114"/>
                      <a:pt x="2182045" y="4479114"/>
                    </a:cubicBezTo>
                    <a:cubicBezTo>
                      <a:pt x="2178900" y="4479114"/>
                      <a:pt x="2176350" y="4476564"/>
                      <a:pt x="2176350" y="4473419"/>
                    </a:cubicBezTo>
                    <a:cubicBezTo>
                      <a:pt x="2176350" y="4470274"/>
                      <a:pt x="2178900" y="4467724"/>
                      <a:pt x="2182045" y="4467724"/>
                    </a:cubicBezTo>
                    <a:close/>
                    <a:moveTo>
                      <a:pt x="1690629" y="4463168"/>
                    </a:moveTo>
                    <a:cubicBezTo>
                      <a:pt x="1706039" y="4463168"/>
                      <a:pt x="1718531" y="4475915"/>
                      <a:pt x="1718531" y="4491640"/>
                    </a:cubicBezTo>
                    <a:cubicBezTo>
                      <a:pt x="1718531" y="4507365"/>
                      <a:pt x="1706039" y="4520112"/>
                      <a:pt x="1690629" y="4520112"/>
                    </a:cubicBezTo>
                    <a:cubicBezTo>
                      <a:pt x="1675219" y="4520112"/>
                      <a:pt x="1662727" y="4507365"/>
                      <a:pt x="1662727" y="4491640"/>
                    </a:cubicBezTo>
                    <a:cubicBezTo>
                      <a:pt x="1662727" y="4475915"/>
                      <a:pt x="1675219" y="4463168"/>
                      <a:pt x="1690629" y="4463168"/>
                    </a:cubicBezTo>
                    <a:close/>
                    <a:moveTo>
                      <a:pt x="3008284" y="4457474"/>
                    </a:moveTo>
                    <a:cubicBezTo>
                      <a:pt x="3026839" y="4457474"/>
                      <a:pt x="3041881" y="4472771"/>
                      <a:pt x="3041881" y="4491640"/>
                    </a:cubicBezTo>
                    <a:cubicBezTo>
                      <a:pt x="3041881" y="4510509"/>
                      <a:pt x="3026839" y="4525806"/>
                      <a:pt x="3008284" y="4525806"/>
                    </a:cubicBezTo>
                    <a:cubicBezTo>
                      <a:pt x="2989729" y="4525806"/>
                      <a:pt x="2974687" y="4510509"/>
                      <a:pt x="2974687" y="4491640"/>
                    </a:cubicBezTo>
                    <a:cubicBezTo>
                      <a:pt x="2974687" y="4472771"/>
                      <a:pt x="2989729" y="4457474"/>
                      <a:pt x="3008284" y="4457474"/>
                    </a:cubicBezTo>
                    <a:close/>
                    <a:moveTo>
                      <a:pt x="2682002" y="4449502"/>
                    </a:moveTo>
                    <a:cubicBezTo>
                      <a:pt x="2684519" y="4449502"/>
                      <a:pt x="2686559" y="4451542"/>
                      <a:pt x="2686559" y="4454058"/>
                    </a:cubicBezTo>
                    <a:cubicBezTo>
                      <a:pt x="2686559" y="4456575"/>
                      <a:pt x="2684519" y="4458615"/>
                      <a:pt x="2682002" y="4458615"/>
                    </a:cubicBezTo>
                    <a:cubicBezTo>
                      <a:pt x="2679486" y="4458615"/>
                      <a:pt x="2677446" y="4456575"/>
                      <a:pt x="2677446" y="4454058"/>
                    </a:cubicBezTo>
                    <a:cubicBezTo>
                      <a:pt x="2677446" y="4451542"/>
                      <a:pt x="2679486" y="4449502"/>
                      <a:pt x="2682002" y="4449502"/>
                    </a:cubicBezTo>
                    <a:close/>
                    <a:moveTo>
                      <a:pt x="2016911" y="4448363"/>
                    </a:moveTo>
                    <a:cubicBezTo>
                      <a:pt x="2020056" y="4448363"/>
                      <a:pt x="2022606" y="4450913"/>
                      <a:pt x="2022606" y="4454058"/>
                    </a:cubicBezTo>
                    <a:cubicBezTo>
                      <a:pt x="2022606" y="4457203"/>
                      <a:pt x="2020056" y="4459753"/>
                      <a:pt x="2016911" y="4459753"/>
                    </a:cubicBezTo>
                    <a:cubicBezTo>
                      <a:pt x="2013766" y="4459753"/>
                      <a:pt x="2011216" y="4457203"/>
                      <a:pt x="2011216" y="4454058"/>
                    </a:cubicBezTo>
                    <a:cubicBezTo>
                      <a:pt x="2011216" y="4450913"/>
                      <a:pt x="2013766" y="4448363"/>
                      <a:pt x="2016911" y="4448363"/>
                    </a:cubicBezTo>
                    <a:close/>
                    <a:moveTo>
                      <a:pt x="2844858" y="4416475"/>
                    </a:moveTo>
                    <a:cubicBezTo>
                      <a:pt x="2847375" y="4416475"/>
                      <a:pt x="2849415" y="4418515"/>
                      <a:pt x="2849415" y="4421031"/>
                    </a:cubicBezTo>
                    <a:cubicBezTo>
                      <a:pt x="2849415" y="4423548"/>
                      <a:pt x="2847375" y="4425588"/>
                      <a:pt x="2844858" y="4425588"/>
                    </a:cubicBezTo>
                    <a:cubicBezTo>
                      <a:pt x="2842342" y="4425588"/>
                      <a:pt x="2840302" y="4423548"/>
                      <a:pt x="2840302" y="4421031"/>
                    </a:cubicBezTo>
                    <a:cubicBezTo>
                      <a:pt x="2840302" y="4418515"/>
                      <a:pt x="2842342" y="4416475"/>
                      <a:pt x="2844858" y="4416475"/>
                    </a:cubicBezTo>
                    <a:close/>
                    <a:moveTo>
                      <a:pt x="1853486" y="4414197"/>
                    </a:moveTo>
                    <a:cubicBezTo>
                      <a:pt x="1857575" y="4414197"/>
                      <a:pt x="1860889" y="4417511"/>
                      <a:pt x="1860889" y="4421600"/>
                    </a:cubicBezTo>
                    <a:cubicBezTo>
                      <a:pt x="1860889" y="4425689"/>
                      <a:pt x="1857575" y="4429003"/>
                      <a:pt x="1853486" y="4429003"/>
                    </a:cubicBezTo>
                    <a:cubicBezTo>
                      <a:pt x="1849397" y="4429003"/>
                      <a:pt x="1846083" y="4425689"/>
                      <a:pt x="1846083" y="4421600"/>
                    </a:cubicBezTo>
                    <a:cubicBezTo>
                      <a:pt x="1846083" y="4417511"/>
                      <a:pt x="1849397" y="4414197"/>
                      <a:pt x="1853486" y="4414197"/>
                    </a:cubicBezTo>
                    <a:close/>
                    <a:moveTo>
                      <a:pt x="1532898" y="4409642"/>
                    </a:moveTo>
                    <a:cubicBezTo>
                      <a:pt x="1547994" y="4409642"/>
                      <a:pt x="1560231" y="4421624"/>
                      <a:pt x="1560231" y="4436405"/>
                    </a:cubicBezTo>
                    <a:cubicBezTo>
                      <a:pt x="1560231" y="4451186"/>
                      <a:pt x="1547994" y="4463168"/>
                      <a:pt x="1532898" y="4463168"/>
                    </a:cubicBezTo>
                    <a:cubicBezTo>
                      <a:pt x="1517802" y="4463168"/>
                      <a:pt x="1505565" y="4451186"/>
                      <a:pt x="1505565" y="4436405"/>
                    </a:cubicBezTo>
                    <a:cubicBezTo>
                      <a:pt x="1505565" y="4421624"/>
                      <a:pt x="1517802" y="4409642"/>
                      <a:pt x="1532898" y="4409642"/>
                    </a:cubicBezTo>
                    <a:close/>
                    <a:moveTo>
                      <a:pt x="3165445" y="4402809"/>
                    </a:moveTo>
                    <a:cubicBezTo>
                      <a:pt x="3184000" y="4402809"/>
                      <a:pt x="3199042" y="4417851"/>
                      <a:pt x="3199042" y="4436406"/>
                    </a:cubicBezTo>
                    <a:cubicBezTo>
                      <a:pt x="3199042" y="4454961"/>
                      <a:pt x="3184000" y="4470003"/>
                      <a:pt x="3165445" y="4470003"/>
                    </a:cubicBezTo>
                    <a:cubicBezTo>
                      <a:pt x="3146890" y="4470003"/>
                      <a:pt x="3131848" y="4454961"/>
                      <a:pt x="3131848" y="4436406"/>
                    </a:cubicBezTo>
                    <a:cubicBezTo>
                      <a:pt x="3131848" y="4417851"/>
                      <a:pt x="3146890" y="4402809"/>
                      <a:pt x="3165445" y="4402809"/>
                    </a:cubicBezTo>
                    <a:close/>
                    <a:moveTo>
                      <a:pt x="1227685" y="4401670"/>
                    </a:moveTo>
                    <a:cubicBezTo>
                      <a:pt x="1232717" y="4401670"/>
                      <a:pt x="1236796" y="4405749"/>
                      <a:pt x="1236796" y="4410781"/>
                    </a:cubicBezTo>
                    <a:cubicBezTo>
                      <a:pt x="1236796" y="4415813"/>
                      <a:pt x="1232717" y="4419892"/>
                      <a:pt x="1227685" y="4419892"/>
                    </a:cubicBezTo>
                    <a:cubicBezTo>
                      <a:pt x="1222653" y="4419892"/>
                      <a:pt x="1218574" y="4415813"/>
                      <a:pt x="1218574" y="4410781"/>
                    </a:cubicBezTo>
                    <a:cubicBezTo>
                      <a:pt x="1218574" y="4405749"/>
                      <a:pt x="1222653" y="4401670"/>
                      <a:pt x="1227685" y="4401670"/>
                    </a:cubicBezTo>
                    <a:close/>
                    <a:moveTo>
                      <a:pt x="3471227" y="4393698"/>
                    </a:moveTo>
                    <a:cubicBezTo>
                      <a:pt x="3480033" y="4393698"/>
                      <a:pt x="3487171" y="4401092"/>
                      <a:pt x="3487171" y="4410212"/>
                    </a:cubicBezTo>
                    <a:cubicBezTo>
                      <a:pt x="3487171" y="4419332"/>
                      <a:pt x="3480033" y="4426726"/>
                      <a:pt x="3471227" y="4426726"/>
                    </a:cubicBezTo>
                    <a:cubicBezTo>
                      <a:pt x="3462421" y="4426726"/>
                      <a:pt x="3455283" y="4419332"/>
                      <a:pt x="3455283" y="4410212"/>
                    </a:cubicBezTo>
                    <a:cubicBezTo>
                      <a:pt x="3455283" y="4401092"/>
                      <a:pt x="3462421" y="4393698"/>
                      <a:pt x="3471227" y="4393698"/>
                    </a:cubicBezTo>
                    <a:close/>
                    <a:moveTo>
                      <a:pt x="3005437" y="4372060"/>
                    </a:moveTo>
                    <a:cubicBezTo>
                      <a:pt x="3007954" y="4372060"/>
                      <a:pt x="3009994" y="4373845"/>
                      <a:pt x="3009994" y="4376046"/>
                    </a:cubicBezTo>
                    <a:cubicBezTo>
                      <a:pt x="3009994" y="4378247"/>
                      <a:pt x="3007954" y="4380032"/>
                      <a:pt x="3005437" y="4380032"/>
                    </a:cubicBezTo>
                    <a:cubicBezTo>
                      <a:pt x="3002921" y="4380032"/>
                      <a:pt x="3000881" y="4378247"/>
                      <a:pt x="3000881" y="4376046"/>
                    </a:cubicBezTo>
                    <a:cubicBezTo>
                      <a:pt x="3000881" y="4373845"/>
                      <a:pt x="3002921" y="4372060"/>
                      <a:pt x="3005437" y="4372060"/>
                    </a:cubicBezTo>
                    <a:close/>
                    <a:moveTo>
                      <a:pt x="1692908" y="4367504"/>
                    </a:moveTo>
                    <a:cubicBezTo>
                      <a:pt x="1697626" y="4367504"/>
                      <a:pt x="1701450" y="4371583"/>
                      <a:pt x="1701450" y="4376615"/>
                    </a:cubicBezTo>
                    <a:cubicBezTo>
                      <a:pt x="1701450" y="4381647"/>
                      <a:pt x="1697626" y="4385726"/>
                      <a:pt x="1692908" y="4385726"/>
                    </a:cubicBezTo>
                    <a:cubicBezTo>
                      <a:pt x="1688190" y="4385726"/>
                      <a:pt x="1684366" y="4381647"/>
                      <a:pt x="1684366" y="4376615"/>
                    </a:cubicBezTo>
                    <a:cubicBezTo>
                      <a:pt x="1684366" y="4371583"/>
                      <a:pt x="1688190" y="4367504"/>
                      <a:pt x="1692908" y="4367504"/>
                    </a:cubicBezTo>
                    <a:close/>
                    <a:moveTo>
                      <a:pt x="2348888" y="4356116"/>
                    </a:moveTo>
                    <a:cubicBezTo>
                      <a:pt x="2358637" y="4356116"/>
                      <a:pt x="2366541" y="4364020"/>
                      <a:pt x="2366541" y="4373769"/>
                    </a:cubicBezTo>
                    <a:cubicBezTo>
                      <a:pt x="2366541" y="4383518"/>
                      <a:pt x="2358637" y="4391422"/>
                      <a:pt x="2348888" y="4391422"/>
                    </a:cubicBezTo>
                    <a:cubicBezTo>
                      <a:pt x="2339139" y="4391422"/>
                      <a:pt x="2331235" y="4383518"/>
                      <a:pt x="2331235" y="4373769"/>
                    </a:cubicBezTo>
                    <a:cubicBezTo>
                      <a:pt x="2331235" y="4364020"/>
                      <a:pt x="2339139" y="4356116"/>
                      <a:pt x="2348888" y="4356116"/>
                    </a:cubicBezTo>
                    <a:close/>
                    <a:moveTo>
                      <a:pt x="2182044" y="4350421"/>
                    </a:moveTo>
                    <a:cubicBezTo>
                      <a:pt x="2190850" y="4350421"/>
                      <a:pt x="2197988" y="4357815"/>
                      <a:pt x="2197988" y="4366935"/>
                    </a:cubicBezTo>
                    <a:cubicBezTo>
                      <a:pt x="2197988" y="4376055"/>
                      <a:pt x="2190850" y="4383449"/>
                      <a:pt x="2182044" y="4383449"/>
                    </a:cubicBezTo>
                    <a:cubicBezTo>
                      <a:pt x="2173238" y="4383449"/>
                      <a:pt x="2166100" y="4376055"/>
                      <a:pt x="2166100" y="4366935"/>
                    </a:cubicBezTo>
                    <a:cubicBezTo>
                      <a:pt x="2166100" y="4357815"/>
                      <a:pt x="2173238" y="4350421"/>
                      <a:pt x="2182044" y="4350421"/>
                    </a:cubicBezTo>
                    <a:close/>
                    <a:moveTo>
                      <a:pt x="2516299" y="4349283"/>
                    </a:moveTo>
                    <a:cubicBezTo>
                      <a:pt x="2526048" y="4349283"/>
                      <a:pt x="2533952" y="4357187"/>
                      <a:pt x="2533952" y="4366936"/>
                    </a:cubicBezTo>
                    <a:cubicBezTo>
                      <a:pt x="2533952" y="4376685"/>
                      <a:pt x="2526048" y="4384589"/>
                      <a:pt x="2516299" y="4384589"/>
                    </a:cubicBezTo>
                    <a:cubicBezTo>
                      <a:pt x="2506550" y="4384589"/>
                      <a:pt x="2498646" y="4376685"/>
                      <a:pt x="2498646" y="4366936"/>
                    </a:cubicBezTo>
                    <a:cubicBezTo>
                      <a:pt x="2498646" y="4357187"/>
                      <a:pt x="2506550" y="4349283"/>
                      <a:pt x="2516299" y="4349283"/>
                    </a:cubicBezTo>
                    <a:close/>
                    <a:moveTo>
                      <a:pt x="1380292" y="4343588"/>
                    </a:moveTo>
                    <a:cubicBezTo>
                      <a:pt x="1394759" y="4343588"/>
                      <a:pt x="1406486" y="4355315"/>
                      <a:pt x="1406486" y="4369782"/>
                    </a:cubicBezTo>
                    <a:cubicBezTo>
                      <a:pt x="1406486" y="4384249"/>
                      <a:pt x="1394759" y="4395976"/>
                      <a:pt x="1380292" y="4395976"/>
                    </a:cubicBezTo>
                    <a:cubicBezTo>
                      <a:pt x="1365825" y="4395976"/>
                      <a:pt x="1354098" y="4384249"/>
                      <a:pt x="1354098" y="4369782"/>
                    </a:cubicBezTo>
                    <a:cubicBezTo>
                      <a:pt x="1354098" y="4355315"/>
                      <a:pt x="1365825" y="4343588"/>
                      <a:pt x="1380292" y="4343588"/>
                    </a:cubicBezTo>
                    <a:close/>
                    <a:moveTo>
                      <a:pt x="3318621" y="4335617"/>
                    </a:moveTo>
                    <a:cubicBezTo>
                      <a:pt x="3336861" y="4335617"/>
                      <a:pt x="3351648" y="4350659"/>
                      <a:pt x="3351648" y="4369214"/>
                    </a:cubicBezTo>
                    <a:cubicBezTo>
                      <a:pt x="3351648" y="4387769"/>
                      <a:pt x="3336861" y="4402811"/>
                      <a:pt x="3318621" y="4402811"/>
                    </a:cubicBezTo>
                    <a:cubicBezTo>
                      <a:pt x="3300381" y="4402811"/>
                      <a:pt x="3285594" y="4387769"/>
                      <a:pt x="3285594" y="4369214"/>
                    </a:cubicBezTo>
                    <a:cubicBezTo>
                      <a:pt x="3285594" y="4350659"/>
                      <a:pt x="3300381" y="4335617"/>
                      <a:pt x="3318621" y="4335617"/>
                    </a:cubicBezTo>
                    <a:close/>
                    <a:moveTo>
                      <a:pt x="2016910" y="4331061"/>
                    </a:moveTo>
                    <a:cubicBezTo>
                      <a:pt x="2025087" y="4331061"/>
                      <a:pt x="2031715" y="4337945"/>
                      <a:pt x="2031715" y="4346436"/>
                    </a:cubicBezTo>
                    <a:cubicBezTo>
                      <a:pt x="2031715" y="4354927"/>
                      <a:pt x="2025087" y="4361811"/>
                      <a:pt x="2016910" y="4361811"/>
                    </a:cubicBezTo>
                    <a:cubicBezTo>
                      <a:pt x="2008733" y="4361811"/>
                      <a:pt x="2002105" y="4354927"/>
                      <a:pt x="2002105" y="4346436"/>
                    </a:cubicBezTo>
                    <a:cubicBezTo>
                      <a:pt x="2002105" y="4337945"/>
                      <a:pt x="2008733" y="4331061"/>
                      <a:pt x="2016910" y="4331061"/>
                    </a:cubicBezTo>
                    <a:close/>
                    <a:moveTo>
                      <a:pt x="2681433" y="4328783"/>
                    </a:moveTo>
                    <a:cubicBezTo>
                      <a:pt x="2691182" y="4328783"/>
                      <a:pt x="2699086" y="4336687"/>
                      <a:pt x="2699086" y="4346436"/>
                    </a:cubicBezTo>
                    <a:cubicBezTo>
                      <a:pt x="2699086" y="4356185"/>
                      <a:pt x="2691182" y="4364089"/>
                      <a:pt x="2681433" y="4364089"/>
                    </a:cubicBezTo>
                    <a:cubicBezTo>
                      <a:pt x="2671684" y="4364089"/>
                      <a:pt x="2663780" y="4356185"/>
                      <a:pt x="2663780" y="4346436"/>
                    </a:cubicBezTo>
                    <a:cubicBezTo>
                      <a:pt x="2663780" y="4336687"/>
                      <a:pt x="2671684" y="4328783"/>
                      <a:pt x="2681433" y="4328783"/>
                    </a:cubicBezTo>
                    <a:close/>
                    <a:moveTo>
                      <a:pt x="1084189" y="4318533"/>
                    </a:moveTo>
                    <a:cubicBezTo>
                      <a:pt x="1087963" y="4318533"/>
                      <a:pt x="1091022" y="4321592"/>
                      <a:pt x="1091022" y="4325366"/>
                    </a:cubicBezTo>
                    <a:cubicBezTo>
                      <a:pt x="1091022" y="4329140"/>
                      <a:pt x="1087963" y="4332199"/>
                      <a:pt x="1084189" y="4332199"/>
                    </a:cubicBezTo>
                    <a:cubicBezTo>
                      <a:pt x="1080415" y="4332199"/>
                      <a:pt x="1077356" y="4329140"/>
                      <a:pt x="1077356" y="4325366"/>
                    </a:cubicBezTo>
                    <a:cubicBezTo>
                      <a:pt x="1077356" y="4321592"/>
                      <a:pt x="1080415" y="4318533"/>
                      <a:pt x="1084189" y="4318533"/>
                    </a:cubicBezTo>
                    <a:close/>
                    <a:moveTo>
                      <a:pt x="3162028" y="4313978"/>
                    </a:moveTo>
                    <a:cubicBezTo>
                      <a:pt x="3164229" y="4313978"/>
                      <a:pt x="3166014" y="4316018"/>
                      <a:pt x="3166014" y="4318534"/>
                    </a:cubicBezTo>
                    <a:cubicBezTo>
                      <a:pt x="3166014" y="4321051"/>
                      <a:pt x="3164229" y="4323091"/>
                      <a:pt x="3162028" y="4323091"/>
                    </a:cubicBezTo>
                    <a:cubicBezTo>
                      <a:pt x="3159827" y="4323091"/>
                      <a:pt x="3158042" y="4321051"/>
                      <a:pt x="3158042" y="4318534"/>
                    </a:cubicBezTo>
                    <a:cubicBezTo>
                      <a:pt x="3158042" y="4316018"/>
                      <a:pt x="3159827" y="4313978"/>
                      <a:pt x="3162028" y="4313978"/>
                    </a:cubicBezTo>
                    <a:close/>
                    <a:moveTo>
                      <a:pt x="3614723" y="4309423"/>
                    </a:moveTo>
                    <a:cubicBezTo>
                      <a:pt x="3622900" y="4309423"/>
                      <a:pt x="3629528" y="4316307"/>
                      <a:pt x="3629528" y="4324798"/>
                    </a:cubicBezTo>
                    <a:cubicBezTo>
                      <a:pt x="3629528" y="4333289"/>
                      <a:pt x="3622900" y="4340173"/>
                      <a:pt x="3614723" y="4340173"/>
                    </a:cubicBezTo>
                    <a:cubicBezTo>
                      <a:pt x="3606546" y="4340173"/>
                      <a:pt x="3599918" y="4333289"/>
                      <a:pt x="3599918" y="4324798"/>
                    </a:cubicBezTo>
                    <a:cubicBezTo>
                      <a:pt x="3599918" y="4316307"/>
                      <a:pt x="3606546" y="4309423"/>
                      <a:pt x="3614723" y="4309423"/>
                    </a:cubicBezTo>
                    <a:close/>
                    <a:moveTo>
                      <a:pt x="1536885" y="4307145"/>
                    </a:moveTo>
                    <a:cubicBezTo>
                      <a:pt x="1542861" y="4307145"/>
                      <a:pt x="1547705" y="4311989"/>
                      <a:pt x="1547705" y="4317965"/>
                    </a:cubicBezTo>
                    <a:cubicBezTo>
                      <a:pt x="1547705" y="4323941"/>
                      <a:pt x="1542861" y="4328785"/>
                      <a:pt x="1536885" y="4328785"/>
                    </a:cubicBezTo>
                    <a:cubicBezTo>
                      <a:pt x="1530909" y="4328785"/>
                      <a:pt x="1526065" y="4323941"/>
                      <a:pt x="1526065" y="4317965"/>
                    </a:cubicBezTo>
                    <a:cubicBezTo>
                      <a:pt x="1526065" y="4311989"/>
                      <a:pt x="1530909" y="4307145"/>
                      <a:pt x="1536885" y="4307145"/>
                    </a:cubicBezTo>
                    <a:close/>
                    <a:moveTo>
                      <a:pt x="1854054" y="4298034"/>
                    </a:moveTo>
                    <a:cubicBezTo>
                      <a:pt x="1861602" y="4298034"/>
                      <a:pt x="1867720" y="4304408"/>
                      <a:pt x="1867720" y="4312270"/>
                    </a:cubicBezTo>
                    <a:cubicBezTo>
                      <a:pt x="1867720" y="4320132"/>
                      <a:pt x="1861602" y="4326506"/>
                      <a:pt x="1854054" y="4326506"/>
                    </a:cubicBezTo>
                    <a:cubicBezTo>
                      <a:pt x="1846506" y="4326506"/>
                      <a:pt x="1840388" y="4320132"/>
                      <a:pt x="1840388" y="4312270"/>
                    </a:cubicBezTo>
                    <a:cubicBezTo>
                      <a:pt x="1840388" y="4304408"/>
                      <a:pt x="1846506" y="4298034"/>
                      <a:pt x="1854054" y="4298034"/>
                    </a:cubicBezTo>
                    <a:close/>
                    <a:moveTo>
                      <a:pt x="2844858" y="4293479"/>
                    </a:moveTo>
                    <a:cubicBezTo>
                      <a:pt x="2854922" y="4293479"/>
                      <a:pt x="2863080" y="4301637"/>
                      <a:pt x="2863080" y="4311701"/>
                    </a:cubicBezTo>
                    <a:cubicBezTo>
                      <a:pt x="2863080" y="4321765"/>
                      <a:pt x="2854922" y="4329923"/>
                      <a:pt x="2844858" y="4329923"/>
                    </a:cubicBezTo>
                    <a:cubicBezTo>
                      <a:pt x="2834794" y="4329923"/>
                      <a:pt x="2826636" y="4321765"/>
                      <a:pt x="2826636" y="4311701"/>
                    </a:cubicBezTo>
                    <a:cubicBezTo>
                      <a:pt x="2826636" y="4301637"/>
                      <a:pt x="2834794" y="4293479"/>
                      <a:pt x="2844858" y="4293479"/>
                    </a:cubicBezTo>
                    <a:close/>
                    <a:moveTo>
                      <a:pt x="1232810" y="4266146"/>
                    </a:moveTo>
                    <a:cubicBezTo>
                      <a:pt x="1246962" y="4266146"/>
                      <a:pt x="1258435" y="4277619"/>
                      <a:pt x="1258435" y="4291771"/>
                    </a:cubicBezTo>
                    <a:cubicBezTo>
                      <a:pt x="1258435" y="4305923"/>
                      <a:pt x="1246962" y="4317396"/>
                      <a:pt x="1232810" y="4317396"/>
                    </a:cubicBezTo>
                    <a:cubicBezTo>
                      <a:pt x="1218658" y="4317396"/>
                      <a:pt x="1207185" y="4305923"/>
                      <a:pt x="1207185" y="4291771"/>
                    </a:cubicBezTo>
                    <a:cubicBezTo>
                      <a:pt x="1207185" y="4277619"/>
                      <a:pt x="1218658" y="4266146"/>
                      <a:pt x="1232810" y="4266146"/>
                    </a:cubicBezTo>
                    <a:close/>
                    <a:moveTo>
                      <a:pt x="3466103" y="4258174"/>
                    </a:moveTo>
                    <a:cubicBezTo>
                      <a:pt x="3484029" y="4258174"/>
                      <a:pt x="3498561" y="4272706"/>
                      <a:pt x="3498561" y="4290632"/>
                    </a:cubicBezTo>
                    <a:cubicBezTo>
                      <a:pt x="3498561" y="4308558"/>
                      <a:pt x="3484029" y="4323090"/>
                      <a:pt x="3466103" y="4323090"/>
                    </a:cubicBezTo>
                    <a:cubicBezTo>
                      <a:pt x="3448177" y="4323090"/>
                      <a:pt x="3433645" y="4308558"/>
                      <a:pt x="3433645" y="4290632"/>
                    </a:cubicBezTo>
                    <a:cubicBezTo>
                      <a:pt x="3433645" y="4272706"/>
                      <a:pt x="3448177" y="4258174"/>
                      <a:pt x="3466103" y="4258174"/>
                    </a:cubicBezTo>
                    <a:close/>
                    <a:moveTo>
                      <a:pt x="1694046" y="4252480"/>
                    </a:moveTo>
                    <a:cubicBezTo>
                      <a:pt x="1700650" y="4252480"/>
                      <a:pt x="1706004" y="4257834"/>
                      <a:pt x="1706004" y="4264438"/>
                    </a:cubicBezTo>
                    <a:cubicBezTo>
                      <a:pt x="1706004" y="4271042"/>
                      <a:pt x="1700650" y="4276396"/>
                      <a:pt x="1694046" y="4276396"/>
                    </a:cubicBezTo>
                    <a:cubicBezTo>
                      <a:pt x="1687442" y="4276396"/>
                      <a:pt x="1682088" y="4271042"/>
                      <a:pt x="1682088" y="4264438"/>
                    </a:cubicBezTo>
                    <a:cubicBezTo>
                      <a:pt x="1682088" y="4257834"/>
                      <a:pt x="1687442" y="4252480"/>
                      <a:pt x="1694046" y="4252480"/>
                    </a:cubicBezTo>
                    <a:close/>
                    <a:moveTo>
                      <a:pt x="3004867" y="4246786"/>
                    </a:moveTo>
                    <a:cubicBezTo>
                      <a:pt x="3014616" y="4246786"/>
                      <a:pt x="3022520" y="4254690"/>
                      <a:pt x="3022520" y="4264439"/>
                    </a:cubicBezTo>
                    <a:cubicBezTo>
                      <a:pt x="3022520" y="4274188"/>
                      <a:pt x="3014616" y="4282092"/>
                      <a:pt x="3004867" y="4282092"/>
                    </a:cubicBezTo>
                    <a:cubicBezTo>
                      <a:pt x="2995118" y="4282092"/>
                      <a:pt x="2987214" y="4274188"/>
                      <a:pt x="2987214" y="4264439"/>
                    </a:cubicBezTo>
                    <a:cubicBezTo>
                      <a:pt x="2987214" y="4254690"/>
                      <a:pt x="2995118" y="4246786"/>
                      <a:pt x="3004867" y="4246786"/>
                    </a:cubicBezTo>
                    <a:close/>
                    <a:moveTo>
                      <a:pt x="3313496" y="4244508"/>
                    </a:moveTo>
                    <a:cubicBezTo>
                      <a:pt x="3315697" y="4244508"/>
                      <a:pt x="3317482" y="4246293"/>
                      <a:pt x="3317482" y="4248494"/>
                    </a:cubicBezTo>
                    <a:cubicBezTo>
                      <a:pt x="3317482" y="4250695"/>
                      <a:pt x="3315697" y="4252480"/>
                      <a:pt x="3313496" y="4252480"/>
                    </a:cubicBezTo>
                    <a:cubicBezTo>
                      <a:pt x="3311295" y="4252480"/>
                      <a:pt x="3309510" y="4250695"/>
                      <a:pt x="3309510" y="4248494"/>
                    </a:cubicBezTo>
                    <a:cubicBezTo>
                      <a:pt x="3309510" y="4246293"/>
                      <a:pt x="3311295" y="4244508"/>
                      <a:pt x="3313496" y="4244508"/>
                    </a:cubicBezTo>
                    <a:close/>
                    <a:moveTo>
                      <a:pt x="1385417" y="4235397"/>
                    </a:moveTo>
                    <a:cubicBezTo>
                      <a:pt x="1392650" y="4235397"/>
                      <a:pt x="1398514" y="4241261"/>
                      <a:pt x="1398514" y="4248494"/>
                    </a:cubicBezTo>
                    <a:cubicBezTo>
                      <a:pt x="1398514" y="4255727"/>
                      <a:pt x="1392650" y="4261591"/>
                      <a:pt x="1385417" y="4261591"/>
                    </a:cubicBezTo>
                    <a:cubicBezTo>
                      <a:pt x="1378184" y="4261591"/>
                      <a:pt x="1372320" y="4255727"/>
                      <a:pt x="1372320" y="4248494"/>
                    </a:cubicBezTo>
                    <a:cubicBezTo>
                      <a:pt x="1372320" y="4241261"/>
                      <a:pt x="1378184" y="4235397"/>
                      <a:pt x="1385417" y="4235397"/>
                    </a:cubicBezTo>
                    <a:close/>
                    <a:moveTo>
                      <a:pt x="946958" y="4225147"/>
                    </a:moveTo>
                    <a:cubicBezTo>
                      <a:pt x="949788" y="4225147"/>
                      <a:pt x="952083" y="4227442"/>
                      <a:pt x="952083" y="4230272"/>
                    </a:cubicBezTo>
                    <a:cubicBezTo>
                      <a:pt x="952083" y="4233102"/>
                      <a:pt x="949788" y="4235397"/>
                      <a:pt x="946958" y="4235397"/>
                    </a:cubicBezTo>
                    <a:cubicBezTo>
                      <a:pt x="944128" y="4235397"/>
                      <a:pt x="941833" y="4233102"/>
                      <a:pt x="941833" y="4230272"/>
                    </a:cubicBezTo>
                    <a:cubicBezTo>
                      <a:pt x="941833" y="4227442"/>
                      <a:pt x="944128" y="4225147"/>
                      <a:pt x="946958" y="4225147"/>
                    </a:cubicBezTo>
                    <a:close/>
                    <a:moveTo>
                      <a:pt x="3751385" y="4214898"/>
                    </a:moveTo>
                    <a:cubicBezTo>
                      <a:pt x="3758933" y="4214898"/>
                      <a:pt x="3765051" y="4221272"/>
                      <a:pt x="3765051" y="4229134"/>
                    </a:cubicBezTo>
                    <a:cubicBezTo>
                      <a:pt x="3765051" y="4236996"/>
                      <a:pt x="3758933" y="4243370"/>
                      <a:pt x="3751385" y="4243370"/>
                    </a:cubicBezTo>
                    <a:cubicBezTo>
                      <a:pt x="3743837" y="4243370"/>
                      <a:pt x="3737719" y="4236996"/>
                      <a:pt x="3737719" y="4229134"/>
                    </a:cubicBezTo>
                    <a:cubicBezTo>
                      <a:pt x="3737719" y="4221272"/>
                      <a:pt x="3743837" y="4214898"/>
                      <a:pt x="3751385" y="4214898"/>
                    </a:cubicBezTo>
                    <a:close/>
                    <a:moveTo>
                      <a:pt x="1539162" y="4194399"/>
                    </a:moveTo>
                    <a:cubicBezTo>
                      <a:pt x="1544509" y="4194399"/>
                      <a:pt x="1548843" y="4198733"/>
                      <a:pt x="1548843" y="4204080"/>
                    </a:cubicBezTo>
                    <a:cubicBezTo>
                      <a:pt x="1548843" y="4209427"/>
                      <a:pt x="1544509" y="4213761"/>
                      <a:pt x="1539162" y="4213761"/>
                    </a:cubicBezTo>
                    <a:cubicBezTo>
                      <a:pt x="1533815" y="4213761"/>
                      <a:pt x="1529481" y="4209427"/>
                      <a:pt x="1529481" y="4204080"/>
                    </a:cubicBezTo>
                    <a:cubicBezTo>
                      <a:pt x="1529481" y="4198733"/>
                      <a:pt x="1533815" y="4194399"/>
                      <a:pt x="1539162" y="4194399"/>
                    </a:cubicBezTo>
                    <a:close/>
                    <a:moveTo>
                      <a:pt x="3159181" y="4186426"/>
                    </a:moveTo>
                    <a:cubicBezTo>
                      <a:pt x="3168616" y="4186426"/>
                      <a:pt x="3176264" y="4194330"/>
                      <a:pt x="3176264" y="4204079"/>
                    </a:cubicBezTo>
                    <a:cubicBezTo>
                      <a:pt x="3176264" y="4213828"/>
                      <a:pt x="3168616" y="4221732"/>
                      <a:pt x="3159181" y="4221732"/>
                    </a:cubicBezTo>
                    <a:cubicBezTo>
                      <a:pt x="3149746" y="4221732"/>
                      <a:pt x="3142098" y="4213828"/>
                      <a:pt x="3142098" y="4204079"/>
                    </a:cubicBezTo>
                    <a:cubicBezTo>
                      <a:pt x="3142098" y="4194330"/>
                      <a:pt x="3149746" y="4186426"/>
                      <a:pt x="3159181" y="4186426"/>
                    </a:cubicBezTo>
                    <a:close/>
                    <a:moveTo>
                      <a:pt x="1091593" y="4178455"/>
                    </a:moveTo>
                    <a:cubicBezTo>
                      <a:pt x="1105116" y="4178455"/>
                      <a:pt x="1116079" y="4189418"/>
                      <a:pt x="1116079" y="4202941"/>
                    </a:cubicBezTo>
                    <a:cubicBezTo>
                      <a:pt x="1116079" y="4216464"/>
                      <a:pt x="1105116" y="4227427"/>
                      <a:pt x="1091593" y="4227427"/>
                    </a:cubicBezTo>
                    <a:cubicBezTo>
                      <a:pt x="1078070" y="4227427"/>
                      <a:pt x="1067107" y="4216464"/>
                      <a:pt x="1067107" y="4202941"/>
                    </a:cubicBezTo>
                    <a:cubicBezTo>
                      <a:pt x="1067107" y="4189418"/>
                      <a:pt x="1078070" y="4178455"/>
                      <a:pt x="1091593" y="4178455"/>
                    </a:cubicBezTo>
                    <a:close/>
                    <a:moveTo>
                      <a:pt x="3607320" y="4170482"/>
                    </a:moveTo>
                    <a:cubicBezTo>
                      <a:pt x="3624617" y="4170482"/>
                      <a:pt x="3638639" y="4184504"/>
                      <a:pt x="3638639" y="4201801"/>
                    </a:cubicBezTo>
                    <a:cubicBezTo>
                      <a:pt x="3638639" y="4219098"/>
                      <a:pt x="3624617" y="4233120"/>
                      <a:pt x="3607320" y="4233120"/>
                    </a:cubicBezTo>
                    <a:cubicBezTo>
                      <a:pt x="3590023" y="4233120"/>
                      <a:pt x="3576001" y="4219098"/>
                      <a:pt x="3576001" y="4201801"/>
                    </a:cubicBezTo>
                    <a:cubicBezTo>
                      <a:pt x="3576001" y="4184504"/>
                      <a:pt x="3590023" y="4170482"/>
                      <a:pt x="3607320" y="4170482"/>
                    </a:cubicBezTo>
                    <a:close/>
                    <a:moveTo>
                      <a:pt x="3458130" y="4162511"/>
                    </a:moveTo>
                    <a:cubicBezTo>
                      <a:pt x="3460331" y="4162511"/>
                      <a:pt x="3462116" y="4164296"/>
                      <a:pt x="3462116" y="4166497"/>
                    </a:cubicBezTo>
                    <a:cubicBezTo>
                      <a:pt x="3462116" y="4168698"/>
                      <a:pt x="3460331" y="4170483"/>
                      <a:pt x="3458130" y="4170483"/>
                    </a:cubicBezTo>
                    <a:cubicBezTo>
                      <a:pt x="3455929" y="4170483"/>
                      <a:pt x="3454144" y="4168698"/>
                      <a:pt x="3454144" y="4166497"/>
                    </a:cubicBezTo>
                    <a:cubicBezTo>
                      <a:pt x="3454144" y="4164296"/>
                      <a:pt x="3455929" y="4162511"/>
                      <a:pt x="3458130" y="4162511"/>
                    </a:cubicBezTo>
                    <a:close/>
                    <a:moveTo>
                      <a:pt x="1240212" y="4152261"/>
                    </a:moveTo>
                    <a:cubicBezTo>
                      <a:pt x="1248389" y="4152261"/>
                      <a:pt x="1255017" y="4158889"/>
                      <a:pt x="1255017" y="4167066"/>
                    </a:cubicBezTo>
                    <a:cubicBezTo>
                      <a:pt x="1255017" y="4175243"/>
                      <a:pt x="1248389" y="4181871"/>
                      <a:pt x="1240212" y="4181871"/>
                    </a:cubicBezTo>
                    <a:cubicBezTo>
                      <a:pt x="1232035" y="4181871"/>
                      <a:pt x="1225407" y="4175243"/>
                      <a:pt x="1225407" y="4167066"/>
                    </a:cubicBezTo>
                    <a:cubicBezTo>
                      <a:pt x="1225407" y="4158889"/>
                      <a:pt x="1232035" y="4152261"/>
                      <a:pt x="1240212" y="4152261"/>
                    </a:cubicBezTo>
                    <a:close/>
                    <a:moveTo>
                      <a:pt x="1389402" y="4122651"/>
                    </a:moveTo>
                    <a:cubicBezTo>
                      <a:pt x="1393805" y="4122651"/>
                      <a:pt x="1397374" y="4126220"/>
                      <a:pt x="1397374" y="4130623"/>
                    </a:cubicBezTo>
                    <a:cubicBezTo>
                      <a:pt x="1397374" y="4135026"/>
                      <a:pt x="1393805" y="4138595"/>
                      <a:pt x="1389402" y="4138595"/>
                    </a:cubicBezTo>
                    <a:cubicBezTo>
                      <a:pt x="1384999" y="4138595"/>
                      <a:pt x="1381430" y="4135026"/>
                      <a:pt x="1381430" y="4130623"/>
                    </a:cubicBezTo>
                    <a:cubicBezTo>
                      <a:pt x="1381430" y="4126220"/>
                      <a:pt x="1384999" y="4122651"/>
                      <a:pt x="1389402" y="4122651"/>
                    </a:cubicBezTo>
                    <a:close/>
                    <a:moveTo>
                      <a:pt x="817128" y="4121512"/>
                    </a:moveTo>
                    <a:cubicBezTo>
                      <a:pt x="819329" y="4121512"/>
                      <a:pt x="821114" y="4123297"/>
                      <a:pt x="821114" y="4125498"/>
                    </a:cubicBezTo>
                    <a:cubicBezTo>
                      <a:pt x="821114" y="4127699"/>
                      <a:pt x="819329" y="4129484"/>
                      <a:pt x="817128" y="4129484"/>
                    </a:cubicBezTo>
                    <a:cubicBezTo>
                      <a:pt x="814927" y="4129484"/>
                      <a:pt x="813142" y="4127699"/>
                      <a:pt x="813142" y="4125498"/>
                    </a:cubicBezTo>
                    <a:cubicBezTo>
                      <a:pt x="813142" y="4123297"/>
                      <a:pt x="814927" y="4121512"/>
                      <a:pt x="817128" y="4121512"/>
                    </a:cubicBezTo>
                    <a:close/>
                    <a:moveTo>
                      <a:pt x="3308941" y="4113540"/>
                    </a:moveTo>
                    <a:cubicBezTo>
                      <a:pt x="3318061" y="4113540"/>
                      <a:pt x="3325455" y="4120934"/>
                      <a:pt x="3325455" y="4130054"/>
                    </a:cubicBezTo>
                    <a:cubicBezTo>
                      <a:pt x="3325455" y="4139174"/>
                      <a:pt x="3318061" y="4146568"/>
                      <a:pt x="3308941" y="4146568"/>
                    </a:cubicBezTo>
                    <a:cubicBezTo>
                      <a:pt x="3299821" y="4146568"/>
                      <a:pt x="3292427" y="4139174"/>
                      <a:pt x="3292427" y="4130054"/>
                    </a:cubicBezTo>
                    <a:cubicBezTo>
                      <a:pt x="3292427" y="4120934"/>
                      <a:pt x="3299821" y="4113540"/>
                      <a:pt x="3308941" y="4113540"/>
                    </a:cubicBezTo>
                    <a:close/>
                    <a:moveTo>
                      <a:pt x="3881215" y="4111262"/>
                    </a:moveTo>
                    <a:cubicBezTo>
                      <a:pt x="3888134" y="4111262"/>
                      <a:pt x="3893743" y="4117126"/>
                      <a:pt x="3893743" y="4124359"/>
                    </a:cubicBezTo>
                    <a:cubicBezTo>
                      <a:pt x="3893743" y="4131592"/>
                      <a:pt x="3888134" y="4137456"/>
                      <a:pt x="3881215" y="4137456"/>
                    </a:cubicBezTo>
                    <a:cubicBezTo>
                      <a:pt x="3874296" y="4137456"/>
                      <a:pt x="3868687" y="4131592"/>
                      <a:pt x="3868687" y="4124359"/>
                    </a:cubicBezTo>
                    <a:cubicBezTo>
                      <a:pt x="3868687" y="4117126"/>
                      <a:pt x="3874296" y="4111262"/>
                      <a:pt x="3881215" y="4111262"/>
                    </a:cubicBezTo>
                    <a:close/>
                    <a:moveTo>
                      <a:pt x="957208" y="4079374"/>
                    </a:moveTo>
                    <a:cubicBezTo>
                      <a:pt x="970102" y="4079374"/>
                      <a:pt x="980555" y="4090082"/>
                      <a:pt x="980555" y="4103290"/>
                    </a:cubicBezTo>
                    <a:cubicBezTo>
                      <a:pt x="980555" y="4116498"/>
                      <a:pt x="970102" y="4127206"/>
                      <a:pt x="957208" y="4127206"/>
                    </a:cubicBezTo>
                    <a:cubicBezTo>
                      <a:pt x="944314" y="4127206"/>
                      <a:pt x="933861" y="4116498"/>
                      <a:pt x="933861" y="4103290"/>
                    </a:cubicBezTo>
                    <a:cubicBezTo>
                      <a:pt x="933861" y="4090082"/>
                      <a:pt x="944314" y="4079374"/>
                      <a:pt x="957208" y="4079374"/>
                    </a:cubicBezTo>
                    <a:close/>
                    <a:moveTo>
                      <a:pt x="3741705" y="4071402"/>
                    </a:moveTo>
                    <a:cubicBezTo>
                      <a:pt x="3759002" y="4071402"/>
                      <a:pt x="3773024" y="4085169"/>
                      <a:pt x="3773024" y="4102151"/>
                    </a:cubicBezTo>
                    <a:cubicBezTo>
                      <a:pt x="3773024" y="4119133"/>
                      <a:pt x="3759002" y="4132900"/>
                      <a:pt x="3741705" y="4132900"/>
                    </a:cubicBezTo>
                    <a:cubicBezTo>
                      <a:pt x="3724408" y="4132900"/>
                      <a:pt x="3710386" y="4119133"/>
                      <a:pt x="3710386" y="4102151"/>
                    </a:cubicBezTo>
                    <a:cubicBezTo>
                      <a:pt x="3710386" y="4085169"/>
                      <a:pt x="3724408" y="4071402"/>
                      <a:pt x="3741705" y="4071402"/>
                    </a:cubicBezTo>
                    <a:close/>
                    <a:moveTo>
                      <a:pt x="3597071" y="4070263"/>
                    </a:moveTo>
                    <a:cubicBezTo>
                      <a:pt x="3599272" y="4070263"/>
                      <a:pt x="3601057" y="4072048"/>
                      <a:pt x="3601057" y="4074249"/>
                    </a:cubicBezTo>
                    <a:cubicBezTo>
                      <a:pt x="3601057" y="4076450"/>
                      <a:pt x="3599272" y="4078235"/>
                      <a:pt x="3597071" y="4078235"/>
                    </a:cubicBezTo>
                    <a:cubicBezTo>
                      <a:pt x="3594870" y="4078235"/>
                      <a:pt x="3593085" y="4076450"/>
                      <a:pt x="3593085" y="4074249"/>
                    </a:cubicBezTo>
                    <a:cubicBezTo>
                      <a:pt x="3593085" y="4072048"/>
                      <a:pt x="3594870" y="4070263"/>
                      <a:pt x="3597071" y="4070263"/>
                    </a:cubicBezTo>
                    <a:close/>
                    <a:moveTo>
                      <a:pt x="1101272" y="4056597"/>
                    </a:moveTo>
                    <a:cubicBezTo>
                      <a:pt x="1110707" y="4056597"/>
                      <a:pt x="1118355" y="4064501"/>
                      <a:pt x="1118355" y="4074250"/>
                    </a:cubicBezTo>
                    <a:cubicBezTo>
                      <a:pt x="1118355" y="4083999"/>
                      <a:pt x="1110707" y="4091903"/>
                      <a:pt x="1101272" y="4091903"/>
                    </a:cubicBezTo>
                    <a:cubicBezTo>
                      <a:pt x="1091837" y="4091903"/>
                      <a:pt x="1084189" y="4083999"/>
                      <a:pt x="1084189" y="4074250"/>
                    </a:cubicBezTo>
                    <a:cubicBezTo>
                      <a:pt x="1084189" y="4064501"/>
                      <a:pt x="1091837" y="4056597"/>
                      <a:pt x="1101272" y="4056597"/>
                    </a:cubicBezTo>
                    <a:close/>
                    <a:moveTo>
                      <a:pt x="1246477" y="4039515"/>
                    </a:moveTo>
                    <a:cubicBezTo>
                      <a:pt x="1249937" y="4039515"/>
                      <a:pt x="1252741" y="4042065"/>
                      <a:pt x="1252741" y="4045210"/>
                    </a:cubicBezTo>
                    <a:cubicBezTo>
                      <a:pt x="1252741" y="4048355"/>
                      <a:pt x="1249937" y="4050905"/>
                      <a:pt x="1246477" y="4050905"/>
                    </a:cubicBezTo>
                    <a:cubicBezTo>
                      <a:pt x="1243017" y="4050905"/>
                      <a:pt x="1240213" y="4048355"/>
                      <a:pt x="1240213" y="4045210"/>
                    </a:cubicBezTo>
                    <a:cubicBezTo>
                      <a:pt x="1240213" y="4042065"/>
                      <a:pt x="1243017" y="4039515"/>
                      <a:pt x="1246477" y="4039515"/>
                    </a:cubicBezTo>
                    <a:close/>
                    <a:moveTo>
                      <a:pt x="3451867" y="4028126"/>
                    </a:moveTo>
                    <a:cubicBezTo>
                      <a:pt x="3460673" y="4028126"/>
                      <a:pt x="3467811" y="4035520"/>
                      <a:pt x="3467811" y="4044640"/>
                    </a:cubicBezTo>
                    <a:cubicBezTo>
                      <a:pt x="3467811" y="4053760"/>
                      <a:pt x="3460673" y="4061154"/>
                      <a:pt x="3451867" y="4061154"/>
                    </a:cubicBezTo>
                    <a:cubicBezTo>
                      <a:pt x="3443061" y="4061154"/>
                      <a:pt x="3435923" y="4053760"/>
                      <a:pt x="3435923" y="4044640"/>
                    </a:cubicBezTo>
                    <a:cubicBezTo>
                      <a:pt x="3435923" y="4035520"/>
                      <a:pt x="3443061" y="4028126"/>
                      <a:pt x="3451867" y="4028126"/>
                    </a:cubicBezTo>
                    <a:close/>
                    <a:moveTo>
                      <a:pt x="694702" y="4008765"/>
                    </a:moveTo>
                    <a:cubicBezTo>
                      <a:pt x="696589" y="4008765"/>
                      <a:pt x="698119" y="4010040"/>
                      <a:pt x="698119" y="4011613"/>
                    </a:cubicBezTo>
                    <a:cubicBezTo>
                      <a:pt x="698119" y="4013186"/>
                      <a:pt x="696589" y="4014461"/>
                      <a:pt x="694702" y="4014461"/>
                    </a:cubicBezTo>
                    <a:cubicBezTo>
                      <a:pt x="692815" y="4014461"/>
                      <a:pt x="691285" y="4013186"/>
                      <a:pt x="691285" y="4011613"/>
                    </a:cubicBezTo>
                    <a:cubicBezTo>
                      <a:pt x="691285" y="4010040"/>
                      <a:pt x="692815" y="4008765"/>
                      <a:pt x="694702" y="4008765"/>
                    </a:cubicBezTo>
                    <a:close/>
                    <a:moveTo>
                      <a:pt x="4003641" y="3998516"/>
                    </a:moveTo>
                    <a:cubicBezTo>
                      <a:pt x="4010245" y="3998516"/>
                      <a:pt x="4015599" y="4003870"/>
                      <a:pt x="4015599" y="4010474"/>
                    </a:cubicBezTo>
                    <a:cubicBezTo>
                      <a:pt x="4015599" y="4017078"/>
                      <a:pt x="4010245" y="4022432"/>
                      <a:pt x="4003641" y="4022432"/>
                    </a:cubicBezTo>
                    <a:cubicBezTo>
                      <a:pt x="3997037" y="4022432"/>
                      <a:pt x="3991683" y="4017078"/>
                      <a:pt x="3991683" y="4010474"/>
                    </a:cubicBezTo>
                    <a:cubicBezTo>
                      <a:pt x="3991683" y="4003870"/>
                      <a:pt x="3997037" y="3998516"/>
                      <a:pt x="4003641" y="3998516"/>
                    </a:cubicBezTo>
                    <a:close/>
                    <a:moveTo>
                      <a:pt x="830225" y="3971183"/>
                    </a:moveTo>
                    <a:cubicBezTo>
                      <a:pt x="842804" y="3971183"/>
                      <a:pt x="853002" y="3981381"/>
                      <a:pt x="853002" y="3993960"/>
                    </a:cubicBezTo>
                    <a:cubicBezTo>
                      <a:pt x="853002" y="4006539"/>
                      <a:pt x="842804" y="4016737"/>
                      <a:pt x="830225" y="4016737"/>
                    </a:cubicBezTo>
                    <a:cubicBezTo>
                      <a:pt x="817646" y="4016737"/>
                      <a:pt x="807448" y="4006539"/>
                      <a:pt x="807448" y="3993960"/>
                    </a:cubicBezTo>
                    <a:cubicBezTo>
                      <a:pt x="807448" y="3981381"/>
                      <a:pt x="817646" y="3971183"/>
                      <a:pt x="830225" y="3971183"/>
                    </a:cubicBezTo>
                    <a:close/>
                    <a:moveTo>
                      <a:pt x="3726900" y="3966628"/>
                    </a:moveTo>
                    <a:cubicBezTo>
                      <a:pt x="3729101" y="3966628"/>
                      <a:pt x="3730886" y="3968413"/>
                      <a:pt x="3730886" y="3970614"/>
                    </a:cubicBezTo>
                    <a:cubicBezTo>
                      <a:pt x="3730886" y="3972815"/>
                      <a:pt x="3729101" y="3974600"/>
                      <a:pt x="3726900" y="3974600"/>
                    </a:cubicBezTo>
                    <a:cubicBezTo>
                      <a:pt x="3724699" y="3974600"/>
                      <a:pt x="3722914" y="3972815"/>
                      <a:pt x="3722914" y="3970614"/>
                    </a:cubicBezTo>
                    <a:cubicBezTo>
                      <a:pt x="3722914" y="3968413"/>
                      <a:pt x="3724699" y="3966628"/>
                      <a:pt x="3726900" y="3966628"/>
                    </a:cubicBezTo>
                    <a:close/>
                    <a:moveTo>
                      <a:pt x="3868118" y="3963211"/>
                    </a:moveTo>
                    <a:cubicBezTo>
                      <a:pt x="3884786" y="3963211"/>
                      <a:pt x="3898298" y="3976723"/>
                      <a:pt x="3898298" y="3993391"/>
                    </a:cubicBezTo>
                    <a:cubicBezTo>
                      <a:pt x="3898298" y="4010059"/>
                      <a:pt x="3884786" y="4023571"/>
                      <a:pt x="3868118" y="4023571"/>
                    </a:cubicBezTo>
                    <a:cubicBezTo>
                      <a:pt x="3851450" y="4023571"/>
                      <a:pt x="3837938" y="4010059"/>
                      <a:pt x="3837938" y="3993391"/>
                    </a:cubicBezTo>
                    <a:cubicBezTo>
                      <a:pt x="3837938" y="3976723"/>
                      <a:pt x="3851450" y="3963211"/>
                      <a:pt x="3868118" y="3963211"/>
                    </a:cubicBezTo>
                    <a:close/>
                    <a:moveTo>
                      <a:pt x="970874" y="3951822"/>
                    </a:moveTo>
                    <a:cubicBezTo>
                      <a:pt x="981253" y="3951822"/>
                      <a:pt x="989666" y="3960490"/>
                      <a:pt x="989666" y="3971183"/>
                    </a:cubicBezTo>
                    <a:cubicBezTo>
                      <a:pt x="989666" y="3981876"/>
                      <a:pt x="981253" y="3990544"/>
                      <a:pt x="970874" y="3990544"/>
                    </a:cubicBezTo>
                    <a:cubicBezTo>
                      <a:pt x="960495" y="3990544"/>
                      <a:pt x="952082" y="3981876"/>
                      <a:pt x="952082" y="3971183"/>
                    </a:cubicBezTo>
                    <a:cubicBezTo>
                      <a:pt x="952082" y="3960490"/>
                      <a:pt x="960495" y="3951822"/>
                      <a:pt x="970874" y="3951822"/>
                    </a:cubicBezTo>
                    <a:close/>
                    <a:moveTo>
                      <a:pt x="1110952" y="3943851"/>
                    </a:moveTo>
                    <a:cubicBezTo>
                      <a:pt x="1113153" y="3943851"/>
                      <a:pt x="1114938" y="3945891"/>
                      <a:pt x="1114938" y="3948407"/>
                    </a:cubicBezTo>
                    <a:cubicBezTo>
                      <a:pt x="1114938" y="3950924"/>
                      <a:pt x="1113153" y="3952964"/>
                      <a:pt x="1110952" y="3952964"/>
                    </a:cubicBezTo>
                    <a:cubicBezTo>
                      <a:pt x="1108751" y="3952964"/>
                      <a:pt x="1106966" y="3950924"/>
                      <a:pt x="1106966" y="3948407"/>
                    </a:cubicBezTo>
                    <a:cubicBezTo>
                      <a:pt x="1106966" y="3945891"/>
                      <a:pt x="1108751" y="3943851"/>
                      <a:pt x="1110952" y="3943851"/>
                    </a:cubicBezTo>
                    <a:close/>
                    <a:moveTo>
                      <a:pt x="3587390" y="3932462"/>
                    </a:moveTo>
                    <a:cubicBezTo>
                      <a:pt x="3596196" y="3932462"/>
                      <a:pt x="3603334" y="3939346"/>
                      <a:pt x="3603334" y="3947837"/>
                    </a:cubicBezTo>
                    <a:cubicBezTo>
                      <a:pt x="3603334" y="3956328"/>
                      <a:pt x="3596196" y="3963212"/>
                      <a:pt x="3587390" y="3963212"/>
                    </a:cubicBezTo>
                    <a:cubicBezTo>
                      <a:pt x="3578584" y="3963212"/>
                      <a:pt x="3571446" y="3956328"/>
                      <a:pt x="3571446" y="3947837"/>
                    </a:cubicBezTo>
                    <a:cubicBezTo>
                      <a:pt x="3571446" y="3939346"/>
                      <a:pt x="3578584" y="3932462"/>
                      <a:pt x="3587390" y="3932462"/>
                    </a:cubicBezTo>
                    <a:close/>
                    <a:moveTo>
                      <a:pt x="581386" y="3886908"/>
                    </a:moveTo>
                    <a:cubicBezTo>
                      <a:pt x="582330" y="3886908"/>
                      <a:pt x="583095" y="3887928"/>
                      <a:pt x="583095" y="3889186"/>
                    </a:cubicBezTo>
                    <a:cubicBezTo>
                      <a:pt x="583095" y="3890444"/>
                      <a:pt x="582330" y="3891464"/>
                      <a:pt x="581386" y="3891464"/>
                    </a:cubicBezTo>
                    <a:cubicBezTo>
                      <a:pt x="580442" y="3891464"/>
                      <a:pt x="579677" y="3890444"/>
                      <a:pt x="579677" y="3889186"/>
                    </a:cubicBezTo>
                    <a:cubicBezTo>
                      <a:pt x="579677" y="3887928"/>
                      <a:pt x="580442" y="3886908"/>
                      <a:pt x="581386" y="3886908"/>
                    </a:cubicBezTo>
                    <a:close/>
                    <a:moveTo>
                      <a:pt x="4117527" y="3877797"/>
                    </a:moveTo>
                    <a:cubicBezTo>
                      <a:pt x="4123503" y="3877797"/>
                      <a:pt x="4128347" y="3882641"/>
                      <a:pt x="4128347" y="3888617"/>
                    </a:cubicBezTo>
                    <a:cubicBezTo>
                      <a:pt x="4128347" y="3894593"/>
                      <a:pt x="4123503" y="3899437"/>
                      <a:pt x="4117527" y="3899437"/>
                    </a:cubicBezTo>
                    <a:cubicBezTo>
                      <a:pt x="4111551" y="3899437"/>
                      <a:pt x="4106707" y="3894593"/>
                      <a:pt x="4106707" y="3888617"/>
                    </a:cubicBezTo>
                    <a:cubicBezTo>
                      <a:pt x="4106707" y="3882641"/>
                      <a:pt x="4111551" y="3877797"/>
                      <a:pt x="4117527" y="3877797"/>
                    </a:cubicBezTo>
                    <a:close/>
                    <a:moveTo>
                      <a:pt x="712923" y="3855020"/>
                    </a:moveTo>
                    <a:cubicBezTo>
                      <a:pt x="724873" y="3855020"/>
                      <a:pt x="734561" y="3864708"/>
                      <a:pt x="734561" y="3876658"/>
                    </a:cubicBezTo>
                    <a:cubicBezTo>
                      <a:pt x="734561" y="3888608"/>
                      <a:pt x="724873" y="3898296"/>
                      <a:pt x="712923" y="3898296"/>
                    </a:cubicBezTo>
                    <a:cubicBezTo>
                      <a:pt x="700973" y="3898296"/>
                      <a:pt x="691285" y="3888608"/>
                      <a:pt x="691285" y="3876658"/>
                    </a:cubicBezTo>
                    <a:cubicBezTo>
                      <a:pt x="691285" y="3864708"/>
                      <a:pt x="700973" y="3855020"/>
                      <a:pt x="712923" y="3855020"/>
                    </a:cubicBezTo>
                    <a:close/>
                    <a:moveTo>
                      <a:pt x="3849896" y="3853881"/>
                    </a:moveTo>
                    <a:cubicBezTo>
                      <a:pt x="3852097" y="3853881"/>
                      <a:pt x="3853882" y="3855666"/>
                      <a:pt x="3853882" y="3857867"/>
                    </a:cubicBezTo>
                    <a:cubicBezTo>
                      <a:pt x="3853882" y="3860068"/>
                      <a:pt x="3852097" y="3861853"/>
                      <a:pt x="3849896" y="3861853"/>
                    </a:cubicBezTo>
                    <a:cubicBezTo>
                      <a:pt x="3847695" y="3861853"/>
                      <a:pt x="3845910" y="3860068"/>
                      <a:pt x="3845910" y="3857867"/>
                    </a:cubicBezTo>
                    <a:cubicBezTo>
                      <a:pt x="3845910" y="3855666"/>
                      <a:pt x="3847695" y="3853881"/>
                      <a:pt x="3849896" y="3853881"/>
                    </a:cubicBezTo>
                    <a:close/>
                    <a:moveTo>
                      <a:pt x="3985989" y="3845909"/>
                    </a:moveTo>
                    <a:cubicBezTo>
                      <a:pt x="4002342" y="3845909"/>
                      <a:pt x="4015599" y="3859166"/>
                      <a:pt x="4015599" y="3875519"/>
                    </a:cubicBezTo>
                    <a:cubicBezTo>
                      <a:pt x="4015599" y="3891872"/>
                      <a:pt x="4002342" y="3905129"/>
                      <a:pt x="3985989" y="3905129"/>
                    </a:cubicBezTo>
                    <a:cubicBezTo>
                      <a:pt x="3969636" y="3905129"/>
                      <a:pt x="3956379" y="3891872"/>
                      <a:pt x="3956379" y="3875519"/>
                    </a:cubicBezTo>
                    <a:cubicBezTo>
                      <a:pt x="3956379" y="3859166"/>
                      <a:pt x="3969636" y="3845909"/>
                      <a:pt x="3985989" y="3845909"/>
                    </a:cubicBezTo>
                    <a:close/>
                    <a:moveTo>
                      <a:pt x="983971" y="3837937"/>
                    </a:moveTo>
                    <a:cubicBezTo>
                      <a:pt x="985858" y="3837937"/>
                      <a:pt x="987388" y="3839212"/>
                      <a:pt x="987388" y="3840785"/>
                    </a:cubicBezTo>
                    <a:cubicBezTo>
                      <a:pt x="987388" y="3842358"/>
                      <a:pt x="985858" y="3843633"/>
                      <a:pt x="983971" y="3843633"/>
                    </a:cubicBezTo>
                    <a:cubicBezTo>
                      <a:pt x="982084" y="3843633"/>
                      <a:pt x="980554" y="3842358"/>
                      <a:pt x="980554" y="3840785"/>
                    </a:cubicBezTo>
                    <a:cubicBezTo>
                      <a:pt x="980554" y="3839212"/>
                      <a:pt x="982084" y="3837937"/>
                      <a:pt x="983971" y="3837937"/>
                    </a:cubicBezTo>
                    <a:close/>
                    <a:moveTo>
                      <a:pt x="849016" y="3836799"/>
                    </a:moveTo>
                    <a:cubicBezTo>
                      <a:pt x="860652" y="3836799"/>
                      <a:pt x="870085" y="3846232"/>
                      <a:pt x="870085" y="3857868"/>
                    </a:cubicBezTo>
                    <a:cubicBezTo>
                      <a:pt x="870085" y="3869504"/>
                      <a:pt x="860652" y="3878937"/>
                      <a:pt x="849016" y="3878937"/>
                    </a:cubicBezTo>
                    <a:cubicBezTo>
                      <a:pt x="837380" y="3878937"/>
                      <a:pt x="827947" y="3869504"/>
                      <a:pt x="827947" y="3857868"/>
                    </a:cubicBezTo>
                    <a:cubicBezTo>
                      <a:pt x="827947" y="3846232"/>
                      <a:pt x="837380" y="3836799"/>
                      <a:pt x="849016" y="3836799"/>
                    </a:cubicBezTo>
                    <a:close/>
                    <a:moveTo>
                      <a:pt x="3714942" y="3824271"/>
                    </a:moveTo>
                    <a:cubicBezTo>
                      <a:pt x="3723748" y="3824271"/>
                      <a:pt x="3730886" y="3831409"/>
                      <a:pt x="3730886" y="3840215"/>
                    </a:cubicBezTo>
                    <a:cubicBezTo>
                      <a:pt x="3730886" y="3849021"/>
                      <a:pt x="3723748" y="3856159"/>
                      <a:pt x="3714942" y="3856159"/>
                    </a:cubicBezTo>
                    <a:cubicBezTo>
                      <a:pt x="3706136" y="3856159"/>
                      <a:pt x="3698998" y="3849021"/>
                      <a:pt x="3698998" y="3840215"/>
                    </a:cubicBezTo>
                    <a:cubicBezTo>
                      <a:pt x="3698998" y="3831409"/>
                      <a:pt x="3706136" y="3824271"/>
                      <a:pt x="3714942" y="3824271"/>
                    </a:cubicBezTo>
                    <a:close/>
                    <a:moveTo>
                      <a:pt x="476042" y="3758217"/>
                    </a:moveTo>
                    <a:cubicBezTo>
                      <a:pt x="477300" y="3758217"/>
                      <a:pt x="478320" y="3758982"/>
                      <a:pt x="478320" y="3759926"/>
                    </a:cubicBezTo>
                    <a:cubicBezTo>
                      <a:pt x="478320" y="3760870"/>
                      <a:pt x="477300" y="3761635"/>
                      <a:pt x="476042" y="3761635"/>
                    </a:cubicBezTo>
                    <a:cubicBezTo>
                      <a:pt x="474784" y="3761635"/>
                      <a:pt x="473764" y="3760870"/>
                      <a:pt x="473764" y="3759926"/>
                    </a:cubicBezTo>
                    <a:cubicBezTo>
                      <a:pt x="473764" y="3758982"/>
                      <a:pt x="474784" y="3758217"/>
                      <a:pt x="476042" y="3758217"/>
                    </a:cubicBezTo>
                    <a:close/>
                    <a:moveTo>
                      <a:pt x="4222302" y="3749107"/>
                    </a:moveTo>
                    <a:cubicBezTo>
                      <a:pt x="4227649" y="3749107"/>
                      <a:pt x="4231983" y="3753441"/>
                      <a:pt x="4231983" y="3758788"/>
                    </a:cubicBezTo>
                    <a:cubicBezTo>
                      <a:pt x="4231983" y="3764135"/>
                      <a:pt x="4227649" y="3768469"/>
                      <a:pt x="4222302" y="3768469"/>
                    </a:cubicBezTo>
                    <a:cubicBezTo>
                      <a:pt x="4216955" y="3768469"/>
                      <a:pt x="4212621" y="3764135"/>
                      <a:pt x="4212621" y="3758788"/>
                    </a:cubicBezTo>
                    <a:cubicBezTo>
                      <a:pt x="4212621" y="3753441"/>
                      <a:pt x="4216955" y="3749107"/>
                      <a:pt x="4222302" y="3749107"/>
                    </a:cubicBezTo>
                    <a:close/>
                    <a:moveTo>
                      <a:pt x="3962642" y="3730885"/>
                    </a:moveTo>
                    <a:cubicBezTo>
                      <a:pt x="3964843" y="3730885"/>
                      <a:pt x="3966628" y="3732925"/>
                      <a:pt x="3966628" y="3735441"/>
                    </a:cubicBezTo>
                    <a:cubicBezTo>
                      <a:pt x="3966628" y="3737958"/>
                      <a:pt x="3964843" y="3739998"/>
                      <a:pt x="3962642" y="3739998"/>
                    </a:cubicBezTo>
                    <a:cubicBezTo>
                      <a:pt x="3960441" y="3739998"/>
                      <a:pt x="3958656" y="3737958"/>
                      <a:pt x="3958656" y="3735441"/>
                    </a:cubicBezTo>
                    <a:cubicBezTo>
                      <a:pt x="3958656" y="3732925"/>
                      <a:pt x="3960441" y="3730885"/>
                      <a:pt x="3962642" y="3730885"/>
                    </a:cubicBezTo>
                    <a:close/>
                    <a:moveTo>
                      <a:pt x="603594" y="3728607"/>
                    </a:moveTo>
                    <a:cubicBezTo>
                      <a:pt x="614916" y="3728607"/>
                      <a:pt x="624094" y="3738040"/>
                      <a:pt x="624094" y="3749676"/>
                    </a:cubicBezTo>
                    <a:cubicBezTo>
                      <a:pt x="624094" y="3761312"/>
                      <a:pt x="614916" y="3770745"/>
                      <a:pt x="603594" y="3770745"/>
                    </a:cubicBezTo>
                    <a:cubicBezTo>
                      <a:pt x="592272" y="3770745"/>
                      <a:pt x="583094" y="3761312"/>
                      <a:pt x="583094" y="3749676"/>
                    </a:cubicBezTo>
                    <a:cubicBezTo>
                      <a:pt x="583094" y="3738040"/>
                      <a:pt x="592272" y="3728607"/>
                      <a:pt x="603594" y="3728607"/>
                    </a:cubicBezTo>
                    <a:close/>
                    <a:moveTo>
                      <a:pt x="4095320" y="3720636"/>
                    </a:moveTo>
                    <a:cubicBezTo>
                      <a:pt x="4111045" y="3720636"/>
                      <a:pt x="4123792" y="3733383"/>
                      <a:pt x="4123792" y="3749108"/>
                    </a:cubicBezTo>
                    <a:cubicBezTo>
                      <a:pt x="4123792" y="3764833"/>
                      <a:pt x="4111045" y="3777580"/>
                      <a:pt x="4095320" y="3777580"/>
                    </a:cubicBezTo>
                    <a:cubicBezTo>
                      <a:pt x="4079595" y="3777580"/>
                      <a:pt x="4066848" y="3764833"/>
                      <a:pt x="4066848" y="3749108"/>
                    </a:cubicBezTo>
                    <a:cubicBezTo>
                      <a:pt x="4066848" y="3733383"/>
                      <a:pt x="4079595" y="3720636"/>
                      <a:pt x="4095320" y="3720636"/>
                    </a:cubicBezTo>
                    <a:close/>
                    <a:moveTo>
                      <a:pt x="865530" y="3720636"/>
                    </a:moveTo>
                    <a:cubicBezTo>
                      <a:pt x="866788" y="3720636"/>
                      <a:pt x="867808" y="3721656"/>
                      <a:pt x="867808" y="3722914"/>
                    </a:cubicBezTo>
                    <a:cubicBezTo>
                      <a:pt x="867808" y="3724172"/>
                      <a:pt x="866788" y="3725192"/>
                      <a:pt x="865530" y="3725192"/>
                    </a:cubicBezTo>
                    <a:cubicBezTo>
                      <a:pt x="864272" y="3725192"/>
                      <a:pt x="863252" y="3724172"/>
                      <a:pt x="863252" y="3722914"/>
                    </a:cubicBezTo>
                    <a:cubicBezTo>
                      <a:pt x="863252" y="3721656"/>
                      <a:pt x="864272" y="3720636"/>
                      <a:pt x="865530" y="3720636"/>
                    </a:cubicBezTo>
                    <a:close/>
                    <a:moveTo>
                      <a:pt x="735700" y="3712663"/>
                    </a:moveTo>
                    <a:cubicBezTo>
                      <a:pt x="748279" y="3712663"/>
                      <a:pt x="758477" y="3722861"/>
                      <a:pt x="758477" y="3735440"/>
                    </a:cubicBezTo>
                    <a:cubicBezTo>
                      <a:pt x="758477" y="3748019"/>
                      <a:pt x="748279" y="3758217"/>
                      <a:pt x="735700" y="3758217"/>
                    </a:cubicBezTo>
                    <a:cubicBezTo>
                      <a:pt x="723121" y="3758217"/>
                      <a:pt x="712923" y="3748019"/>
                      <a:pt x="712923" y="3735440"/>
                    </a:cubicBezTo>
                    <a:cubicBezTo>
                      <a:pt x="712923" y="3722861"/>
                      <a:pt x="723121" y="3712663"/>
                      <a:pt x="735700" y="3712663"/>
                    </a:cubicBezTo>
                    <a:close/>
                    <a:moveTo>
                      <a:pt x="3832244" y="3706969"/>
                    </a:moveTo>
                    <a:cubicBezTo>
                      <a:pt x="3841050" y="3706969"/>
                      <a:pt x="3848188" y="3714107"/>
                      <a:pt x="3848188" y="3722913"/>
                    </a:cubicBezTo>
                    <a:cubicBezTo>
                      <a:pt x="3848188" y="3731719"/>
                      <a:pt x="3841050" y="3738857"/>
                      <a:pt x="3832244" y="3738857"/>
                    </a:cubicBezTo>
                    <a:cubicBezTo>
                      <a:pt x="3823438" y="3738857"/>
                      <a:pt x="3816300" y="3731719"/>
                      <a:pt x="3816300" y="3722913"/>
                    </a:cubicBezTo>
                    <a:cubicBezTo>
                      <a:pt x="3816300" y="3714107"/>
                      <a:pt x="3823438" y="3706969"/>
                      <a:pt x="3832244" y="3706969"/>
                    </a:cubicBezTo>
                    <a:close/>
                    <a:moveTo>
                      <a:pt x="380948" y="3620416"/>
                    </a:moveTo>
                    <a:cubicBezTo>
                      <a:pt x="381892" y="3620416"/>
                      <a:pt x="382657" y="3621436"/>
                      <a:pt x="382657" y="3622694"/>
                    </a:cubicBezTo>
                    <a:cubicBezTo>
                      <a:pt x="382657" y="3623952"/>
                      <a:pt x="381892" y="3624972"/>
                      <a:pt x="380948" y="3624972"/>
                    </a:cubicBezTo>
                    <a:cubicBezTo>
                      <a:pt x="380004" y="3624972"/>
                      <a:pt x="379239" y="3623952"/>
                      <a:pt x="379239" y="3622694"/>
                    </a:cubicBezTo>
                    <a:cubicBezTo>
                      <a:pt x="379239" y="3621436"/>
                      <a:pt x="380004" y="3620416"/>
                      <a:pt x="380948" y="3620416"/>
                    </a:cubicBezTo>
                    <a:close/>
                    <a:moveTo>
                      <a:pt x="4317965" y="3613583"/>
                    </a:moveTo>
                    <a:cubicBezTo>
                      <a:pt x="4322683" y="3613583"/>
                      <a:pt x="4326507" y="3617407"/>
                      <a:pt x="4326507" y="3622125"/>
                    </a:cubicBezTo>
                    <a:cubicBezTo>
                      <a:pt x="4326507" y="3626843"/>
                      <a:pt x="4322683" y="3630667"/>
                      <a:pt x="4317965" y="3630667"/>
                    </a:cubicBezTo>
                    <a:cubicBezTo>
                      <a:pt x="4313247" y="3630667"/>
                      <a:pt x="4309423" y="3626843"/>
                      <a:pt x="4309423" y="3622125"/>
                    </a:cubicBezTo>
                    <a:cubicBezTo>
                      <a:pt x="4309423" y="3617407"/>
                      <a:pt x="4313247" y="3613583"/>
                      <a:pt x="4317965" y="3613583"/>
                    </a:cubicBezTo>
                    <a:close/>
                    <a:moveTo>
                      <a:pt x="4066278" y="3599917"/>
                    </a:moveTo>
                    <a:cubicBezTo>
                      <a:pt x="4069108" y="3599917"/>
                      <a:pt x="4071403" y="3601957"/>
                      <a:pt x="4071403" y="3604473"/>
                    </a:cubicBezTo>
                    <a:cubicBezTo>
                      <a:pt x="4071403" y="3606990"/>
                      <a:pt x="4069108" y="3609030"/>
                      <a:pt x="4066278" y="3609030"/>
                    </a:cubicBezTo>
                    <a:cubicBezTo>
                      <a:pt x="4063448" y="3609030"/>
                      <a:pt x="4061153" y="3606990"/>
                      <a:pt x="4061153" y="3604473"/>
                    </a:cubicBezTo>
                    <a:cubicBezTo>
                      <a:pt x="4061153" y="3601957"/>
                      <a:pt x="4063448" y="3599917"/>
                      <a:pt x="4066278" y="3599917"/>
                    </a:cubicBezTo>
                    <a:close/>
                    <a:moveTo>
                      <a:pt x="758478" y="3595362"/>
                    </a:moveTo>
                    <a:cubicBezTo>
                      <a:pt x="759107" y="3595362"/>
                      <a:pt x="759617" y="3595872"/>
                      <a:pt x="759617" y="3596501"/>
                    </a:cubicBezTo>
                    <a:cubicBezTo>
                      <a:pt x="759617" y="3597130"/>
                      <a:pt x="759107" y="3597640"/>
                      <a:pt x="758478" y="3597640"/>
                    </a:cubicBezTo>
                    <a:cubicBezTo>
                      <a:pt x="757849" y="3597640"/>
                      <a:pt x="757339" y="3597130"/>
                      <a:pt x="757339" y="3596501"/>
                    </a:cubicBezTo>
                    <a:cubicBezTo>
                      <a:pt x="757339" y="3595872"/>
                      <a:pt x="757849" y="3595362"/>
                      <a:pt x="758478" y="3595362"/>
                    </a:cubicBezTo>
                    <a:close/>
                    <a:moveTo>
                      <a:pt x="503944" y="3595362"/>
                    </a:moveTo>
                    <a:cubicBezTo>
                      <a:pt x="514951" y="3595362"/>
                      <a:pt x="523874" y="3604540"/>
                      <a:pt x="523874" y="3615862"/>
                    </a:cubicBezTo>
                    <a:cubicBezTo>
                      <a:pt x="523874" y="3627184"/>
                      <a:pt x="514951" y="3636362"/>
                      <a:pt x="503944" y="3636362"/>
                    </a:cubicBezTo>
                    <a:cubicBezTo>
                      <a:pt x="492937" y="3636362"/>
                      <a:pt x="484014" y="3627184"/>
                      <a:pt x="484014" y="3615862"/>
                    </a:cubicBezTo>
                    <a:cubicBezTo>
                      <a:pt x="484014" y="3604540"/>
                      <a:pt x="492937" y="3595362"/>
                      <a:pt x="503944" y="3595362"/>
                    </a:cubicBezTo>
                    <a:close/>
                    <a:moveTo>
                      <a:pt x="4194400" y="3587389"/>
                    </a:moveTo>
                    <a:cubicBezTo>
                      <a:pt x="4209496" y="3587389"/>
                      <a:pt x="4221733" y="3599881"/>
                      <a:pt x="4221733" y="3615291"/>
                    </a:cubicBezTo>
                    <a:cubicBezTo>
                      <a:pt x="4221733" y="3630701"/>
                      <a:pt x="4209496" y="3643193"/>
                      <a:pt x="4194400" y="3643193"/>
                    </a:cubicBezTo>
                    <a:cubicBezTo>
                      <a:pt x="4179304" y="3643193"/>
                      <a:pt x="4167067" y="3630701"/>
                      <a:pt x="4167067" y="3615291"/>
                    </a:cubicBezTo>
                    <a:cubicBezTo>
                      <a:pt x="4167067" y="3599881"/>
                      <a:pt x="4179304" y="3587389"/>
                      <a:pt x="4194400" y="3587389"/>
                    </a:cubicBezTo>
                    <a:close/>
                    <a:moveTo>
                      <a:pt x="632064" y="3581695"/>
                    </a:moveTo>
                    <a:cubicBezTo>
                      <a:pt x="645272" y="3581695"/>
                      <a:pt x="655980" y="3592403"/>
                      <a:pt x="655980" y="3605611"/>
                    </a:cubicBezTo>
                    <a:cubicBezTo>
                      <a:pt x="655980" y="3618819"/>
                      <a:pt x="645272" y="3629527"/>
                      <a:pt x="632064" y="3629527"/>
                    </a:cubicBezTo>
                    <a:cubicBezTo>
                      <a:pt x="618856" y="3629527"/>
                      <a:pt x="608148" y="3618819"/>
                      <a:pt x="608148" y="3605611"/>
                    </a:cubicBezTo>
                    <a:cubicBezTo>
                      <a:pt x="608148" y="3592403"/>
                      <a:pt x="618856" y="3581695"/>
                      <a:pt x="632064" y="3581695"/>
                    </a:cubicBezTo>
                    <a:close/>
                    <a:moveTo>
                      <a:pt x="3939866" y="3579418"/>
                    </a:moveTo>
                    <a:cubicBezTo>
                      <a:pt x="3948986" y="3579418"/>
                      <a:pt x="3956380" y="3586556"/>
                      <a:pt x="3956380" y="3595362"/>
                    </a:cubicBezTo>
                    <a:cubicBezTo>
                      <a:pt x="3956380" y="3604168"/>
                      <a:pt x="3948986" y="3611306"/>
                      <a:pt x="3939866" y="3611306"/>
                    </a:cubicBezTo>
                    <a:cubicBezTo>
                      <a:pt x="3930746" y="3611306"/>
                      <a:pt x="3923352" y="3604168"/>
                      <a:pt x="3923352" y="3595362"/>
                    </a:cubicBezTo>
                    <a:cubicBezTo>
                      <a:pt x="3923352" y="3586556"/>
                      <a:pt x="3930746" y="3579418"/>
                      <a:pt x="3939866" y="3579418"/>
                    </a:cubicBezTo>
                    <a:close/>
                    <a:moveTo>
                      <a:pt x="294964" y="3476921"/>
                    </a:moveTo>
                    <a:cubicBezTo>
                      <a:pt x="296222" y="3476921"/>
                      <a:pt x="297242" y="3477941"/>
                      <a:pt x="297242" y="3479199"/>
                    </a:cubicBezTo>
                    <a:cubicBezTo>
                      <a:pt x="297242" y="3480457"/>
                      <a:pt x="296222" y="3481477"/>
                      <a:pt x="294964" y="3481477"/>
                    </a:cubicBezTo>
                    <a:cubicBezTo>
                      <a:pt x="293706" y="3481477"/>
                      <a:pt x="292686" y="3480457"/>
                      <a:pt x="292686" y="3479199"/>
                    </a:cubicBezTo>
                    <a:cubicBezTo>
                      <a:pt x="292686" y="3477941"/>
                      <a:pt x="293706" y="3476921"/>
                      <a:pt x="294964" y="3476921"/>
                    </a:cubicBezTo>
                    <a:close/>
                    <a:moveTo>
                      <a:pt x="4403379" y="3471226"/>
                    </a:moveTo>
                    <a:cubicBezTo>
                      <a:pt x="4407468" y="3471226"/>
                      <a:pt x="4410782" y="3474540"/>
                      <a:pt x="4410782" y="3478629"/>
                    </a:cubicBezTo>
                    <a:cubicBezTo>
                      <a:pt x="4410782" y="3482718"/>
                      <a:pt x="4407468" y="3486032"/>
                      <a:pt x="4403379" y="3486032"/>
                    </a:cubicBezTo>
                    <a:cubicBezTo>
                      <a:pt x="4399290" y="3486032"/>
                      <a:pt x="4395976" y="3482718"/>
                      <a:pt x="4395976" y="3478629"/>
                    </a:cubicBezTo>
                    <a:cubicBezTo>
                      <a:pt x="4395976" y="3474540"/>
                      <a:pt x="4399290" y="3471226"/>
                      <a:pt x="4403379" y="3471226"/>
                    </a:cubicBezTo>
                    <a:close/>
                    <a:moveTo>
                      <a:pt x="4159096" y="3460977"/>
                    </a:moveTo>
                    <a:cubicBezTo>
                      <a:pt x="4162241" y="3460977"/>
                      <a:pt x="4164791" y="3463527"/>
                      <a:pt x="4164791" y="3466672"/>
                    </a:cubicBezTo>
                    <a:cubicBezTo>
                      <a:pt x="4164791" y="3469817"/>
                      <a:pt x="4162241" y="3472367"/>
                      <a:pt x="4159096" y="3472367"/>
                    </a:cubicBezTo>
                    <a:cubicBezTo>
                      <a:pt x="4155951" y="3472367"/>
                      <a:pt x="4153401" y="3469817"/>
                      <a:pt x="4153401" y="3466672"/>
                    </a:cubicBezTo>
                    <a:cubicBezTo>
                      <a:pt x="4153401" y="3463527"/>
                      <a:pt x="4155951" y="3460977"/>
                      <a:pt x="4159096" y="3460977"/>
                    </a:cubicBezTo>
                    <a:close/>
                    <a:moveTo>
                      <a:pt x="661106" y="3458699"/>
                    </a:moveTo>
                    <a:cubicBezTo>
                      <a:pt x="662050" y="3458699"/>
                      <a:pt x="662815" y="3459464"/>
                      <a:pt x="662815" y="3460408"/>
                    </a:cubicBezTo>
                    <a:cubicBezTo>
                      <a:pt x="662815" y="3461351"/>
                      <a:pt x="662050" y="3462117"/>
                      <a:pt x="661106" y="3462117"/>
                    </a:cubicBezTo>
                    <a:cubicBezTo>
                      <a:pt x="660162" y="3462117"/>
                      <a:pt x="659397" y="3461351"/>
                      <a:pt x="659397" y="3460408"/>
                    </a:cubicBezTo>
                    <a:cubicBezTo>
                      <a:pt x="659397" y="3459464"/>
                      <a:pt x="660162" y="3458699"/>
                      <a:pt x="661106" y="3458699"/>
                    </a:cubicBezTo>
                    <a:close/>
                    <a:moveTo>
                      <a:pt x="414544" y="3455282"/>
                    </a:moveTo>
                    <a:cubicBezTo>
                      <a:pt x="425237" y="3455282"/>
                      <a:pt x="433905" y="3463950"/>
                      <a:pt x="433905" y="3474643"/>
                    </a:cubicBezTo>
                    <a:cubicBezTo>
                      <a:pt x="433905" y="3485336"/>
                      <a:pt x="425237" y="3494004"/>
                      <a:pt x="414544" y="3494004"/>
                    </a:cubicBezTo>
                    <a:cubicBezTo>
                      <a:pt x="403851" y="3494004"/>
                      <a:pt x="395183" y="3485336"/>
                      <a:pt x="395183" y="3474643"/>
                    </a:cubicBezTo>
                    <a:cubicBezTo>
                      <a:pt x="395183" y="3463950"/>
                      <a:pt x="403851" y="3455282"/>
                      <a:pt x="414544" y="3455282"/>
                    </a:cubicBezTo>
                    <a:close/>
                    <a:moveTo>
                      <a:pt x="4283231" y="3447311"/>
                    </a:moveTo>
                    <a:cubicBezTo>
                      <a:pt x="4298327" y="3447311"/>
                      <a:pt x="4310564" y="3459293"/>
                      <a:pt x="4310564" y="3474074"/>
                    </a:cubicBezTo>
                    <a:cubicBezTo>
                      <a:pt x="4310564" y="3488855"/>
                      <a:pt x="4298327" y="3500837"/>
                      <a:pt x="4283231" y="3500837"/>
                    </a:cubicBezTo>
                    <a:cubicBezTo>
                      <a:pt x="4268135" y="3500837"/>
                      <a:pt x="4255898" y="3488855"/>
                      <a:pt x="4255898" y="3474074"/>
                    </a:cubicBezTo>
                    <a:cubicBezTo>
                      <a:pt x="4255898" y="3459293"/>
                      <a:pt x="4268135" y="3447311"/>
                      <a:pt x="4283231" y="3447311"/>
                    </a:cubicBezTo>
                    <a:close/>
                    <a:moveTo>
                      <a:pt x="4037237" y="3442755"/>
                    </a:moveTo>
                    <a:cubicBezTo>
                      <a:pt x="4046672" y="3442755"/>
                      <a:pt x="4054320" y="3450403"/>
                      <a:pt x="4054320" y="3459838"/>
                    </a:cubicBezTo>
                    <a:cubicBezTo>
                      <a:pt x="4054320" y="3469273"/>
                      <a:pt x="4046672" y="3476921"/>
                      <a:pt x="4037237" y="3476921"/>
                    </a:cubicBezTo>
                    <a:cubicBezTo>
                      <a:pt x="4027802" y="3476921"/>
                      <a:pt x="4020154" y="3469273"/>
                      <a:pt x="4020154" y="3459838"/>
                    </a:cubicBezTo>
                    <a:cubicBezTo>
                      <a:pt x="4020154" y="3450403"/>
                      <a:pt x="4027802" y="3442755"/>
                      <a:pt x="4037237" y="3442755"/>
                    </a:cubicBezTo>
                    <a:close/>
                    <a:moveTo>
                      <a:pt x="539248" y="3441616"/>
                    </a:moveTo>
                    <a:cubicBezTo>
                      <a:pt x="552771" y="3441616"/>
                      <a:pt x="563734" y="3452834"/>
                      <a:pt x="563734" y="3466671"/>
                    </a:cubicBezTo>
                    <a:cubicBezTo>
                      <a:pt x="563734" y="3480508"/>
                      <a:pt x="552771" y="3491726"/>
                      <a:pt x="539248" y="3491726"/>
                    </a:cubicBezTo>
                    <a:cubicBezTo>
                      <a:pt x="525725" y="3491726"/>
                      <a:pt x="514762" y="3480508"/>
                      <a:pt x="514762" y="3466671"/>
                    </a:cubicBezTo>
                    <a:cubicBezTo>
                      <a:pt x="514762" y="3452834"/>
                      <a:pt x="525725" y="3441616"/>
                      <a:pt x="539248" y="3441616"/>
                    </a:cubicBezTo>
                    <a:close/>
                    <a:moveTo>
                      <a:pt x="220370" y="3327731"/>
                    </a:moveTo>
                    <a:cubicBezTo>
                      <a:pt x="221943" y="3327731"/>
                      <a:pt x="223218" y="3329006"/>
                      <a:pt x="223218" y="3330579"/>
                    </a:cubicBezTo>
                    <a:cubicBezTo>
                      <a:pt x="223218" y="3332152"/>
                      <a:pt x="221943" y="3333427"/>
                      <a:pt x="220370" y="3333427"/>
                    </a:cubicBezTo>
                    <a:cubicBezTo>
                      <a:pt x="218797" y="3333427"/>
                      <a:pt x="217522" y="3332152"/>
                      <a:pt x="217522" y="3330579"/>
                    </a:cubicBezTo>
                    <a:cubicBezTo>
                      <a:pt x="217522" y="3329006"/>
                      <a:pt x="218797" y="3327731"/>
                      <a:pt x="220370" y="3327731"/>
                    </a:cubicBezTo>
                    <a:close/>
                    <a:moveTo>
                      <a:pt x="4477974" y="3322037"/>
                    </a:moveTo>
                    <a:cubicBezTo>
                      <a:pt x="4481748" y="3322037"/>
                      <a:pt x="4484807" y="3325096"/>
                      <a:pt x="4484807" y="3328870"/>
                    </a:cubicBezTo>
                    <a:cubicBezTo>
                      <a:pt x="4484807" y="3332644"/>
                      <a:pt x="4481748" y="3335703"/>
                      <a:pt x="4477974" y="3335703"/>
                    </a:cubicBezTo>
                    <a:cubicBezTo>
                      <a:pt x="4474200" y="3335703"/>
                      <a:pt x="4471141" y="3332644"/>
                      <a:pt x="4471141" y="3328870"/>
                    </a:cubicBezTo>
                    <a:cubicBezTo>
                      <a:pt x="4471141" y="3325096"/>
                      <a:pt x="4474200" y="3322037"/>
                      <a:pt x="4477974" y="3322037"/>
                    </a:cubicBezTo>
                    <a:close/>
                    <a:moveTo>
                      <a:pt x="575692" y="3316342"/>
                    </a:moveTo>
                    <a:cubicBezTo>
                      <a:pt x="576636" y="3316342"/>
                      <a:pt x="577401" y="3316852"/>
                      <a:pt x="577401" y="3317481"/>
                    </a:cubicBezTo>
                    <a:cubicBezTo>
                      <a:pt x="577401" y="3318110"/>
                      <a:pt x="576636" y="3318620"/>
                      <a:pt x="575692" y="3318620"/>
                    </a:cubicBezTo>
                    <a:cubicBezTo>
                      <a:pt x="574748" y="3318620"/>
                      <a:pt x="573983" y="3318110"/>
                      <a:pt x="573983" y="3317481"/>
                    </a:cubicBezTo>
                    <a:cubicBezTo>
                      <a:pt x="573983" y="3316852"/>
                      <a:pt x="574748" y="3316342"/>
                      <a:pt x="575692" y="3316342"/>
                    </a:cubicBezTo>
                    <a:close/>
                    <a:moveTo>
                      <a:pt x="4240523" y="3315204"/>
                    </a:moveTo>
                    <a:cubicBezTo>
                      <a:pt x="4243983" y="3315204"/>
                      <a:pt x="4246787" y="3318008"/>
                      <a:pt x="4246787" y="3321468"/>
                    </a:cubicBezTo>
                    <a:cubicBezTo>
                      <a:pt x="4246787" y="3324928"/>
                      <a:pt x="4243983" y="3327732"/>
                      <a:pt x="4240523" y="3327732"/>
                    </a:cubicBezTo>
                    <a:cubicBezTo>
                      <a:pt x="4237063" y="3327732"/>
                      <a:pt x="4234259" y="3324928"/>
                      <a:pt x="4234259" y="3321468"/>
                    </a:cubicBezTo>
                    <a:cubicBezTo>
                      <a:pt x="4234259" y="3318008"/>
                      <a:pt x="4237063" y="3315204"/>
                      <a:pt x="4240523" y="3315204"/>
                    </a:cubicBezTo>
                    <a:close/>
                    <a:moveTo>
                      <a:pt x="336533" y="3308370"/>
                    </a:moveTo>
                    <a:cubicBezTo>
                      <a:pt x="346912" y="3308370"/>
                      <a:pt x="355325" y="3316783"/>
                      <a:pt x="355325" y="3327162"/>
                    </a:cubicBezTo>
                    <a:cubicBezTo>
                      <a:pt x="355325" y="3337541"/>
                      <a:pt x="346912" y="3345954"/>
                      <a:pt x="336533" y="3345954"/>
                    </a:cubicBezTo>
                    <a:cubicBezTo>
                      <a:pt x="326154" y="3345954"/>
                      <a:pt x="317741" y="3337541"/>
                      <a:pt x="317741" y="3327162"/>
                    </a:cubicBezTo>
                    <a:cubicBezTo>
                      <a:pt x="317741" y="3316783"/>
                      <a:pt x="326154" y="3308370"/>
                      <a:pt x="336533" y="3308370"/>
                    </a:cubicBezTo>
                    <a:close/>
                    <a:moveTo>
                      <a:pt x="4361811" y="3300398"/>
                    </a:moveTo>
                    <a:cubicBezTo>
                      <a:pt x="4376278" y="3300398"/>
                      <a:pt x="4388005" y="3312125"/>
                      <a:pt x="4388005" y="3326592"/>
                    </a:cubicBezTo>
                    <a:cubicBezTo>
                      <a:pt x="4388005" y="3341059"/>
                      <a:pt x="4376278" y="3352786"/>
                      <a:pt x="4361811" y="3352786"/>
                    </a:cubicBezTo>
                    <a:cubicBezTo>
                      <a:pt x="4347344" y="3352786"/>
                      <a:pt x="4335617" y="3341059"/>
                      <a:pt x="4335617" y="3326592"/>
                    </a:cubicBezTo>
                    <a:cubicBezTo>
                      <a:pt x="4335617" y="3312125"/>
                      <a:pt x="4347344" y="3300398"/>
                      <a:pt x="4361811" y="3300398"/>
                    </a:cubicBezTo>
                    <a:close/>
                    <a:moveTo>
                      <a:pt x="4122652" y="3299260"/>
                    </a:moveTo>
                    <a:cubicBezTo>
                      <a:pt x="4132716" y="3299260"/>
                      <a:pt x="4140874" y="3307418"/>
                      <a:pt x="4140874" y="3317482"/>
                    </a:cubicBezTo>
                    <a:cubicBezTo>
                      <a:pt x="4140874" y="3327546"/>
                      <a:pt x="4132716" y="3335704"/>
                      <a:pt x="4122652" y="3335704"/>
                    </a:cubicBezTo>
                    <a:cubicBezTo>
                      <a:pt x="4112588" y="3335704"/>
                      <a:pt x="4104430" y="3327546"/>
                      <a:pt x="4104430" y="3317482"/>
                    </a:cubicBezTo>
                    <a:cubicBezTo>
                      <a:pt x="4104430" y="3307418"/>
                      <a:pt x="4112588" y="3299260"/>
                      <a:pt x="4122652" y="3299260"/>
                    </a:cubicBezTo>
                    <a:close/>
                    <a:moveTo>
                      <a:pt x="457820" y="3296982"/>
                    </a:moveTo>
                    <a:cubicBezTo>
                      <a:pt x="471657" y="3296982"/>
                      <a:pt x="482875" y="3308200"/>
                      <a:pt x="482875" y="3322037"/>
                    </a:cubicBezTo>
                    <a:cubicBezTo>
                      <a:pt x="482875" y="3335874"/>
                      <a:pt x="471657" y="3347092"/>
                      <a:pt x="457820" y="3347092"/>
                    </a:cubicBezTo>
                    <a:cubicBezTo>
                      <a:pt x="443983" y="3347092"/>
                      <a:pt x="432765" y="3335874"/>
                      <a:pt x="432765" y="3322037"/>
                    </a:cubicBezTo>
                    <a:cubicBezTo>
                      <a:pt x="432765" y="3308200"/>
                      <a:pt x="443983" y="3296982"/>
                      <a:pt x="457820" y="3296982"/>
                    </a:cubicBezTo>
                    <a:close/>
                    <a:moveTo>
                      <a:pt x="156593" y="3172847"/>
                    </a:moveTo>
                    <a:cubicBezTo>
                      <a:pt x="158794" y="3172847"/>
                      <a:pt x="160579" y="3174632"/>
                      <a:pt x="160579" y="3176833"/>
                    </a:cubicBezTo>
                    <a:cubicBezTo>
                      <a:pt x="160579" y="3179034"/>
                      <a:pt x="158794" y="3180819"/>
                      <a:pt x="156593" y="3180819"/>
                    </a:cubicBezTo>
                    <a:cubicBezTo>
                      <a:pt x="154392" y="3180819"/>
                      <a:pt x="152607" y="3179034"/>
                      <a:pt x="152607" y="3176833"/>
                    </a:cubicBezTo>
                    <a:cubicBezTo>
                      <a:pt x="152607" y="3174632"/>
                      <a:pt x="154392" y="3172847"/>
                      <a:pt x="156593" y="3172847"/>
                    </a:cubicBezTo>
                    <a:close/>
                    <a:moveTo>
                      <a:pt x="4541749" y="3168291"/>
                    </a:moveTo>
                    <a:cubicBezTo>
                      <a:pt x="4545523" y="3168291"/>
                      <a:pt x="4548582" y="3171350"/>
                      <a:pt x="4548582" y="3175124"/>
                    </a:cubicBezTo>
                    <a:cubicBezTo>
                      <a:pt x="4548582" y="3178898"/>
                      <a:pt x="4545523" y="3181957"/>
                      <a:pt x="4541749" y="3181957"/>
                    </a:cubicBezTo>
                    <a:cubicBezTo>
                      <a:pt x="4537975" y="3181957"/>
                      <a:pt x="4534916" y="3178898"/>
                      <a:pt x="4534916" y="3175124"/>
                    </a:cubicBezTo>
                    <a:cubicBezTo>
                      <a:pt x="4534916" y="3171350"/>
                      <a:pt x="4537975" y="3168291"/>
                      <a:pt x="4541749" y="3168291"/>
                    </a:cubicBezTo>
                    <a:close/>
                    <a:moveTo>
                      <a:pt x="502236" y="3166013"/>
                    </a:moveTo>
                    <a:cubicBezTo>
                      <a:pt x="503494" y="3166013"/>
                      <a:pt x="504514" y="3167033"/>
                      <a:pt x="504514" y="3168291"/>
                    </a:cubicBezTo>
                    <a:cubicBezTo>
                      <a:pt x="504514" y="3169549"/>
                      <a:pt x="503494" y="3170569"/>
                      <a:pt x="502236" y="3170569"/>
                    </a:cubicBezTo>
                    <a:cubicBezTo>
                      <a:pt x="500978" y="3170569"/>
                      <a:pt x="499958" y="3169549"/>
                      <a:pt x="499958" y="3168291"/>
                    </a:cubicBezTo>
                    <a:cubicBezTo>
                      <a:pt x="499958" y="3167033"/>
                      <a:pt x="500978" y="3166013"/>
                      <a:pt x="502236" y="3166013"/>
                    </a:cubicBezTo>
                    <a:close/>
                    <a:moveTo>
                      <a:pt x="4309993" y="3162597"/>
                    </a:moveTo>
                    <a:cubicBezTo>
                      <a:pt x="4314082" y="3162597"/>
                      <a:pt x="4317396" y="3165911"/>
                      <a:pt x="4317396" y="3170000"/>
                    </a:cubicBezTo>
                    <a:cubicBezTo>
                      <a:pt x="4317396" y="3174089"/>
                      <a:pt x="4314082" y="3177403"/>
                      <a:pt x="4309993" y="3177403"/>
                    </a:cubicBezTo>
                    <a:cubicBezTo>
                      <a:pt x="4305904" y="3177403"/>
                      <a:pt x="4302590" y="3174089"/>
                      <a:pt x="4302590" y="3170000"/>
                    </a:cubicBezTo>
                    <a:cubicBezTo>
                      <a:pt x="4302590" y="3165911"/>
                      <a:pt x="4305904" y="3162597"/>
                      <a:pt x="4309993" y="3162597"/>
                    </a:cubicBezTo>
                    <a:close/>
                    <a:moveTo>
                      <a:pt x="269909" y="3155764"/>
                    </a:moveTo>
                    <a:cubicBezTo>
                      <a:pt x="279973" y="3155764"/>
                      <a:pt x="288131" y="3164177"/>
                      <a:pt x="288131" y="3174556"/>
                    </a:cubicBezTo>
                    <a:cubicBezTo>
                      <a:pt x="288131" y="3184935"/>
                      <a:pt x="279973" y="3193348"/>
                      <a:pt x="269909" y="3193348"/>
                    </a:cubicBezTo>
                    <a:cubicBezTo>
                      <a:pt x="259845" y="3193348"/>
                      <a:pt x="251687" y="3184935"/>
                      <a:pt x="251687" y="3174556"/>
                    </a:cubicBezTo>
                    <a:cubicBezTo>
                      <a:pt x="251687" y="3164177"/>
                      <a:pt x="259845" y="3155764"/>
                      <a:pt x="269909" y="3155764"/>
                    </a:cubicBezTo>
                    <a:close/>
                    <a:moveTo>
                      <a:pt x="4427864" y="3147792"/>
                    </a:moveTo>
                    <a:cubicBezTo>
                      <a:pt x="4441701" y="3147792"/>
                      <a:pt x="4452919" y="3159265"/>
                      <a:pt x="4452919" y="3173417"/>
                    </a:cubicBezTo>
                    <a:cubicBezTo>
                      <a:pt x="4452919" y="3187569"/>
                      <a:pt x="4441701" y="3199042"/>
                      <a:pt x="4427864" y="3199042"/>
                    </a:cubicBezTo>
                    <a:cubicBezTo>
                      <a:pt x="4414027" y="3199042"/>
                      <a:pt x="4402809" y="3187569"/>
                      <a:pt x="4402809" y="3173417"/>
                    </a:cubicBezTo>
                    <a:cubicBezTo>
                      <a:pt x="4402809" y="3159265"/>
                      <a:pt x="4414027" y="3147792"/>
                      <a:pt x="4427864" y="3147792"/>
                    </a:cubicBezTo>
                    <a:close/>
                    <a:moveTo>
                      <a:pt x="4195539" y="3147792"/>
                    </a:moveTo>
                    <a:cubicBezTo>
                      <a:pt x="4206861" y="3147792"/>
                      <a:pt x="4216039" y="3156715"/>
                      <a:pt x="4216039" y="3167722"/>
                    </a:cubicBezTo>
                    <a:cubicBezTo>
                      <a:pt x="4216039" y="3178729"/>
                      <a:pt x="4206861" y="3187652"/>
                      <a:pt x="4195539" y="3187652"/>
                    </a:cubicBezTo>
                    <a:cubicBezTo>
                      <a:pt x="4184217" y="3187652"/>
                      <a:pt x="4175039" y="3178729"/>
                      <a:pt x="4175039" y="3167722"/>
                    </a:cubicBezTo>
                    <a:cubicBezTo>
                      <a:pt x="4175039" y="3156715"/>
                      <a:pt x="4184217" y="3147792"/>
                      <a:pt x="4195539" y="3147792"/>
                    </a:cubicBezTo>
                    <a:close/>
                    <a:moveTo>
                      <a:pt x="387781" y="3145514"/>
                    </a:moveTo>
                    <a:cubicBezTo>
                      <a:pt x="401933" y="3145514"/>
                      <a:pt x="413406" y="3156732"/>
                      <a:pt x="413406" y="3170569"/>
                    </a:cubicBezTo>
                    <a:cubicBezTo>
                      <a:pt x="413406" y="3184406"/>
                      <a:pt x="401933" y="3195624"/>
                      <a:pt x="387781" y="3195624"/>
                    </a:cubicBezTo>
                    <a:cubicBezTo>
                      <a:pt x="373629" y="3195624"/>
                      <a:pt x="362156" y="3184406"/>
                      <a:pt x="362156" y="3170569"/>
                    </a:cubicBezTo>
                    <a:cubicBezTo>
                      <a:pt x="362156" y="3156732"/>
                      <a:pt x="373629" y="3145514"/>
                      <a:pt x="387781" y="3145514"/>
                    </a:cubicBezTo>
                    <a:close/>
                    <a:moveTo>
                      <a:pt x="103067" y="3013407"/>
                    </a:moveTo>
                    <a:cubicBezTo>
                      <a:pt x="105897" y="3013407"/>
                      <a:pt x="108192" y="3015702"/>
                      <a:pt x="108192" y="3018532"/>
                    </a:cubicBezTo>
                    <a:cubicBezTo>
                      <a:pt x="108192" y="3021362"/>
                      <a:pt x="105897" y="3023657"/>
                      <a:pt x="103067" y="3023657"/>
                    </a:cubicBezTo>
                    <a:cubicBezTo>
                      <a:pt x="100237" y="3023657"/>
                      <a:pt x="97942" y="3021362"/>
                      <a:pt x="97942" y="3018532"/>
                    </a:cubicBezTo>
                    <a:cubicBezTo>
                      <a:pt x="97942" y="3015702"/>
                      <a:pt x="100237" y="3013407"/>
                      <a:pt x="103067" y="3013407"/>
                    </a:cubicBezTo>
                    <a:close/>
                    <a:moveTo>
                      <a:pt x="4594707" y="3009991"/>
                    </a:moveTo>
                    <a:cubicBezTo>
                      <a:pt x="4598167" y="3009991"/>
                      <a:pt x="4600971" y="3013050"/>
                      <a:pt x="4600971" y="3016824"/>
                    </a:cubicBezTo>
                    <a:cubicBezTo>
                      <a:pt x="4600971" y="3020598"/>
                      <a:pt x="4598167" y="3023657"/>
                      <a:pt x="4594707" y="3023657"/>
                    </a:cubicBezTo>
                    <a:cubicBezTo>
                      <a:pt x="4591247" y="3023657"/>
                      <a:pt x="4588443" y="3020598"/>
                      <a:pt x="4588443" y="3016824"/>
                    </a:cubicBezTo>
                    <a:cubicBezTo>
                      <a:pt x="4588443" y="3013050"/>
                      <a:pt x="4591247" y="3009991"/>
                      <a:pt x="4594707" y="3009991"/>
                    </a:cubicBezTo>
                    <a:close/>
                    <a:moveTo>
                      <a:pt x="441307" y="3009991"/>
                    </a:moveTo>
                    <a:cubicBezTo>
                      <a:pt x="442880" y="3009991"/>
                      <a:pt x="444155" y="3011521"/>
                      <a:pt x="444155" y="3013408"/>
                    </a:cubicBezTo>
                    <a:cubicBezTo>
                      <a:pt x="444155" y="3015295"/>
                      <a:pt x="442880" y="3016825"/>
                      <a:pt x="441307" y="3016825"/>
                    </a:cubicBezTo>
                    <a:cubicBezTo>
                      <a:pt x="439734" y="3016825"/>
                      <a:pt x="438459" y="3015295"/>
                      <a:pt x="438459" y="3013408"/>
                    </a:cubicBezTo>
                    <a:cubicBezTo>
                      <a:pt x="438459" y="3011521"/>
                      <a:pt x="439734" y="3009991"/>
                      <a:pt x="441307" y="3009991"/>
                    </a:cubicBezTo>
                    <a:close/>
                    <a:moveTo>
                      <a:pt x="4368075" y="3005435"/>
                    </a:moveTo>
                    <a:cubicBezTo>
                      <a:pt x="4372793" y="3005435"/>
                      <a:pt x="4376617" y="3009259"/>
                      <a:pt x="4376617" y="3013977"/>
                    </a:cubicBezTo>
                    <a:cubicBezTo>
                      <a:pt x="4376617" y="3018695"/>
                      <a:pt x="4372793" y="3022519"/>
                      <a:pt x="4368075" y="3022519"/>
                    </a:cubicBezTo>
                    <a:cubicBezTo>
                      <a:pt x="4363357" y="3022519"/>
                      <a:pt x="4359533" y="3018695"/>
                      <a:pt x="4359533" y="3013977"/>
                    </a:cubicBezTo>
                    <a:cubicBezTo>
                      <a:pt x="4359533" y="3009259"/>
                      <a:pt x="4363357" y="3005435"/>
                      <a:pt x="4368075" y="3005435"/>
                    </a:cubicBezTo>
                    <a:close/>
                    <a:moveTo>
                      <a:pt x="214105" y="2998602"/>
                    </a:moveTo>
                    <a:cubicBezTo>
                      <a:pt x="224169" y="2998602"/>
                      <a:pt x="232327" y="3006760"/>
                      <a:pt x="232327" y="3016824"/>
                    </a:cubicBezTo>
                    <a:cubicBezTo>
                      <a:pt x="232327" y="3026888"/>
                      <a:pt x="224169" y="3035046"/>
                      <a:pt x="214105" y="3035046"/>
                    </a:cubicBezTo>
                    <a:cubicBezTo>
                      <a:pt x="204041" y="3035046"/>
                      <a:pt x="195883" y="3026888"/>
                      <a:pt x="195883" y="3016824"/>
                    </a:cubicBezTo>
                    <a:cubicBezTo>
                      <a:pt x="195883" y="3006760"/>
                      <a:pt x="204041" y="2998602"/>
                      <a:pt x="214105" y="2998602"/>
                    </a:cubicBezTo>
                    <a:close/>
                    <a:moveTo>
                      <a:pt x="4483668" y="2991769"/>
                    </a:moveTo>
                    <a:cubicBezTo>
                      <a:pt x="4496876" y="2991769"/>
                      <a:pt x="4507584" y="3002732"/>
                      <a:pt x="4507584" y="3016255"/>
                    </a:cubicBezTo>
                    <a:cubicBezTo>
                      <a:pt x="4507584" y="3029778"/>
                      <a:pt x="4496876" y="3040741"/>
                      <a:pt x="4483668" y="3040741"/>
                    </a:cubicBezTo>
                    <a:cubicBezTo>
                      <a:pt x="4470460" y="3040741"/>
                      <a:pt x="4459752" y="3029778"/>
                      <a:pt x="4459752" y="3016255"/>
                    </a:cubicBezTo>
                    <a:cubicBezTo>
                      <a:pt x="4459752" y="3002732"/>
                      <a:pt x="4470460" y="2991769"/>
                      <a:pt x="4483668" y="2991769"/>
                    </a:cubicBezTo>
                    <a:close/>
                    <a:moveTo>
                      <a:pt x="330268" y="2991769"/>
                    </a:moveTo>
                    <a:cubicBezTo>
                      <a:pt x="342847" y="2991769"/>
                      <a:pt x="353045" y="3001967"/>
                      <a:pt x="353045" y="3014546"/>
                    </a:cubicBezTo>
                    <a:cubicBezTo>
                      <a:pt x="353045" y="3027125"/>
                      <a:pt x="342847" y="3037323"/>
                      <a:pt x="330268" y="3037323"/>
                    </a:cubicBezTo>
                    <a:cubicBezTo>
                      <a:pt x="317689" y="3037323"/>
                      <a:pt x="307491" y="3027125"/>
                      <a:pt x="307491" y="3014546"/>
                    </a:cubicBezTo>
                    <a:cubicBezTo>
                      <a:pt x="307491" y="3001967"/>
                      <a:pt x="317689" y="2991769"/>
                      <a:pt x="330268" y="2991769"/>
                    </a:cubicBezTo>
                    <a:close/>
                    <a:moveTo>
                      <a:pt x="4256467" y="2990630"/>
                    </a:moveTo>
                    <a:cubicBezTo>
                      <a:pt x="4268732" y="2990630"/>
                      <a:pt x="4278675" y="3000573"/>
                      <a:pt x="4278675" y="3012838"/>
                    </a:cubicBezTo>
                    <a:cubicBezTo>
                      <a:pt x="4278675" y="3025103"/>
                      <a:pt x="4268732" y="3035046"/>
                      <a:pt x="4256467" y="3035046"/>
                    </a:cubicBezTo>
                    <a:cubicBezTo>
                      <a:pt x="4244202" y="3035046"/>
                      <a:pt x="4234259" y="3025103"/>
                      <a:pt x="4234259" y="3012838"/>
                    </a:cubicBezTo>
                    <a:cubicBezTo>
                      <a:pt x="4234259" y="3000573"/>
                      <a:pt x="4244202" y="2990630"/>
                      <a:pt x="4256467" y="2990630"/>
                    </a:cubicBezTo>
                    <a:close/>
                    <a:moveTo>
                      <a:pt x="62069" y="2850551"/>
                    </a:moveTo>
                    <a:cubicBezTo>
                      <a:pt x="65529" y="2850551"/>
                      <a:pt x="68333" y="2853101"/>
                      <a:pt x="68333" y="2856246"/>
                    </a:cubicBezTo>
                    <a:cubicBezTo>
                      <a:pt x="68333" y="2859391"/>
                      <a:pt x="65529" y="2861941"/>
                      <a:pt x="62069" y="2861941"/>
                    </a:cubicBezTo>
                    <a:cubicBezTo>
                      <a:pt x="58609" y="2861941"/>
                      <a:pt x="55805" y="2859391"/>
                      <a:pt x="55805" y="2856246"/>
                    </a:cubicBezTo>
                    <a:cubicBezTo>
                      <a:pt x="55805" y="2853101"/>
                      <a:pt x="58609" y="2850551"/>
                      <a:pt x="62069" y="2850551"/>
                    </a:cubicBezTo>
                    <a:close/>
                    <a:moveTo>
                      <a:pt x="4636275" y="2849412"/>
                    </a:moveTo>
                    <a:cubicBezTo>
                      <a:pt x="4639420" y="2849412"/>
                      <a:pt x="4641970" y="2851962"/>
                      <a:pt x="4641970" y="2855107"/>
                    </a:cubicBezTo>
                    <a:cubicBezTo>
                      <a:pt x="4641970" y="2858252"/>
                      <a:pt x="4639420" y="2860802"/>
                      <a:pt x="4636275" y="2860802"/>
                    </a:cubicBezTo>
                    <a:cubicBezTo>
                      <a:pt x="4633130" y="2860802"/>
                      <a:pt x="4630580" y="2858252"/>
                      <a:pt x="4630580" y="2855107"/>
                    </a:cubicBezTo>
                    <a:cubicBezTo>
                      <a:pt x="4630580" y="2851962"/>
                      <a:pt x="4633130" y="2849412"/>
                      <a:pt x="4636275" y="2849412"/>
                    </a:cubicBezTo>
                    <a:close/>
                    <a:moveTo>
                      <a:pt x="394044" y="2849412"/>
                    </a:moveTo>
                    <a:cubicBezTo>
                      <a:pt x="396561" y="2849412"/>
                      <a:pt x="398601" y="2851197"/>
                      <a:pt x="398601" y="2853398"/>
                    </a:cubicBezTo>
                    <a:cubicBezTo>
                      <a:pt x="398601" y="2855599"/>
                      <a:pt x="396561" y="2857384"/>
                      <a:pt x="394044" y="2857384"/>
                    </a:cubicBezTo>
                    <a:cubicBezTo>
                      <a:pt x="391528" y="2857384"/>
                      <a:pt x="389488" y="2855599"/>
                      <a:pt x="389488" y="2853398"/>
                    </a:cubicBezTo>
                    <a:cubicBezTo>
                      <a:pt x="389488" y="2851197"/>
                      <a:pt x="391528" y="2849412"/>
                      <a:pt x="394044" y="2849412"/>
                    </a:cubicBezTo>
                    <a:close/>
                    <a:moveTo>
                      <a:pt x="4413060" y="2844857"/>
                    </a:moveTo>
                    <a:cubicBezTo>
                      <a:pt x="4418092" y="2844857"/>
                      <a:pt x="4422171" y="2848936"/>
                      <a:pt x="4422171" y="2853968"/>
                    </a:cubicBezTo>
                    <a:cubicBezTo>
                      <a:pt x="4422171" y="2859000"/>
                      <a:pt x="4418092" y="2863079"/>
                      <a:pt x="4413060" y="2863079"/>
                    </a:cubicBezTo>
                    <a:cubicBezTo>
                      <a:pt x="4408028" y="2863079"/>
                      <a:pt x="4403949" y="2859000"/>
                      <a:pt x="4403949" y="2853968"/>
                    </a:cubicBezTo>
                    <a:cubicBezTo>
                      <a:pt x="4403949" y="2848936"/>
                      <a:pt x="4408028" y="2844857"/>
                      <a:pt x="4413060" y="2844857"/>
                    </a:cubicBezTo>
                    <a:close/>
                    <a:moveTo>
                      <a:pt x="284714" y="2838024"/>
                    </a:moveTo>
                    <a:cubicBezTo>
                      <a:pt x="294149" y="2838024"/>
                      <a:pt x="301797" y="2845418"/>
                      <a:pt x="301797" y="2854538"/>
                    </a:cubicBezTo>
                    <a:cubicBezTo>
                      <a:pt x="301797" y="2863658"/>
                      <a:pt x="294149" y="2871052"/>
                      <a:pt x="284714" y="2871052"/>
                    </a:cubicBezTo>
                    <a:cubicBezTo>
                      <a:pt x="275279" y="2871052"/>
                      <a:pt x="267631" y="2863658"/>
                      <a:pt x="267631" y="2854538"/>
                    </a:cubicBezTo>
                    <a:cubicBezTo>
                      <a:pt x="267631" y="2845418"/>
                      <a:pt x="275279" y="2838024"/>
                      <a:pt x="284714" y="2838024"/>
                    </a:cubicBezTo>
                    <a:close/>
                    <a:moveTo>
                      <a:pt x="171399" y="2838024"/>
                    </a:moveTo>
                    <a:cubicBezTo>
                      <a:pt x="181148" y="2838024"/>
                      <a:pt x="189052" y="2846182"/>
                      <a:pt x="189052" y="2856246"/>
                    </a:cubicBezTo>
                    <a:cubicBezTo>
                      <a:pt x="189052" y="2866310"/>
                      <a:pt x="181148" y="2874468"/>
                      <a:pt x="171399" y="2874468"/>
                    </a:cubicBezTo>
                    <a:cubicBezTo>
                      <a:pt x="161650" y="2874468"/>
                      <a:pt x="153746" y="2866310"/>
                      <a:pt x="153746" y="2856246"/>
                    </a:cubicBezTo>
                    <a:cubicBezTo>
                      <a:pt x="153746" y="2846182"/>
                      <a:pt x="161650" y="2838024"/>
                      <a:pt x="171399" y="2838024"/>
                    </a:cubicBezTo>
                    <a:close/>
                    <a:moveTo>
                      <a:pt x="4526945" y="2831190"/>
                    </a:moveTo>
                    <a:cubicBezTo>
                      <a:pt x="4539524" y="2831190"/>
                      <a:pt x="4549722" y="2841643"/>
                      <a:pt x="4549722" y="2854537"/>
                    </a:cubicBezTo>
                    <a:cubicBezTo>
                      <a:pt x="4549722" y="2867431"/>
                      <a:pt x="4539524" y="2877884"/>
                      <a:pt x="4526945" y="2877884"/>
                    </a:cubicBezTo>
                    <a:cubicBezTo>
                      <a:pt x="4514366" y="2877884"/>
                      <a:pt x="4504168" y="2867431"/>
                      <a:pt x="4504168" y="2854537"/>
                    </a:cubicBezTo>
                    <a:cubicBezTo>
                      <a:pt x="4504168" y="2841643"/>
                      <a:pt x="4514366" y="2831190"/>
                      <a:pt x="4526945" y="2831190"/>
                    </a:cubicBezTo>
                    <a:close/>
                    <a:moveTo>
                      <a:pt x="4303729" y="2828913"/>
                    </a:moveTo>
                    <a:cubicBezTo>
                      <a:pt x="4316937" y="2828913"/>
                      <a:pt x="4327645" y="2839621"/>
                      <a:pt x="4327645" y="2852829"/>
                    </a:cubicBezTo>
                    <a:cubicBezTo>
                      <a:pt x="4327645" y="2866037"/>
                      <a:pt x="4316937" y="2876745"/>
                      <a:pt x="4303729" y="2876745"/>
                    </a:cubicBezTo>
                    <a:cubicBezTo>
                      <a:pt x="4290521" y="2876745"/>
                      <a:pt x="4279813" y="2866037"/>
                      <a:pt x="4279813" y="2852829"/>
                    </a:cubicBezTo>
                    <a:cubicBezTo>
                      <a:pt x="4279813" y="2839621"/>
                      <a:pt x="4290521" y="2828913"/>
                      <a:pt x="4303729" y="2828913"/>
                    </a:cubicBezTo>
                    <a:close/>
                    <a:moveTo>
                      <a:pt x="4665885" y="2685417"/>
                    </a:moveTo>
                    <a:cubicBezTo>
                      <a:pt x="4669030" y="2685417"/>
                      <a:pt x="4671580" y="2687967"/>
                      <a:pt x="4671580" y="2691112"/>
                    </a:cubicBezTo>
                    <a:cubicBezTo>
                      <a:pt x="4671580" y="2694257"/>
                      <a:pt x="4669030" y="2696807"/>
                      <a:pt x="4665885" y="2696807"/>
                    </a:cubicBezTo>
                    <a:cubicBezTo>
                      <a:pt x="4662740" y="2696807"/>
                      <a:pt x="4660190" y="2694257"/>
                      <a:pt x="4660190" y="2691112"/>
                    </a:cubicBezTo>
                    <a:cubicBezTo>
                      <a:pt x="4660190" y="2687967"/>
                      <a:pt x="4662740" y="2685417"/>
                      <a:pt x="4665885" y="2685417"/>
                    </a:cubicBezTo>
                    <a:close/>
                    <a:moveTo>
                      <a:pt x="360448" y="2685417"/>
                    </a:moveTo>
                    <a:cubicBezTo>
                      <a:pt x="363278" y="2685417"/>
                      <a:pt x="365573" y="2687712"/>
                      <a:pt x="365573" y="2690542"/>
                    </a:cubicBezTo>
                    <a:cubicBezTo>
                      <a:pt x="365573" y="2693372"/>
                      <a:pt x="363278" y="2695667"/>
                      <a:pt x="360448" y="2695667"/>
                    </a:cubicBezTo>
                    <a:cubicBezTo>
                      <a:pt x="357618" y="2695667"/>
                      <a:pt x="355323" y="2693372"/>
                      <a:pt x="355323" y="2690542"/>
                    </a:cubicBezTo>
                    <a:cubicBezTo>
                      <a:pt x="355323" y="2687712"/>
                      <a:pt x="357618" y="2685417"/>
                      <a:pt x="360448" y="2685417"/>
                    </a:cubicBezTo>
                    <a:close/>
                    <a:moveTo>
                      <a:pt x="33027" y="2685417"/>
                    </a:moveTo>
                    <a:cubicBezTo>
                      <a:pt x="36801" y="2685417"/>
                      <a:pt x="39860" y="2688476"/>
                      <a:pt x="39860" y="2692250"/>
                    </a:cubicBezTo>
                    <a:cubicBezTo>
                      <a:pt x="39860" y="2696024"/>
                      <a:pt x="36801" y="2699083"/>
                      <a:pt x="33027" y="2699083"/>
                    </a:cubicBezTo>
                    <a:cubicBezTo>
                      <a:pt x="29253" y="2699083"/>
                      <a:pt x="26194" y="2696024"/>
                      <a:pt x="26194" y="2692250"/>
                    </a:cubicBezTo>
                    <a:cubicBezTo>
                      <a:pt x="26194" y="2688476"/>
                      <a:pt x="29253" y="2685417"/>
                      <a:pt x="33027" y="2685417"/>
                    </a:cubicBezTo>
                    <a:close/>
                    <a:moveTo>
                      <a:pt x="252257" y="2682001"/>
                    </a:moveTo>
                    <a:cubicBezTo>
                      <a:pt x="256975" y="2682001"/>
                      <a:pt x="260799" y="2686080"/>
                      <a:pt x="260799" y="2691112"/>
                    </a:cubicBezTo>
                    <a:cubicBezTo>
                      <a:pt x="260799" y="2696144"/>
                      <a:pt x="256975" y="2700223"/>
                      <a:pt x="252257" y="2700223"/>
                    </a:cubicBezTo>
                    <a:cubicBezTo>
                      <a:pt x="247539" y="2700223"/>
                      <a:pt x="243715" y="2696144"/>
                      <a:pt x="243715" y="2691112"/>
                    </a:cubicBezTo>
                    <a:cubicBezTo>
                      <a:pt x="243715" y="2686080"/>
                      <a:pt x="247539" y="2682001"/>
                      <a:pt x="252257" y="2682001"/>
                    </a:cubicBezTo>
                    <a:close/>
                    <a:moveTo>
                      <a:pt x="4446086" y="2679723"/>
                    </a:moveTo>
                    <a:cubicBezTo>
                      <a:pt x="4451747" y="2679723"/>
                      <a:pt x="4456336" y="2684312"/>
                      <a:pt x="4456336" y="2689973"/>
                    </a:cubicBezTo>
                    <a:cubicBezTo>
                      <a:pt x="4456336" y="2695634"/>
                      <a:pt x="4451747" y="2700223"/>
                      <a:pt x="4446086" y="2700223"/>
                    </a:cubicBezTo>
                    <a:cubicBezTo>
                      <a:pt x="4440425" y="2700223"/>
                      <a:pt x="4435836" y="2695634"/>
                      <a:pt x="4435836" y="2689973"/>
                    </a:cubicBezTo>
                    <a:cubicBezTo>
                      <a:pt x="4435836" y="2684312"/>
                      <a:pt x="4440425" y="2679723"/>
                      <a:pt x="4446086" y="2679723"/>
                    </a:cubicBezTo>
                    <a:close/>
                    <a:moveTo>
                      <a:pt x="140080" y="2674029"/>
                    </a:moveTo>
                    <a:cubicBezTo>
                      <a:pt x="150144" y="2674029"/>
                      <a:pt x="158302" y="2682187"/>
                      <a:pt x="158302" y="2692251"/>
                    </a:cubicBezTo>
                    <a:cubicBezTo>
                      <a:pt x="158302" y="2702315"/>
                      <a:pt x="150144" y="2710473"/>
                      <a:pt x="140080" y="2710473"/>
                    </a:cubicBezTo>
                    <a:cubicBezTo>
                      <a:pt x="130016" y="2710473"/>
                      <a:pt x="121858" y="2702315"/>
                      <a:pt x="121858" y="2692251"/>
                    </a:cubicBezTo>
                    <a:cubicBezTo>
                      <a:pt x="121858" y="2682187"/>
                      <a:pt x="130016" y="2674029"/>
                      <a:pt x="140080" y="2674029"/>
                    </a:cubicBezTo>
                    <a:close/>
                    <a:moveTo>
                      <a:pt x="4558264" y="2668335"/>
                    </a:moveTo>
                    <a:cubicBezTo>
                      <a:pt x="4570529" y="2668335"/>
                      <a:pt x="4580472" y="2678533"/>
                      <a:pt x="4580472" y="2691112"/>
                    </a:cubicBezTo>
                    <a:cubicBezTo>
                      <a:pt x="4580472" y="2703691"/>
                      <a:pt x="4570529" y="2713889"/>
                      <a:pt x="4558264" y="2713889"/>
                    </a:cubicBezTo>
                    <a:cubicBezTo>
                      <a:pt x="4545999" y="2713889"/>
                      <a:pt x="4536056" y="2703691"/>
                      <a:pt x="4536056" y="2691112"/>
                    </a:cubicBezTo>
                    <a:cubicBezTo>
                      <a:pt x="4536056" y="2678533"/>
                      <a:pt x="4545999" y="2668335"/>
                      <a:pt x="4558264" y="2668335"/>
                    </a:cubicBezTo>
                    <a:close/>
                    <a:moveTo>
                      <a:pt x="4337895" y="2664918"/>
                    </a:moveTo>
                    <a:cubicBezTo>
                      <a:pt x="4352362" y="2664918"/>
                      <a:pt x="4364089" y="2676391"/>
                      <a:pt x="4364089" y="2690543"/>
                    </a:cubicBezTo>
                    <a:cubicBezTo>
                      <a:pt x="4364089" y="2704695"/>
                      <a:pt x="4352362" y="2716168"/>
                      <a:pt x="4337895" y="2716168"/>
                    </a:cubicBezTo>
                    <a:cubicBezTo>
                      <a:pt x="4323428" y="2716168"/>
                      <a:pt x="4311701" y="2704695"/>
                      <a:pt x="4311701" y="2690543"/>
                    </a:cubicBezTo>
                    <a:cubicBezTo>
                      <a:pt x="4311701" y="2676391"/>
                      <a:pt x="4323428" y="2664918"/>
                      <a:pt x="4337895" y="2664918"/>
                    </a:cubicBezTo>
                    <a:close/>
                    <a:moveTo>
                      <a:pt x="232327" y="2522561"/>
                    </a:moveTo>
                    <a:cubicBezTo>
                      <a:pt x="234214" y="2522561"/>
                      <a:pt x="235744" y="2524091"/>
                      <a:pt x="235744" y="2525978"/>
                    </a:cubicBezTo>
                    <a:cubicBezTo>
                      <a:pt x="235744" y="2527865"/>
                      <a:pt x="234214" y="2529395"/>
                      <a:pt x="232327" y="2529395"/>
                    </a:cubicBezTo>
                    <a:cubicBezTo>
                      <a:pt x="230440" y="2529395"/>
                      <a:pt x="228910" y="2527865"/>
                      <a:pt x="228910" y="2525978"/>
                    </a:cubicBezTo>
                    <a:cubicBezTo>
                      <a:pt x="228910" y="2524091"/>
                      <a:pt x="230440" y="2522561"/>
                      <a:pt x="232327" y="2522561"/>
                    </a:cubicBezTo>
                    <a:close/>
                    <a:moveTo>
                      <a:pt x="4682968" y="2519145"/>
                    </a:moveTo>
                    <a:cubicBezTo>
                      <a:pt x="4686113" y="2519145"/>
                      <a:pt x="4688663" y="2521695"/>
                      <a:pt x="4688663" y="2524840"/>
                    </a:cubicBezTo>
                    <a:cubicBezTo>
                      <a:pt x="4688663" y="2527985"/>
                      <a:pt x="4686113" y="2530535"/>
                      <a:pt x="4682968" y="2530535"/>
                    </a:cubicBezTo>
                    <a:cubicBezTo>
                      <a:pt x="4679823" y="2530535"/>
                      <a:pt x="4677273" y="2527985"/>
                      <a:pt x="4677273" y="2524840"/>
                    </a:cubicBezTo>
                    <a:cubicBezTo>
                      <a:pt x="4677273" y="2521695"/>
                      <a:pt x="4679823" y="2519145"/>
                      <a:pt x="4682968" y="2519145"/>
                    </a:cubicBezTo>
                    <a:close/>
                    <a:moveTo>
                      <a:pt x="339380" y="2519145"/>
                    </a:moveTo>
                    <a:cubicBezTo>
                      <a:pt x="342525" y="2519145"/>
                      <a:pt x="345075" y="2521949"/>
                      <a:pt x="345075" y="2525409"/>
                    </a:cubicBezTo>
                    <a:cubicBezTo>
                      <a:pt x="345075" y="2528869"/>
                      <a:pt x="342525" y="2531673"/>
                      <a:pt x="339380" y="2531673"/>
                    </a:cubicBezTo>
                    <a:cubicBezTo>
                      <a:pt x="336235" y="2531673"/>
                      <a:pt x="333685" y="2528869"/>
                      <a:pt x="333685" y="2525409"/>
                    </a:cubicBezTo>
                    <a:cubicBezTo>
                      <a:pt x="333685" y="2521949"/>
                      <a:pt x="336235" y="2519145"/>
                      <a:pt x="339380" y="2519145"/>
                    </a:cubicBezTo>
                    <a:close/>
                    <a:moveTo>
                      <a:pt x="14806" y="2519145"/>
                    </a:moveTo>
                    <a:cubicBezTo>
                      <a:pt x="19209" y="2519145"/>
                      <a:pt x="22778" y="2522459"/>
                      <a:pt x="22778" y="2526548"/>
                    </a:cubicBezTo>
                    <a:cubicBezTo>
                      <a:pt x="22778" y="2530637"/>
                      <a:pt x="19209" y="2533951"/>
                      <a:pt x="14806" y="2533951"/>
                    </a:cubicBezTo>
                    <a:cubicBezTo>
                      <a:pt x="10403" y="2533951"/>
                      <a:pt x="6834" y="2530637"/>
                      <a:pt x="6834" y="2526548"/>
                    </a:cubicBezTo>
                    <a:cubicBezTo>
                      <a:pt x="6834" y="2522459"/>
                      <a:pt x="10403" y="2519145"/>
                      <a:pt x="14806" y="2519145"/>
                    </a:cubicBezTo>
                    <a:close/>
                    <a:moveTo>
                      <a:pt x="4464877" y="2513451"/>
                    </a:moveTo>
                    <a:cubicBezTo>
                      <a:pt x="4471481" y="2513451"/>
                      <a:pt x="4476835" y="2518550"/>
                      <a:pt x="4476835" y="2524840"/>
                    </a:cubicBezTo>
                    <a:cubicBezTo>
                      <a:pt x="4476835" y="2531130"/>
                      <a:pt x="4471481" y="2536229"/>
                      <a:pt x="4464877" y="2536229"/>
                    </a:cubicBezTo>
                    <a:cubicBezTo>
                      <a:pt x="4458273" y="2536229"/>
                      <a:pt x="4452919" y="2531130"/>
                      <a:pt x="4452919" y="2524840"/>
                    </a:cubicBezTo>
                    <a:cubicBezTo>
                      <a:pt x="4452919" y="2518550"/>
                      <a:pt x="4458273" y="2513451"/>
                      <a:pt x="4464877" y="2513451"/>
                    </a:cubicBezTo>
                    <a:close/>
                    <a:moveTo>
                      <a:pt x="121289" y="2508895"/>
                    </a:moveTo>
                    <a:cubicBezTo>
                      <a:pt x="131038" y="2508895"/>
                      <a:pt x="138942" y="2516799"/>
                      <a:pt x="138942" y="2526548"/>
                    </a:cubicBezTo>
                    <a:cubicBezTo>
                      <a:pt x="138942" y="2536297"/>
                      <a:pt x="131038" y="2544201"/>
                      <a:pt x="121289" y="2544201"/>
                    </a:cubicBezTo>
                    <a:cubicBezTo>
                      <a:pt x="111540" y="2544201"/>
                      <a:pt x="103636" y="2536297"/>
                      <a:pt x="103636" y="2526548"/>
                    </a:cubicBezTo>
                    <a:cubicBezTo>
                      <a:pt x="103636" y="2516799"/>
                      <a:pt x="111540" y="2508895"/>
                      <a:pt x="121289" y="2508895"/>
                    </a:cubicBezTo>
                    <a:close/>
                    <a:moveTo>
                      <a:pt x="4576485" y="2503201"/>
                    </a:moveTo>
                    <a:cubicBezTo>
                      <a:pt x="4588121" y="2503201"/>
                      <a:pt x="4597554" y="2512889"/>
                      <a:pt x="4597554" y="2524839"/>
                    </a:cubicBezTo>
                    <a:cubicBezTo>
                      <a:pt x="4597554" y="2536789"/>
                      <a:pt x="4588121" y="2546477"/>
                      <a:pt x="4576485" y="2546477"/>
                    </a:cubicBezTo>
                    <a:cubicBezTo>
                      <a:pt x="4564849" y="2546477"/>
                      <a:pt x="4555416" y="2536789"/>
                      <a:pt x="4555416" y="2524839"/>
                    </a:cubicBezTo>
                    <a:cubicBezTo>
                      <a:pt x="4555416" y="2512889"/>
                      <a:pt x="4564849" y="2503201"/>
                      <a:pt x="4576485" y="2503201"/>
                    </a:cubicBezTo>
                    <a:close/>
                    <a:moveTo>
                      <a:pt x="4358394" y="2498645"/>
                    </a:moveTo>
                    <a:cubicBezTo>
                      <a:pt x="4372861" y="2498645"/>
                      <a:pt x="4384588" y="2510627"/>
                      <a:pt x="4384588" y="2525408"/>
                    </a:cubicBezTo>
                    <a:cubicBezTo>
                      <a:pt x="4384588" y="2540189"/>
                      <a:pt x="4372861" y="2552171"/>
                      <a:pt x="4358394" y="2552171"/>
                    </a:cubicBezTo>
                    <a:cubicBezTo>
                      <a:pt x="4343927" y="2552171"/>
                      <a:pt x="4332200" y="2540189"/>
                      <a:pt x="4332200" y="2525408"/>
                    </a:cubicBezTo>
                    <a:cubicBezTo>
                      <a:pt x="4332200" y="2510627"/>
                      <a:pt x="4343927" y="2498645"/>
                      <a:pt x="4358394" y="2498645"/>
                    </a:cubicBezTo>
                    <a:close/>
                    <a:moveTo>
                      <a:pt x="226064" y="2357427"/>
                    </a:moveTo>
                    <a:cubicBezTo>
                      <a:pt x="227008" y="2357427"/>
                      <a:pt x="227773" y="2358192"/>
                      <a:pt x="227773" y="2359136"/>
                    </a:cubicBezTo>
                    <a:cubicBezTo>
                      <a:pt x="227773" y="2360079"/>
                      <a:pt x="227008" y="2360845"/>
                      <a:pt x="226064" y="2360845"/>
                    </a:cubicBezTo>
                    <a:cubicBezTo>
                      <a:pt x="225120" y="2360845"/>
                      <a:pt x="224355" y="2360079"/>
                      <a:pt x="224355" y="2359136"/>
                    </a:cubicBezTo>
                    <a:cubicBezTo>
                      <a:pt x="224355" y="2358192"/>
                      <a:pt x="225120" y="2357427"/>
                      <a:pt x="226064" y="2357427"/>
                    </a:cubicBezTo>
                    <a:close/>
                    <a:moveTo>
                      <a:pt x="332546" y="2352872"/>
                    </a:moveTo>
                    <a:cubicBezTo>
                      <a:pt x="336320" y="2352872"/>
                      <a:pt x="339379" y="2355931"/>
                      <a:pt x="339379" y="2359705"/>
                    </a:cubicBezTo>
                    <a:cubicBezTo>
                      <a:pt x="339379" y="2363479"/>
                      <a:pt x="336320" y="2366538"/>
                      <a:pt x="332546" y="2366538"/>
                    </a:cubicBezTo>
                    <a:cubicBezTo>
                      <a:pt x="328772" y="2366538"/>
                      <a:pt x="325713" y="2363479"/>
                      <a:pt x="325713" y="2359705"/>
                    </a:cubicBezTo>
                    <a:cubicBezTo>
                      <a:pt x="325713" y="2355931"/>
                      <a:pt x="328772" y="2352872"/>
                      <a:pt x="332546" y="2352872"/>
                    </a:cubicBezTo>
                    <a:close/>
                    <a:moveTo>
                      <a:pt x="4688662" y="2351733"/>
                    </a:moveTo>
                    <a:cubicBezTo>
                      <a:pt x="4691807" y="2351733"/>
                      <a:pt x="4694357" y="2354537"/>
                      <a:pt x="4694357" y="2357997"/>
                    </a:cubicBezTo>
                    <a:cubicBezTo>
                      <a:pt x="4694357" y="2361457"/>
                      <a:pt x="4691807" y="2364261"/>
                      <a:pt x="4688662" y="2364261"/>
                    </a:cubicBezTo>
                    <a:cubicBezTo>
                      <a:pt x="4685517" y="2364261"/>
                      <a:pt x="4682967" y="2361457"/>
                      <a:pt x="4682967" y="2357997"/>
                    </a:cubicBezTo>
                    <a:cubicBezTo>
                      <a:pt x="4682967" y="2354537"/>
                      <a:pt x="4685517" y="2351733"/>
                      <a:pt x="4688662" y="2351733"/>
                    </a:cubicBezTo>
                    <a:close/>
                    <a:moveTo>
                      <a:pt x="8542" y="2350594"/>
                    </a:moveTo>
                    <a:cubicBezTo>
                      <a:pt x="13260" y="2350594"/>
                      <a:pt x="17084" y="2354673"/>
                      <a:pt x="17084" y="2359705"/>
                    </a:cubicBezTo>
                    <a:cubicBezTo>
                      <a:pt x="17084" y="2364737"/>
                      <a:pt x="13260" y="2368816"/>
                      <a:pt x="8542" y="2368816"/>
                    </a:cubicBezTo>
                    <a:cubicBezTo>
                      <a:pt x="3824" y="2368816"/>
                      <a:pt x="0" y="2364737"/>
                      <a:pt x="0" y="2359705"/>
                    </a:cubicBezTo>
                    <a:cubicBezTo>
                      <a:pt x="0" y="2354673"/>
                      <a:pt x="3824" y="2350594"/>
                      <a:pt x="8542" y="2350594"/>
                    </a:cubicBezTo>
                    <a:close/>
                    <a:moveTo>
                      <a:pt x="4471711" y="2346039"/>
                    </a:moveTo>
                    <a:cubicBezTo>
                      <a:pt x="4478944" y="2346039"/>
                      <a:pt x="4484808" y="2351648"/>
                      <a:pt x="4484808" y="2358567"/>
                    </a:cubicBezTo>
                    <a:cubicBezTo>
                      <a:pt x="4484808" y="2365486"/>
                      <a:pt x="4478944" y="2371095"/>
                      <a:pt x="4471711" y="2371095"/>
                    </a:cubicBezTo>
                    <a:cubicBezTo>
                      <a:pt x="4464478" y="2371095"/>
                      <a:pt x="4458614" y="2365486"/>
                      <a:pt x="4458614" y="2358567"/>
                    </a:cubicBezTo>
                    <a:cubicBezTo>
                      <a:pt x="4458614" y="2351648"/>
                      <a:pt x="4464478" y="2346039"/>
                      <a:pt x="4471711" y="2346039"/>
                    </a:cubicBezTo>
                    <a:close/>
                    <a:moveTo>
                      <a:pt x="115595" y="2341483"/>
                    </a:moveTo>
                    <a:cubicBezTo>
                      <a:pt x="125344" y="2341483"/>
                      <a:pt x="133248" y="2349387"/>
                      <a:pt x="133248" y="2359136"/>
                    </a:cubicBezTo>
                    <a:cubicBezTo>
                      <a:pt x="133248" y="2368885"/>
                      <a:pt x="125344" y="2376789"/>
                      <a:pt x="115595" y="2376789"/>
                    </a:cubicBezTo>
                    <a:cubicBezTo>
                      <a:pt x="105846" y="2376789"/>
                      <a:pt x="97942" y="2368885"/>
                      <a:pt x="97942" y="2359136"/>
                    </a:cubicBezTo>
                    <a:cubicBezTo>
                      <a:pt x="97942" y="2349387"/>
                      <a:pt x="105846" y="2341483"/>
                      <a:pt x="115595" y="2341483"/>
                    </a:cubicBezTo>
                    <a:close/>
                    <a:moveTo>
                      <a:pt x="4582179" y="2336928"/>
                    </a:moveTo>
                    <a:cubicBezTo>
                      <a:pt x="4593815" y="2336928"/>
                      <a:pt x="4603248" y="2346361"/>
                      <a:pt x="4603248" y="2357997"/>
                    </a:cubicBezTo>
                    <a:cubicBezTo>
                      <a:pt x="4603248" y="2369633"/>
                      <a:pt x="4593815" y="2379066"/>
                      <a:pt x="4582179" y="2379066"/>
                    </a:cubicBezTo>
                    <a:cubicBezTo>
                      <a:pt x="4570543" y="2379066"/>
                      <a:pt x="4561110" y="2369633"/>
                      <a:pt x="4561110" y="2357997"/>
                    </a:cubicBezTo>
                    <a:cubicBezTo>
                      <a:pt x="4561110" y="2346361"/>
                      <a:pt x="4570543" y="2336928"/>
                      <a:pt x="4582179" y="2336928"/>
                    </a:cubicBezTo>
                    <a:close/>
                    <a:moveTo>
                      <a:pt x="4365228" y="2331234"/>
                    </a:moveTo>
                    <a:cubicBezTo>
                      <a:pt x="4380324" y="2331234"/>
                      <a:pt x="4392561" y="2343471"/>
                      <a:pt x="4392561" y="2358567"/>
                    </a:cubicBezTo>
                    <a:cubicBezTo>
                      <a:pt x="4392561" y="2373663"/>
                      <a:pt x="4380324" y="2385900"/>
                      <a:pt x="4365228" y="2385900"/>
                    </a:cubicBezTo>
                    <a:cubicBezTo>
                      <a:pt x="4350132" y="2385900"/>
                      <a:pt x="4337895" y="2373663"/>
                      <a:pt x="4337895" y="2358567"/>
                    </a:cubicBezTo>
                    <a:cubicBezTo>
                      <a:pt x="4337895" y="2343471"/>
                      <a:pt x="4350132" y="2331234"/>
                      <a:pt x="4365228" y="2331234"/>
                    </a:cubicBezTo>
                    <a:close/>
                    <a:moveTo>
                      <a:pt x="232897" y="2191155"/>
                    </a:moveTo>
                    <a:cubicBezTo>
                      <a:pt x="233841" y="2191155"/>
                      <a:pt x="234606" y="2191920"/>
                      <a:pt x="234606" y="2192864"/>
                    </a:cubicBezTo>
                    <a:cubicBezTo>
                      <a:pt x="234606" y="2193807"/>
                      <a:pt x="233841" y="2194573"/>
                      <a:pt x="232897" y="2194573"/>
                    </a:cubicBezTo>
                    <a:cubicBezTo>
                      <a:pt x="231953" y="2194573"/>
                      <a:pt x="231188" y="2193807"/>
                      <a:pt x="231188" y="2192864"/>
                    </a:cubicBezTo>
                    <a:cubicBezTo>
                      <a:pt x="231188" y="2191920"/>
                      <a:pt x="231953" y="2191155"/>
                      <a:pt x="232897" y="2191155"/>
                    </a:cubicBezTo>
                    <a:close/>
                    <a:moveTo>
                      <a:pt x="339379" y="2185461"/>
                    </a:moveTo>
                    <a:cubicBezTo>
                      <a:pt x="343782" y="2185461"/>
                      <a:pt x="347351" y="2188775"/>
                      <a:pt x="347351" y="2192864"/>
                    </a:cubicBezTo>
                    <a:cubicBezTo>
                      <a:pt x="347351" y="2196953"/>
                      <a:pt x="343782" y="2200267"/>
                      <a:pt x="339379" y="2200267"/>
                    </a:cubicBezTo>
                    <a:cubicBezTo>
                      <a:pt x="334976" y="2200267"/>
                      <a:pt x="331407" y="2196953"/>
                      <a:pt x="331407" y="2192864"/>
                    </a:cubicBezTo>
                    <a:cubicBezTo>
                      <a:pt x="331407" y="2188775"/>
                      <a:pt x="334976" y="2185461"/>
                      <a:pt x="339379" y="2185461"/>
                    </a:cubicBezTo>
                    <a:close/>
                    <a:moveTo>
                      <a:pt x="4682968" y="2184322"/>
                    </a:moveTo>
                    <a:cubicBezTo>
                      <a:pt x="4687371" y="2184322"/>
                      <a:pt x="4690940" y="2187381"/>
                      <a:pt x="4690940" y="2191155"/>
                    </a:cubicBezTo>
                    <a:cubicBezTo>
                      <a:pt x="4690940" y="2194929"/>
                      <a:pt x="4687371" y="2197988"/>
                      <a:pt x="4682968" y="2197988"/>
                    </a:cubicBezTo>
                    <a:cubicBezTo>
                      <a:pt x="4678565" y="2197988"/>
                      <a:pt x="4674996" y="2194929"/>
                      <a:pt x="4674996" y="2191155"/>
                    </a:cubicBezTo>
                    <a:cubicBezTo>
                      <a:pt x="4674996" y="2187381"/>
                      <a:pt x="4678565" y="2184322"/>
                      <a:pt x="4682968" y="2184322"/>
                    </a:cubicBezTo>
                    <a:close/>
                    <a:moveTo>
                      <a:pt x="14237" y="2183183"/>
                    </a:moveTo>
                    <a:cubicBezTo>
                      <a:pt x="19584" y="2183183"/>
                      <a:pt x="23918" y="2187517"/>
                      <a:pt x="23918" y="2192864"/>
                    </a:cubicBezTo>
                    <a:cubicBezTo>
                      <a:pt x="23918" y="2198211"/>
                      <a:pt x="19584" y="2202545"/>
                      <a:pt x="14237" y="2202545"/>
                    </a:cubicBezTo>
                    <a:cubicBezTo>
                      <a:pt x="8890" y="2202545"/>
                      <a:pt x="4556" y="2198211"/>
                      <a:pt x="4556" y="2192864"/>
                    </a:cubicBezTo>
                    <a:cubicBezTo>
                      <a:pt x="4556" y="2187517"/>
                      <a:pt x="8890" y="2183183"/>
                      <a:pt x="14237" y="2183183"/>
                    </a:cubicBezTo>
                    <a:close/>
                    <a:moveTo>
                      <a:pt x="121289" y="2178628"/>
                    </a:moveTo>
                    <a:cubicBezTo>
                      <a:pt x="129151" y="2178628"/>
                      <a:pt x="135525" y="2185002"/>
                      <a:pt x="135525" y="2192864"/>
                    </a:cubicBezTo>
                    <a:cubicBezTo>
                      <a:pt x="135525" y="2200726"/>
                      <a:pt x="129151" y="2207100"/>
                      <a:pt x="121289" y="2207100"/>
                    </a:cubicBezTo>
                    <a:cubicBezTo>
                      <a:pt x="113427" y="2207100"/>
                      <a:pt x="107053" y="2200726"/>
                      <a:pt x="107053" y="2192864"/>
                    </a:cubicBezTo>
                    <a:cubicBezTo>
                      <a:pt x="107053" y="2185002"/>
                      <a:pt x="113427" y="2178628"/>
                      <a:pt x="121289" y="2178628"/>
                    </a:cubicBezTo>
                    <a:close/>
                    <a:moveTo>
                      <a:pt x="4464878" y="2176350"/>
                    </a:moveTo>
                    <a:cubicBezTo>
                      <a:pt x="4473369" y="2176350"/>
                      <a:pt x="4480253" y="2183234"/>
                      <a:pt x="4480253" y="2191725"/>
                    </a:cubicBezTo>
                    <a:cubicBezTo>
                      <a:pt x="4480253" y="2200216"/>
                      <a:pt x="4473369" y="2207100"/>
                      <a:pt x="4464878" y="2207100"/>
                    </a:cubicBezTo>
                    <a:cubicBezTo>
                      <a:pt x="4456387" y="2207100"/>
                      <a:pt x="4449503" y="2200216"/>
                      <a:pt x="4449503" y="2191725"/>
                    </a:cubicBezTo>
                    <a:cubicBezTo>
                      <a:pt x="4449503" y="2183234"/>
                      <a:pt x="4456387" y="2176350"/>
                      <a:pt x="4464878" y="2176350"/>
                    </a:cubicBezTo>
                    <a:close/>
                    <a:moveTo>
                      <a:pt x="4576485" y="2170655"/>
                    </a:moveTo>
                    <a:cubicBezTo>
                      <a:pt x="4588121" y="2170655"/>
                      <a:pt x="4597554" y="2180088"/>
                      <a:pt x="4597554" y="2191724"/>
                    </a:cubicBezTo>
                    <a:cubicBezTo>
                      <a:pt x="4597554" y="2203360"/>
                      <a:pt x="4588121" y="2212793"/>
                      <a:pt x="4576485" y="2212793"/>
                    </a:cubicBezTo>
                    <a:cubicBezTo>
                      <a:pt x="4564849" y="2212793"/>
                      <a:pt x="4555416" y="2203360"/>
                      <a:pt x="4555416" y="2191724"/>
                    </a:cubicBezTo>
                    <a:cubicBezTo>
                      <a:pt x="4555416" y="2180088"/>
                      <a:pt x="4564849" y="2170655"/>
                      <a:pt x="4576485" y="2170655"/>
                    </a:cubicBezTo>
                    <a:close/>
                    <a:moveTo>
                      <a:pt x="4358395" y="2163822"/>
                    </a:moveTo>
                    <a:cubicBezTo>
                      <a:pt x="4374120" y="2163822"/>
                      <a:pt x="4386867" y="2176314"/>
                      <a:pt x="4386867" y="2191724"/>
                    </a:cubicBezTo>
                    <a:cubicBezTo>
                      <a:pt x="4386867" y="2207134"/>
                      <a:pt x="4374120" y="2219626"/>
                      <a:pt x="4358395" y="2219626"/>
                    </a:cubicBezTo>
                    <a:cubicBezTo>
                      <a:pt x="4342670" y="2219626"/>
                      <a:pt x="4329923" y="2207134"/>
                      <a:pt x="4329923" y="2191724"/>
                    </a:cubicBezTo>
                    <a:cubicBezTo>
                      <a:pt x="4329923" y="2176314"/>
                      <a:pt x="4342670" y="2163822"/>
                      <a:pt x="4358395" y="2163822"/>
                    </a:cubicBezTo>
                    <a:close/>
                    <a:moveTo>
                      <a:pt x="251688" y="2026021"/>
                    </a:moveTo>
                    <a:cubicBezTo>
                      <a:pt x="252946" y="2026021"/>
                      <a:pt x="253966" y="2026786"/>
                      <a:pt x="253966" y="2027730"/>
                    </a:cubicBezTo>
                    <a:cubicBezTo>
                      <a:pt x="253966" y="2028673"/>
                      <a:pt x="252946" y="2029439"/>
                      <a:pt x="251688" y="2029439"/>
                    </a:cubicBezTo>
                    <a:cubicBezTo>
                      <a:pt x="250430" y="2029439"/>
                      <a:pt x="249410" y="2028673"/>
                      <a:pt x="249410" y="2027730"/>
                    </a:cubicBezTo>
                    <a:cubicBezTo>
                      <a:pt x="249410" y="2026786"/>
                      <a:pt x="250430" y="2026021"/>
                      <a:pt x="251688" y="2026021"/>
                    </a:cubicBezTo>
                    <a:close/>
                    <a:moveTo>
                      <a:pt x="359879" y="2020327"/>
                    </a:moveTo>
                    <a:cubicBezTo>
                      <a:pt x="364282" y="2020327"/>
                      <a:pt x="367851" y="2023896"/>
                      <a:pt x="367851" y="2028299"/>
                    </a:cubicBezTo>
                    <a:cubicBezTo>
                      <a:pt x="367851" y="2032702"/>
                      <a:pt x="364282" y="2036271"/>
                      <a:pt x="359879" y="2036271"/>
                    </a:cubicBezTo>
                    <a:cubicBezTo>
                      <a:pt x="355476" y="2036271"/>
                      <a:pt x="351907" y="2032702"/>
                      <a:pt x="351907" y="2028299"/>
                    </a:cubicBezTo>
                    <a:cubicBezTo>
                      <a:pt x="351907" y="2023896"/>
                      <a:pt x="355476" y="2020327"/>
                      <a:pt x="359879" y="2020327"/>
                    </a:cubicBezTo>
                    <a:close/>
                    <a:moveTo>
                      <a:pt x="4664746" y="2016910"/>
                    </a:moveTo>
                    <a:cubicBezTo>
                      <a:pt x="4669778" y="2016910"/>
                      <a:pt x="4673857" y="2020734"/>
                      <a:pt x="4673857" y="2025452"/>
                    </a:cubicBezTo>
                    <a:cubicBezTo>
                      <a:pt x="4673857" y="2030170"/>
                      <a:pt x="4669778" y="2033994"/>
                      <a:pt x="4664746" y="2033994"/>
                    </a:cubicBezTo>
                    <a:cubicBezTo>
                      <a:pt x="4659714" y="2033994"/>
                      <a:pt x="4655635" y="2030170"/>
                      <a:pt x="4655635" y="2025452"/>
                    </a:cubicBezTo>
                    <a:cubicBezTo>
                      <a:pt x="4655635" y="2020734"/>
                      <a:pt x="4659714" y="2016910"/>
                      <a:pt x="4664746" y="2016910"/>
                    </a:cubicBezTo>
                    <a:close/>
                    <a:moveTo>
                      <a:pt x="32459" y="2016910"/>
                    </a:moveTo>
                    <a:cubicBezTo>
                      <a:pt x="38435" y="2016910"/>
                      <a:pt x="43279" y="2021499"/>
                      <a:pt x="43279" y="2027160"/>
                    </a:cubicBezTo>
                    <a:cubicBezTo>
                      <a:pt x="43279" y="2032821"/>
                      <a:pt x="38435" y="2037410"/>
                      <a:pt x="32459" y="2037410"/>
                    </a:cubicBezTo>
                    <a:cubicBezTo>
                      <a:pt x="26483" y="2037410"/>
                      <a:pt x="21639" y="2032821"/>
                      <a:pt x="21639" y="2027160"/>
                    </a:cubicBezTo>
                    <a:cubicBezTo>
                      <a:pt x="21639" y="2021499"/>
                      <a:pt x="26483" y="2016910"/>
                      <a:pt x="32459" y="2016910"/>
                    </a:cubicBezTo>
                    <a:close/>
                    <a:moveTo>
                      <a:pt x="139511" y="2011216"/>
                    </a:moveTo>
                    <a:cubicBezTo>
                      <a:pt x="148002" y="2011216"/>
                      <a:pt x="154886" y="2018100"/>
                      <a:pt x="154886" y="2026591"/>
                    </a:cubicBezTo>
                    <a:cubicBezTo>
                      <a:pt x="154886" y="2035082"/>
                      <a:pt x="148002" y="2041966"/>
                      <a:pt x="139511" y="2041966"/>
                    </a:cubicBezTo>
                    <a:cubicBezTo>
                      <a:pt x="131020" y="2041966"/>
                      <a:pt x="124136" y="2035082"/>
                      <a:pt x="124136" y="2026591"/>
                    </a:cubicBezTo>
                    <a:cubicBezTo>
                      <a:pt x="124136" y="2018100"/>
                      <a:pt x="131020" y="2011216"/>
                      <a:pt x="139511" y="2011216"/>
                    </a:cubicBezTo>
                    <a:close/>
                    <a:moveTo>
                      <a:pt x="4445517" y="2005522"/>
                    </a:moveTo>
                    <a:cubicBezTo>
                      <a:pt x="4457153" y="2005522"/>
                      <a:pt x="4466586" y="2014955"/>
                      <a:pt x="4466586" y="2026591"/>
                    </a:cubicBezTo>
                    <a:cubicBezTo>
                      <a:pt x="4466586" y="2038227"/>
                      <a:pt x="4457153" y="2047660"/>
                      <a:pt x="4445517" y="2047660"/>
                    </a:cubicBezTo>
                    <a:cubicBezTo>
                      <a:pt x="4433881" y="2047660"/>
                      <a:pt x="4424448" y="2038227"/>
                      <a:pt x="4424448" y="2026591"/>
                    </a:cubicBezTo>
                    <a:cubicBezTo>
                      <a:pt x="4424448" y="2014955"/>
                      <a:pt x="4433881" y="2005522"/>
                      <a:pt x="4445517" y="2005522"/>
                    </a:cubicBezTo>
                    <a:close/>
                    <a:moveTo>
                      <a:pt x="4557694" y="2004383"/>
                    </a:moveTo>
                    <a:cubicBezTo>
                      <a:pt x="4569644" y="2004383"/>
                      <a:pt x="4579332" y="2014071"/>
                      <a:pt x="4579332" y="2026021"/>
                    </a:cubicBezTo>
                    <a:cubicBezTo>
                      <a:pt x="4579332" y="2037971"/>
                      <a:pt x="4569644" y="2047659"/>
                      <a:pt x="4557694" y="2047659"/>
                    </a:cubicBezTo>
                    <a:cubicBezTo>
                      <a:pt x="4545744" y="2047659"/>
                      <a:pt x="4536056" y="2037971"/>
                      <a:pt x="4536056" y="2026021"/>
                    </a:cubicBezTo>
                    <a:cubicBezTo>
                      <a:pt x="4536056" y="2014071"/>
                      <a:pt x="4545744" y="2004383"/>
                      <a:pt x="4557694" y="2004383"/>
                    </a:cubicBezTo>
                    <a:close/>
                    <a:moveTo>
                      <a:pt x="4337895" y="1998689"/>
                    </a:moveTo>
                    <a:cubicBezTo>
                      <a:pt x="4353620" y="1998689"/>
                      <a:pt x="4366367" y="2011436"/>
                      <a:pt x="4366367" y="2027161"/>
                    </a:cubicBezTo>
                    <a:cubicBezTo>
                      <a:pt x="4366367" y="2042886"/>
                      <a:pt x="4353620" y="2055633"/>
                      <a:pt x="4337895" y="2055633"/>
                    </a:cubicBezTo>
                    <a:cubicBezTo>
                      <a:pt x="4322170" y="2055633"/>
                      <a:pt x="4309423" y="2042886"/>
                      <a:pt x="4309423" y="2027161"/>
                    </a:cubicBezTo>
                    <a:cubicBezTo>
                      <a:pt x="4309423" y="2011436"/>
                      <a:pt x="4322170" y="1998689"/>
                      <a:pt x="4337895" y="1998689"/>
                    </a:cubicBezTo>
                    <a:close/>
                    <a:moveTo>
                      <a:pt x="284714" y="1862026"/>
                    </a:moveTo>
                    <a:cubicBezTo>
                      <a:pt x="285972" y="1862026"/>
                      <a:pt x="286992" y="1863046"/>
                      <a:pt x="286992" y="1864304"/>
                    </a:cubicBezTo>
                    <a:cubicBezTo>
                      <a:pt x="286992" y="1865562"/>
                      <a:pt x="285972" y="1866582"/>
                      <a:pt x="284714" y="1866582"/>
                    </a:cubicBezTo>
                    <a:cubicBezTo>
                      <a:pt x="283456" y="1866582"/>
                      <a:pt x="282436" y="1865562"/>
                      <a:pt x="282436" y="1864304"/>
                    </a:cubicBezTo>
                    <a:cubicBezTo>
                      <a:pt x="282436" y="1863046"/>
                      <a:pt x="283456" y="1862026"/>
                      <a:pt x="284714" y="1862026"/>
                    </a:cubicBezTo>
                    <a:close/>
                    <a:moveTo>
                      <a:pt x="394044" y="1856332"/>
                    </a:moveTo>
                    <a:cubicBezTo>
                      <a:pt x="398447" y="1856332"/>
                      <a:pt x="402016" y="1860156"/>
                      <a:pt x="402016" y="1864874"/>
                    </a:cubicBezTo>
                    <a:cubicBezTo>
                      <a:pt x="402016" y="1869592"/>
                      <a:pt x="398447" y="1873416"/>
                      <a:pt x="394044" y="1873416"/>
                    </a:cubicBezTo>
                    <a:cubicBezTo>
                      <a:pt x="389641" y="1873416"/>
                      <a:pt x="386072" y="1869592"/>
                      <a:pt x="386072" y="1864874"/>
                    </a:cubicBezTo>
                    <a:cubicBezTo>
                      <a:pt x="386072" y="1860156"/>
                      <a:pt x="389641" y="1856332"/>
                      <a:pt x="394044" y="1856332"/>
                    </a:cubicBezTo>
                    <a:close/>
                    <a:moveTo>
                      <a:pt x="62069" y="1851776"/>
                    </a:moveTo>
                    <a:cubicBezTo>
                      <a:pt x="68045" y="1851776"/>
                      <a:pt x="72889" y="1856620"/>
                      <a:pt x="72889" y="1862596"/>
                    </a:cubicBezTo>
                    <a:cubicBezTo>
                      <a:pt x="72889" y="1868572"/>
                      <a:pt x="68045" y="1873416"/>
                      <a:pt x="62069" y="1873416"/>
                    </a:cubicBezTo>
                    <a:cubicBezTo>
                      <a:pt x="56093" y="1873416"/>
                      <a:pt x="51249" y="1868572"/>
                      <a:pt x="51249" y="1862596"/>
                    </a:cubicBezTo>
                    <a:cubicBezTo>
                      <a:pt x="51249" y="1856620"/>
                      <a:pt x="56093" y="1851776"/>
                      <a:pt x="62069" y="1851776"/>
                    </a:cubicBezTo>
                    <a:close/>
                    <a:moveTo>
                      <a:pt x="4635136" y="1850638"/>
                    </a:moveTo>
                    <a:cubicBezTo>
                      <a:pt x="4641426" y="1850638"/>
                      <a:pt x="4646525" y="1855482"/>
                      <a:pt x="4646525" y="1861458"/>
                    </a:cubicBezTo>
                    <a:cubicBezTo>
                      <a:pt x="4646525" y="1867434"/>
                      <a:pt x="4641426" y="1872278"/>
                      <a:pt x="4635136" y="1872278"/>
                    </a:cubicBezTo>
                    <a:cubicBezTo>
                      <a:pt x="4628846" y="1872278"/>
                      <a:pt x="4623747" y="1867434"/>
                      <a:pt x="4623747" y="1861458"/>
                    </a:cubicBezTo>
                    <a:cubicBezTo>
                      <a:pt x="4623747" y="1855482"/>
                      <a:pt x="4628846" y="1850638"/>
                      <a:pt x="4635136" y="1850638"/>
                    </a:cubicBezTo>
                    <a:close/>
                    <a:moveTo>
                      <a:pt x="170829" y="1846082"/>
                    </a:moveTo>
                    <a:cubicBezTo>
                      <a:pt x="180264" y="1846082"/>
                      <a:pt x="187912" y="1853476"/>
                      <a:pt x="187912" y="1862596"/>
                    </a:cubicBezTo>
                    <a:cubicBezTo>
                      <a:pt x="187912" y="1871716"/>
                      <a:pt x="180264" y="1879110"/>
                      <a:pt x="170829" y="1879110"/>
                    </a:cubicBezTo>
                    <a:cubicBezTo>
                      <a:pt x="161394" y="1879110"/>
                      <a:pt x="153746" y="1871716"/>
                      <a:pt x="153746" y="1862596"/>
                    </a:cubicBezTo>
                    <a:cubicBezTo>
                      <a:pt x="153746" y="1853476"/>
                      <a:pt x="161394" y="1846082"/>
                      <a:pt x="170829" y="1846082"/>
                    </a:cubicBezTo>
                    <a:close/>
                    <a:moveTo>
                      <a:pt x="4526376" y="1840388"/>
                    </a:moveTo>
                    <a:cubicBezTo>
                      <a:pt x="4538641" y="1840388"/>
                      <a:pt x="4548584" y="1850076"/>
                      <a:pt x="4548584" y="1862026"/>
                    </a:cubicBezTo>
                    <a:cubicBezTo>
                      <a:pt x="4548584" y="1873976"/>
                      <a:pt x="4538641" y="1883664"/>
                      <a:pt x="4526376" y="1883664"/>
                    </a:cubicBezTo>
                    <a:cubicBezTo>
                      <a:pt x="4514111" y="1883664"/>
                      <a:pt x="4504168" y="1873976"/>
                      <a:pt x="4504168" y="1862026"/>
                    </a:cubicBezTo>
                    <a:cubicBezTo>
                      <a:pt x="4504168" y="1850076"/>
                      <a:pt x="4514111" y="1840388"/>
                      <a:pt x="4526376" y="1840388"/>
                    </a:cubicBezTo>
                    <a:close/>
                    <a:moveTo>
                      <a:pt x="4303730" y="1836972"/>
                    </a:moveTo>
                    <a:cubicBezTo>
                      <a:pt x="4318826" y="1836972"/>
                      <a:pt x="4331063" y="1849209"/>
                      <a:pt x="4331063" y="1864305"/>
                    </a:cubicBezTo>
                    <a:cubicBezTo>
                      <a:pt x="4331063" y="1879401"/>
                      <a:pt x="4318826" y="1891638"/>
                      <a:pt x="4303730" y="1891638"/>
                    </a:cubicBezTo>
                    <a:cubicBezTo>
                      <a:pt x="4288634" y="1891638"/>
                      <a:pt x="4276397" y="1879401"/>
                      <a:pt x="4276397" y="1864305"/>
                    </a:cubicBezTo>
                    <a:cubicBezTo>
                      <a:pt x="4276397" y="1849209"/>
                      <a:pt x="4288634" y="1836972"/>
                      <a:pt x="4303730" y="1836972"/>
                    </a:cubicBezTo>
                    <a:close/>
                    <a:moveTo>
                      <a:pt x="4413060" y="1835832"/>
                    </a:moveTo>
                    <a:cubicBezTo>
                      <a:pt x="4428785" y="1835832"/>
                      <a:pt x="4441532" y="1848324"/>
                      <a:pt x="4441532" y="1863734"/>
                    </a:cubicBezTo>
                    <a:cubicBezTo>
                      <a:pt x="4441532" y="1879144"/>
                      <a:pt x="4428785" y="1891636"/>
                      <a:pt x="4413060" y="1891636"/>
                    </a:cubicBezTo>
                    <a:cubicBezTo>
                      <a:pt x="4397335" y="1891636"/>
                      <a:pt x="4384588" y="1879144"/>
                      <a:pt x="4384588" y="1863734"/>
                    </a:cubicBezTo>
                    <a:cubicBezTo>
                      <a:pt x="4384588" y="1848324"/>
                      <a:pt x="4397335" y="1835832"/>
                      <a:pt x="4413060" y="1835832"/>
                    </a:cubicBezTo>
                    <a:close/>
                    <a:moveTo>
                      <a:pt x="329700" y="1701448"/>
                    </a:moveTo>
                    <a:cubicBezTo>
                      <a:pt x="331273" y="1701448"/>
                      <a:pt x="332548" y="1702723"/>
                      <a:pt x="332548" y="1704296"/>
                    </a:cubicBezTo>
                    <a:cubicBezTo>
                      <a:pt x="332548" y="1705869"/>
                      <a:pt x="331273" y="1707144"/>
                      <a:pt x="329700" y="1707144"/>
                    </a:cubicBezTo>
                    <a:cubicBezTo>
                      <a:pt x="328127" y="1707144"/>
                      <a:pt x="326852" y="1705869"/>
                      <a:pt x="326852" y="1704296"/>
                    </a:cubicBezTo>
                    <a:cubicBezTo>
                      <a:pt x="326852" y="1702723"/>
                      <a:pt x="328127" y="1701448"/>
                      <a:pt x="329700" y="1701448"/>
                    </a:cubicBezTo>
                    <a:close/>
                    <a:moveTo>
                      <a:pt x="441307" y="1696892"/>
                    </a:moveTo>
                    <a:cubicBezTo>
                      <a:pt x="446025" y="1696892"/>
                      <a:pt x="449849" y="1700716"/>
                      <a:pt x="449849" y="1705434"/>
                    </a:cubicBezTo>
                    <a:cubicBezTo>
                      <a:pt x="449849" y="1710152"/>
                      <a:pt x="446025" y="1713976"/>
                      <a:pt x="441307" y="1713976"/>
                    </a:cubicBezTo>
                    <a:cubicBezTo>
                      <a:pt x="436589" y="1713976"/>
                      <a:pt x="432765" y="1710152"/>
                      <a:pt x="432765" y="1705434"/>
                    </a:cubicBezTo>
                    <a:cubicBezTo>
                      <a:pt x="432765" y="1700716"/>
                      <a:pt x="436589" y="1696892"/>
                      <a:pt x="441307" y="1696892"/>
                    </a:cubicBezTo>
                    <a:close/>
                    <a:moveTo>
                      <a:pt x="103637" y="1690059"/>
                    </a:moveTo>
                    <a:cubicBezTo>
                      <a:pt x="109927" y="1690059"/>
                      <a:pt x="115026" y="1694903"/>
                      <a:pt x="115026" y="1700879"/>
                    </a:cubicBezTo>
                    <a:cubicBezTo>
                      <a:pt x="115026" y="1706855"/>
                      <a:pt x="109927" y="1711699"/>
                      <a:pt x="103637" y="1711699"/>
                    </a:cubicBezTo>
                    <a:cubicBezTo>
                      <a:pt x="97347" y="1711699"/>
                      <a:pt x="92248" y="1706855"/>
                      <a:pt x="92248" y="1700879"/>
                    </a:cubicBezTo>
                    <a:cubicBezTo>
                      <a:pt x="92248" y="1694903"/>
                      <a:pt x="97347" y="1690059"/>
                      <a:pt x="103637" y="1690059"/>
                    </a:cubicBezTo>
                    <a:close/>
                    <a:moveTo>
                      <a:pt x="4594137" y="1686643"/>
                    </a:moveTo>
                    <a:cubicBezTo>
                      <a:pt x="4601685" y="1686643"/>
                      <a:pt x="4607803" y="1692507"/>
                      <a:pt x="4607803" y="1699740"/>
                    </a:cubicBezTo>
                    <a:cubicBezTo>
                      <a:pt x="4607803" y="1706973"/>
                      <a:pt x="4601685" y="1712837"/>
                      <a:pt x="4594137" y="1712837"/>
                    </a:cubicBezTo>
                    <a:cubicBezTo>
                      <a:pt x="4586589" y="1712837"/>
                      <a:pt x="4580471" y="1706973"/>
                      <a:pt x="4580471" y="1699740"/>
                    </a:cubicBezTo>
                    <a:cubicBezTo>
                      <a:pt x="4580471" y="1692507"/>
                      <a:pt x="4586589" y="1686643"/>
                      <a:pt x="4594137" y="1686643"/>
                    </a:cubicBezTo>
                    <a:close/>
                    <a:moveTo>
                      <a:pt x="214106" y="1682087"/>
                    </a:moveTo>
                    <a:cubicBezTo>
                      <a:pt x="224799" y="1682087"/>
                      <a:pt x="233467" y="1690755"/>
                      <a:pt x="233467" y="1701448"/>
                    </a:cubicBezTo>
                    <a:cubicBezTo>
                      <a:pt x="233467" y="1712141"/>
                      <a:pt x="224799" y="1720809"/>
                      <a:pt x="214106" y="1720809"/>
                    </a:cubicBezTo>
                    <a:cubicBezTo>
                      <a:pt x="203413" y="1720809"/>
                      <a:pt x="194745" y="1712141"/>
                      <a:pt x="194745" y="1701448"/>
                    </a:cubicBezTo>
                    <a:cubicBezTo>
                      <a:pt x="194745" y="1690755"/>
                      <a:pt x="203413" y="1682087"/>
                      <a:pt x="214106" y="1682087"/>
                    </a:cubicBezTo>
                    <a:close/>
                    <a:moveTo>
                      <a:pt x="4483099" y="1678670"/>
                    </a:moveTo>
                    <a:cubicBezTo>
                      <a:pt x="4495364" y="1678670"/>
                      <a:pt x="4505307" y="1688613"/>
                      <a:pt x="4505307" y="1700878"/>
                    </a:cubicBezTo>
                    <a:cubicBezTo>
                      <a:pt x="4505307" y="1713143"/>
                      <a:pt x="4495364" y="1723086"/>
                      <a:pt x="4483099" y="1723086"/>
                    </a:cubicBezTo>
                    <a:cubicBezTo>
                      <a:pt x="4470834" y="1723086"/>
                      <a:pt x="4460891" y="1713143"/>
                      <a:pt x="4460891" y="1700878"/>
                    </a:cubicBezTo>
                    <a:cubicBezTo>
                      <a:pt x="4460891" y="1688613"/>
                      <a:pt x="4470834" y="1678670"/>
                      <a:pt x="4483099" y="1678670"/>
                    </a:cubicBezTo>
                    <a:close/>
                    <a:moveTo>
                      <a:pt x="4255898" y="1677532"/>
                    </a:moveTo>
                    <a:cubicBezTo>
                      <a:pt x="4270994" y="1677532"/>
                      <a:pt x="4283231" y="1689769"/>
                      <a:pt x="4283231" y="1704865"/>
                    </a:cubicBezTo>
                    <a:cubicBezTo>
                      <a:pt x="4283231" y="1719961"/>
                      <a:pt x="4270994" y="1732198"/>
                      <a:pt x="4255898" y="1732198"/>
                    </a:cubicBezTo>
                    <a:cubicBezTo>
                      <a:pt x="4240802" y="1732198"/>
                      <a:pt x="4228565" y="1719961"/>
                      <a:pt x="4228565" y="1704865"/>
                    </a:cubicBezTo>
                    <a:cubicBezTo>
                      <a:pt x="4228565" y="1689769"/>
                      <a:pt x="4240802" y="1677532"/>
                      <a:pt x="4255898" y="1677532"/>
                    </a:cubicBezTo>
                    <a:close/>
                    <a:moveTo>
                      <a:pt x="4367506" y="1669560"/>
                    </a:moveTo>
                    <a:cubicBezTo>
                      <a:pt x="4386375" y="1669560"/>
                      <a:pt x="4401672" y="1684602"/>
                      <a:pt x="4401672" y="1703157"/>
                    </a:cubicBezTo>
                    <a:cubicBezTo>
                      <a:pt x="4401672" y="1721712"/>
                      <a:pt x="4386375" y="1736754"/>
                      <a:pt x="4367506" y="1736754"/>
                    </a:cubicBezTo>
                    <a:cubicBezTo>
                      <a:pt x="4348637" y="1736754"/>
                      <a:pt x="4333340" y="1721712"/>
                      <a:pt x="4333340" y="1703157"/>
                    </a:cubicBezTo>
                    <a:cubicBezTo>
                      <a:pt x="4333340" y="1684602"/>
                      <a:pt x="4348637" y="1669560"/>
                      <a:pt x="4367506" y="1669560"/>
                    </a:cubicBezTo>
                    <a:close/>
                    <a:moveTo>
                      <a:pt x="387781" y="1545425"/>
                    </a:moveTo>
                    <a:cubicBezTo>
                      <a:pt x="389354" y="1545425"/>
                      <a:pt x="390629" y="1546700"/>
                      <a:pt x="390629" y="1548273"/>
                    </a:cubicBezTo>
                    <a:cubicBezTo>
                      <a:pt x="390629" y="1549846"/>
                      <a:pt x="389354" y="1551121"/>
                      <a:pt x="387781" y="1551121"/>
                    </a:cubicBezTo>
                    <a:cubicBezTo>
                      <a:pt x="386208" y="1551121"/>
                      <a:pt x="384933" y="1549846"/>
                      <a:pt x="384933" y="1548273"/>
                    </a:cubicBezTo>
                    <a:cubicBezTo>
                      <a:pt x="384933" y="1546700"/>
                      <a:pt x="386208" y="1545425"/>
                      <a:pt x="387781" y="1545425"/>
                    </a:cubicBezTo>
                    <a:close/>
                    <a:moveTo>
                      <a:pt x="502235" y="1540870"/>
                    </a:moveTo>
                    <a:cubicBezTo>
                      <a:pt x="507267" y="1540870"/>
                      <a:pt x="511346" y="1544949"/>
                      <a:pt x="511346" y="1549981"/>
                    </a:cubicBezTo>
                    <a:cubicBezTo>
                      <a:pt x="511346" y="1555013"/>
                      <a:pt x="507267" y="1559092"/>
                      <a:pt x="502235" y="1559092"/>
                    </a:cubicBezTo>
                    <a:cubicBezTo>
                      <a:pt x="497203" y="1559092"/>
                      <a:pt x="493124" y="1555013"/>
                      <a:pt x="493124" y="1549981"/>
                    </a:cubicBezTo>
                    <a:cubicBezTo>
                      <a:pt x="493124" y="1544949"/>
                      <a:pt x="497203" y="1540870"/>
                      <a:pt x="502235" y="1540870"/>
                    </a:cubicBezTo>
                    <a:close/>
                    <a:moveTo>
                      <a:pt x="156024" y="1530620"/>
                    </a:moveTo>
                    <a:cubicBezTo>
                      <a:pt x="162943" y="1530620"/>
                      <a:pt x="168552" y="1535974"/>
                      <a:pt x="168552" y="1542578"/>
                    </a:cubicBezTo>
                    <a:cubicBezTo>
                      <a:pt x="168552" y="1549182"/>
                      <a:pt x="162943" y="1554536"/>
                      <a:pt x="156024" y="1554536"/>
                    </a:cubicBezTo>
                    <a:cubicBezTo>
                      <a:pt x="149105" y="1554536"/>
                      <a:pt x="143496" y="1549182"/>
                      <a:pt x="143496" y="1542578"/>
                    </a:cubicBezTo>
                    <a:cubicBezTo>
                      <a:pt x="143496" y="1535974"/>
                      <a:pt x="149105" y="1530620"/>
                      <a:pt x="156024" y="1530620"/>
                    </a:cubicBezTo>
                    <a:close/>
                    <a:moveTo>
                      <a:pt x="4541181" y="1526064"/>
                    </a:moveTo>
                    <a:cubicBezTo>
                      <a:pt x="4549672" y="1526064"/>
                      <a:pt x="4556556" y="1532948"/>
                      <a:pt x="4556556" y="1541439"/>
                    </a:cubicBezTo>
                    <a:cubicBezTo>
                      <a:pt x="4556556" y="1549930"/>
                      <a:pt x="4549672" y="1556814"/>
                      <a:pt x="4541181" y="1556814"/>
                    </a:cubicBezTo>
                    <a:cubicBezTo>
                      <a:pt x="4532690" y="1556814"/>
                      <a:pt x="4525806" y="1549930"/>
                      <a:pt x="4525806" y="1541439"/>
                    </a:cubicBezTo>
                    <a:cubicBezTo>
                      <a:pt x="4525806" y="1532948"/>
                      <a:pt x="4532690" y="1526064"/>
                      <a:pt x="4541181" y="1526064"/>
                    </a:cubicBezTo>
                    <a:close/>
                    <a:moveTo>
                      <a:pt x="4195539" y="1523786"/>
                    </a:moveTo>
                    <a:cubicBezTo>
                      <a:pt x="4210006" y="1523786"/>
                      <a:pt x="4221733" y="1535513"/>
                      <a:pt x="4221733" y="1549980"/>
                    </a:cubicBezTo>
                    <a:cubicBezTo>
                      <a:pt x="4221733" y="1564447"/>
                      <a:pt x="4210006" y="1576174"/>
                      <a:pt x="4195539" y="1576174"/>
                    </a:cubicBezTo>
                    <a:cubicBezTo>
                      <a:pt x="4181072" y="1576174"/>
                      <a:pt x="4169345" y="1564447"/>
                      <a:pt x="4169345" y="1549980"/>
                    </a:cubicBezTo>
                    <a:cubicBezTo>
                      <a:pt x="4169345" y="1535513"/>
                      <a:pt x="4181072" y="1523786"/>
                      <a:pt x="4195539" y="1523786"/>
                    </a:cubicBezTo>
                    <a:close/>
                    <a:moveTo>
                      <a:pt x="269340" y="1522648"/>
                    </a:moveTo>
                    <a:cubicBezTo>
                      <a:pt x="280976" y="1522648"/>
                      <a:pt x="290409" y="1532081"/>
                      <a:pt x="290409" y="1543717"/>
                    </a:cubicBezTo>
                    <a:cubicBezTo>
                      <a:pt x="290409" y="1555353"/>
                      <a:pt x="280976" y="1564786"/>
                      <a:pt x="269340" y="1564786"/>
                    </a:cubicBezTo>
                    <a:cubicBezTo>
                      <a:pt x="257704" y="1564786"/>
                      <a:pt x="248271" y="1555353"/>
                      <a:pt x="248271" y="1543717"/>
                    </a:cubicBezTo>
                    <a:cubicBezTo>
                      <a:pt x="248271" y="1532081"/>
                      <a:pt x="257704" y="1522648"/>
                      <a:pt x="269340" y="1522648"/>
                    </a:cubicBezTo>
                    <a:close/>
                    <a:moveTo>
                      <a:pt x="4427864" y="1521509"/>
                    </a:moveTo>
                    <a:cubicBezTo>
                      <a:pt x="4440443" y="1521509"/>
                      <a:pt x="4450641" y="1531452"/>
                      <a:pt x="4450641" y="1543717"/>
                    </a:cubicBezTo>
                    <a:cubicBezTo>
                      <a:pt x="4450641" y="1555982"/>
                      <a:pt x="4440443" y="1565925"/>
                      <a:pt x="4427864" y="1565925"/>
                    </a:cubicBezTo>
                    <a:cubicBezTo>
                      <a:pt x="4415285" y="1565925"/>
                      <a:pt x="4405087" y="1555982"/>
                      <a:pt x="4405087" y="1543717"/>
                    </a:cubicBezTo>
                    <a:cubicBezTo>
                      <a:pt x="4405087" y="1531452"/>
                      <a:pt x="4415285" y="1521509"/>
                      <a:pt x="4427864" y="1521509"/>
                    </a:cubicBezTo>
                    <a:close/>
                    <a:moveTo>
                      <a:pt x="4309993" y="1511259"/>
                    </a:moveTo>
                    <a:cubicBezTo>
                      <a:pt x="4329806" y="1511259"/>
                      <a:pt x="4345867" y="1527320"/>
                      <a:pt x="4345867" y="1547133"/>
                    </a:cubicBezTo>
                    <a:cubicBezTo>
                      <a:pt x="4345867" y="1566946"/>
                      <a:pt x="4329806" y="1583007"/>
                      <a:pt x="4309993" y="1583007"/>
                    </a:cubicBezTo>
                    <a:cubicBezTo>
                      <a:pt x="4290180" y="1583007"/>
                      <a:pt x="4274119" y="1566946"/>
                      <a:pt x="4274119" y="1547133"/>
                    </a:cubicBezTo>
                    <a:cubicBezTo>
                      <a:pt x="4274119" y="1527320"/>
                      <a:pt x="4290180" y="1511259"/>
                      <a:pt x="4309993" y="1511259"/>
                    </a:cubicBezTo>
                    <a:close/>
                    <a:moveTo>
                      <a:pt x="457820" y="1392819"/>
                    </a:moveTo>
                    <a:cubicBezTo>
                      <a:pt x="459707" y="1392819"/>
                      <a:pt x="461237" y="1394604"/>
                      <a:pt x="461237" y="1396805"/>
                    </a:cubicBezTo>
                    <a:cubicBezTo>
                      <a:pt x="461237" y="1399006"/>
                      <a:pt x="459707" y="1400791"/>
                      <a:pt x="457820" y="1400791"/>
                    </a:cubicBezTo>
                    <a:cubicBezTo>
                      <a:pt x="455933" y="1400791"/>
                      <a:pt x="454403" y="1399006"/>
                      <a:pt x="454403" y="1396805"/>
                    </a:cubicBezTo>
                    <a:cubicBezTo>
                      <a:pt x="454403" y="1394604"/>
                      <a:pt x="455933" y="1392819"/>
                      <a:pt x="457820" y="1392819"/>
                    </a:cubicBezTo>
                    <a:close/>
                    <a:moveTo>
                      <a:pt x="575692" y="1391679"/>
                    </a:moveTo>
                    <a:cubicBezTo>
                      <a:pt x="581039" y="1391679"/>
                      <a:pt x="585373" y="1395758"/>
                      <a:pt x="585373" y="1400790"/>
                    </a:cubicBezTo>
                    <a:cubicBezTo>
                      <a:pt x="585373" y="1405822"/>
                      <a:pt x="581039" y="1409901"/>
                      <a:pt x="575692" y="1409901"/>
                    </a:cubicBezTo>
                    <a:cubicBezTo>
                      <a:pt x="570345" y="1409901"/>
                      <a:pt x="566011" y="1405822"/>
                      <a:pt x="566011" y="1400790"/>
                    </a:cubicBezTo>
                    <a:cubicBezTo>
                      <a:pt x="566011" y="1395758"/>
                      <a:pt x="570345" y="1391679"/>
                      <a:pt x="575692" y="1391679"/>
                    </a:cubicBezTo>
                    <a:close/>
                    <a:moveTo>
                      <a:pt x="219800" y="1375735"/>
                    </a:moveTo>
                    <a:cubicBezTo>
                      <a:pt x="226719" y="1375735"/>
                      <a:pt x="232328" y="1381344"/>
                      <a:pt x="232328" y="1388263"/>
                    </a:cubicBezTo>
                    <a:cubicBezTo>
                      <a:pt x="232328" y="1395182"/>
                      <a:pt x="226719" y="1400791"/>
                      <a:pt x="219800" y="1400791"/>
                    </a:cubicBezTo>
                    <a:cubicBezTo>
                      <a:pt x="212881" y="1400791"/>
                      <a:pt x="207272" y="1395182"/>
                      <a:pt x="207272" y="1388263"/>
                    </a:cubicBezTo>
                    <a:cubicBezTo>
                      <a:pt x="207272" y="1381344"/>
                      <a:pt x="212881" y="1375735"/>
                      <a:pt x="219800" y="1375735"/>
                    </a:cubicBezTo>
                    <a:close/>
                    <a:moveTo>
                      <a:pt x="4122083" y="1374597"/>
                    </a:moveTo>
                    <a:cubicBezTo>
                      <a:pt x="4136235" y="1374597"/>
                      <a:pt x="4147708" y="1386070"/>
                      <a:pt x="4147708" y="1400222"/>
                    </a:cubicBezTo>
                    <a:cubicBezTo>
                      <a:pt x="4147708" y="1414374"/>
                      <a:pt x="4136235" y="1425847"/>
                      <a:pt x="4122083" y="1425847"/>
                    </a:cubicBezTo>
                    <a:cubicBezTo>
                      <a:pt x="4107931" y="1425847"/>
                      <a:pt x="4096458" y="1414374"/>
                      <a:pt x="4096458" y="1400222"/>
                    </a:cubicBezTo>
                    <a:cubicBezTo>
                      <a:pt x="4096458" y="1386070"/>
                      <a:pt x="4107931" y="1374597"/>
                      <a:pt x="4122083" y="1374597"/>
                    </a:cubicBezTo>
                    <a:close/>
                    <a:moveTo>
                      <a:pt x="4477405" y="1370041"/>
                    </a:moveTo>
                    <a:cubicBezTo>
                      <a:pt x="4487154" y="1370041"/>
                      <a:pt x="4495058" y="1377945"/>
                      <a:pt x="4495058" y="1387694"/>
                    </a:cubicBezTo>
                    <a:cubicBezTo>
                      <a:pt x="4495058" y="1397443"/>
                      <a:pt x="4487154" y="1405347"/>
                      <a:pt x="4477405" y="1405347"/>
                    </a:cubicBezTo>
                    <a:cubicBezTo>
                      <a:pt x="4467656" y="1405347"/>
                      <a:pt x="4459752" y="1397443"/>
                      <a:pt x="4459752" y="1387694"/>
                    </a:cubicBezTo>
                    <a:cubicBezTo>
                      <a:pt x="4459752" y="1377945"/>
                      <a:pt x="4467656" y="1370041"/>
                      <a:pt x="4477405" y="1370041"/>
                    </a:cubicBezTo>
                    <a:close/>
                    <a:moveTo>
                      <a:pt x="4360672" y="1367764"/>
                    </a:moveTo>
                    <a:cubicBezTo>
                      <a:pt x="4373251" y="1367764"/>
                      <a:pt x="4383449" y="1377962"/>
                      <a:pt x="4383449" y="1390541"/>
                    </a:cubicBezTo>
                    <a:cubicBezTo>
                      <a:pt x="4383449" y="1403120"/>
                      <a:pt x="4373251" y="1413318"/>
                      <a:pt x="4360672" y="1413318"/>
                    </a:cubicBezTo>
                    <a:cubicBezTo>
                      <a:pt x="4348093" y="1413318"/>
                      <a:pt x="4337895" y="1403120"/>
                      <a:pt x="4337895" y="1390541"/>
                    </a:cubicBezTo>
                    <a:cubicBezTo>
                      <a:pt x="4337895" y="1377962"/>
                      <a:pt x="4348093" y="1367764"/>
                      <a:pt x="4360672" y="1367764"/>
                    </a:cubicBezTo>
                    <a:close/>
                    <a:moveTo>
                      <a:pt x="336533" y="1367764"/>
                    </a:moveTo>
                    <a:cubicBezTo>
                      <a:pt x="349427" y="1367764"/>
                      <a:pt x="359880" y="1378217"/>
                      <a:pt x="359880" y="1391111"/>
                    </a:cubicBezTo>
                    <a:cubicBezTo>
                      <a:pt x="359880" y="1404005"/>
                      <a:pt x="349427" y="1414458"/>
                      <a:pt x="336533" y="1414458"/>
                    </a:cubicBezTo>
                    <a:cubicBezTo>
                      <a:pt x="323639" y="1414458"/>
                      <a:pt x="313186" y="1404005"/>
                      <a:pt x="313186" y="1391111"/>
                    </a:cubicBezTo>
                    <a:cubicBezTo>
                      <a:pt x="313186" y="1378217"/>
                      <a:pt x="323639" y="1367764"/>
                      <a:pt x="336533" y="1367764"/>
                    </a:cubicBezTo>
                    <a:close/>
                    <a:moveTo>
                      <a:pt x="4239954" y="1359791"/>
                    </a:moveTo>
                    <a:cubicBezTo>
                      <a:pt x="4260081" y="1359791"/>
                      <a:pt x="4276398" y="1375852"/>
                      <a:pt x="4276398" y="1395665"/>
                    </a:cubicBezTo>
                    <a:cubicBezTo>
                      <a:pt x="4276398" y="1415478"/>
                      <a:pt x="4260081" y="1431539"/>
                      <a:pt x="4239954" y="1431539"/>
                    </a:cubicBezTo>
                    <a:cubicBezTo>
                      <a:pt x="4219827" y="1431539"/>
                      <a:pt x="4203510" y="1415478"/>
                      <a:pt x="4203510" y="1395665"/>
                    </a:cubicBezTo>
                    <a:cubicBezTo>
                      <a:pt x="4203510" y="1375852"/>
                      <a:pt x="4219827" y="1359791"/>
                      <a:pt x="4239954" y="1359791"/>
                    </a:cubicBezTo>
                    <a:close/>
                    <a:moveTo>
                      <a:pt x="661106" y="1248184"/>
                    </a:moveTo>
                    <a:cubicBezTo>
                      <a:pt x="666453" y="1248184"/>
                      <a:pt x="670787" y="1252518"/>
                      <a:pt x="670787" y="1257865"/>
                    </a:cubicBezTo>
                    <a:cubicBezTo>
                      <a:pt x="670787" y="1263212"/>
                      <a:pt x="666453" y="1267546"/>
                      <a:pt x="661106" y="1267546"/>
                    </a:cubicBezTo>
                    <a:cubicBezTo>
                      <a:pt x="655759" y="1267546"/>
                      <a:pt x="651425" y="1263212"/>
                      <a:pt x="651425" y="1257865"/>
                    </a:cubicBezTo>
                    <a:cubicBezTo>
                      <a:pt x="651425" y="1252518"/>
                      <a:pt x="655759" y="1248184"/>
                      <a:pt x="661106" y="1248184"/>
                    </a:cubicBezTo>
                    <a:close/>
                    <a:moveTo>
                      <a:pt x="538679" y="1247045"/>
                    </a:moveTo>
                    <a:cubicBezTo>
                      <a:pt x="541196" y="1247045"/>
                      <a:pt x="543236" y="1249085"/>
                      <a:pt x="543236" y="1251601"/>
                    </a:cubicBezTo>
                    <a:cubicBezTo>
                      <a:pt x="543236" y="1254118"/>
                      <a:pt x="541196" y="1256158"/>
                      <a:pt x="538679" y="1256158"/>
                    </a:cubicBezTo>
                    <a:cubicBezTo>
                      <a:pt x="536163" y="1256158"/>
                      <a:pt x="534123" y="1254118"/>
                      <a:pt x="534123" y="1251601"/>
                    </a:cubicBezTo>
                    <a:cubicBezTo>
                      <a:pt x="534123" y="1249085"/>
                      <a:pt x="536163" y="1247045"/>
                      <a:pt x="538679" y="1247045"/>
                    </a:cubicBezTo>
                    <a:close/>
                    <a:moveTo>
                      <a:pt x="4036099" y="1232240"/>
                    </a:moveTo>
                    <a:cubicBezTo>
                      <a:pt x="4049936" y="1232240"/>
                      <a:pt x="4061154" y="1243458"/>
                      <a:pt x="4061154" y="1257295"/>
                    </a:cubicBezTo>
                    <a:cubicBezTo>
                      <a:pt x="4061154" y="1271132"/>
                      <a:pt x="4049936" y="1282350"/>
                      <a:pt x="4036099" y="1282350"/>
                    </a:cubicBezTo>
                    <a:cubicBezTo>
                      <a:pt x="4022262" y="1282350"/>
                      <a:pt x="4011044" y="1271132"/>
                      <a:pt x="4011044" y="1257295"/>
                    </a:cubicBezTo>
                    <a:cubicBezTo>
                      <a:pt x="4011044" y="1243458"/>
                      <a:pt x="4022262" y="1232240"/>
                      <a:pt x="4036099" y="1232240"/>
                    </a:cubicBezTo>
                    <a:close/>
                    <a:moveTo>
                      <a:pt x="295533" y="1226546"/>
                    </a:moveTo>
                    <a:cubicBezTo>
                      <a:pt x="302766" y="1226546"/>
                      <a:pt x="308630" y="1232410"/>
                      <a:pt x="308630" y="1239643"/>
                    </a:cubicBezTo>
                    <a:cubicBezTo>
                      <a:pt x="308630" y="1246876"/>
                      <a:pt x="302766" y="1252740"/>
                      <a:pt x="295533" y="1252740"/>
                    </a:cubicBezTo>
                    <a:cubicBezTo>
                      <a:pt x="288300" y="1252740"/>
                      <a:pt x="282436" y="1246876"/>
                      <a:pt x="282436" y="1239643"/>
                    </a:cubicBezTo>
                    <a:cubicBezTo>
                      <a:pt x="282436" y="1232410"/>
                      <a:pt x="288300" y="1226546"/>
                      <a:pt x="295533" y="1226546"/>
                    </a:cubicBezTo>
                    <a:close/>
                    <a:moveTo>
                      <a:pt x="4282661" y="1219713"/>
                    </a:moveTo>
                    <a:cubicBezTo>
                      <a:pt x="4295555" y="1219713"/>
                      <a:pt x="4306008" y="1230166"/>
                      <a:pt x="4306008" y="1243060"/>
                    </a:cubicBezTo>
                    <a:cubicBezTo>
                      <a:pt x="4306008" y="1255954"/>
                      <a:pt x="4295555" y="1266407"/>
                      <a:pt x="4282661" y="1266407"/>
                    </a:cubicBezTo>
                    <a:cubicBezTo>
                      <a:pt x="4269767" y="1266407"/>
                      <a:pt x="4259314" y="1255954"/>
                      <a:pt x="4259314" y="1243060"/>
                    </a:cubicBezTo>
                    <a:cubicBezTo>
                      <a:pt x="4259314" y="1230166"/>
                      <a:pt x="4269767" y="1219713"/>
                      <a:pt x="4282661" y="1219713"/>
                    </a:cubicBezTo>
                    <a:close/>
                    <a:moveTo>
                      <a:pt x="4402240" y="1218574"/>
                    </a:moveTo>
                    <a:cubicBezTo>
                      <a:pt x="4413247" y="1218574"/>
                      <a:pt x="4422170" y="1227497"/>
                      <a:pt x="4422170" y="1238504"/>
                    </a:cubicBezTo>
                    <a:cubicBezTo>
                      <a:pt x="4422170" y="1249511"/>
                      <a:pt x="4413247" y="1258434"/>
                      <a:pt x="4402240" y="1258434"/>
                    </a:cubicBezTo>
                    <a:cubicBezTo>
                      <a:pt x="4391233" y="1258434"/>
                      <a:pt x="4382310" y="1249511"/>
                      <a:pt x="4382310" y="1238504"/>
                    </a:cubicBezTo>
                    <a:cubicBezTo>
                      <a:pt x="4382310" y="1227497"/>
                      <a:pt x="4391233" y="1218574"/>
                      <a:pt x="4402240" y="1218574"/>
                    </a:cubicBezTo>
                    <a:close/>
                    <a:moveTo>
                      <a:pt x="414543" y="1218574"/>
                    </a:moveTo>
                    <a:cubicBezTo>
                      <a:pt x="428380" y="1218574"/>
                      <a:pt x="439598" y="1230047"/>
                      <a:pt x="439598" y="1244199"/>
                    </a:cubicBezTo>
                    <a:cubicBezTo>
                      <a:pt x="439598" y="1258351"/>
                      <a:pt x="428380" y="1269824"/>
                      <a:pt x="414543" y="1269824"/>
                    </a:cubicBezTo>
                    <a:cubicBezTo>
                      <a:pt x="400706" y="1269824"/>
                      <a:pt x="389488" y="1258351"/>
                      <a:pt x="389488" y="1244199"/>
                    </a:cubicBezTo>
                    <a:cubicBezTo>
                      <a:pt x="389488" y="1230047"/>
                      <a:pt x="400706" y="1218574"/>
                      <a:pt x="414543" y="1218574"/>
                    </a:cubicBezTo>
                    <a:close/>
                    <a:moveTo>
                      <a:pt x="4157957" y="1215157"/>
                    </a:moveTo>
                    <a:cubicBezTo>
                      <a:pt x="4178084" y="1215157"/>
                      <a:pt x="4194401" y="1231218"/>
                      <a:pt x="4194401" y="1251031"/>
                    </a:cubicBezTo>
                    <a:cubicBezTo>
                      <a:pt x="4194401" y="1270844"/>
                      <a:pt x="4178084" y="1286905"/>
                      <a:pt x="4157957" y="1286905"/>
                    </a:cubicBezTo>
                    <a:cubicBezTo>
                      <a:pt x="4137830" y="1286905"/>
                      <a:pt x="4121513" y="1270844"/>
                      <a:pt x="4121513" y="1251031"/>
                    </a:cubicBezTo>
                    <a:cubicBezTo>
                      <a:pt x="4121513" y="1231218"/>
                      <a:pt x="4137830" y="1215157"/>
                      <a:pt x="4157957" y="1215157"/>
                    </a:cubicBezTo>
                    <a:close/>
                    <a:moveTo>
                      <a:pt x="758478" y="1112661"/>
                    </a:moveTo>
                    <a:cubicBezTo>
                      <a:pt x="764139" y="1112661"/>
                      <a:pt x="768728" y="1117250"/>
                      <a:pt x="768728" y="1122911"/>
                    </a:cubicBezTo>
                    <a:cubicBezTo>
                      <a:pt x="768728" y="1128572"/>
                      <a:pt x="764139" y="1133161"/>
                      <a:pt x="758478" y="1133161"/>
                    </a:cubicBezTo>
                    <a:cubicBezTo>
                      <a:pt x="752817" y="1133161"/>
                      <a:pt x="748228" y="1128572"/>
                      <a:pt x="748228" y="1122911"/>
                    </a:cubicBezTo>
                    <a:cubicBezTo>
                      <a:pt x="748228" y="1117250"/>
                      <a:pt x="752817" y="1112661"/>
                      <a:pt x="758478" y="1112661"/>
                    </a:cubicBezTo>
                    <a:close/>
                    <a:moveTo>
                      <a:pt x="632065" y="1108105"/>
                    </a:moveTo>
                    <a:cubicBezTo>
                      <a:pt x="635210" y="1108105"/>
                      <a:pt x="637760" y="1110655"/>
                      <a:pt x="637760" y="1113800"/>
                    </a:cubicBezTo>
                    <a:cubicBezTo>
                      <a:pt x="637760" y="1116945"/>
                      <a:pt x="635210" y="1119495"/>
                      <a:pt x="632065" y="1119495"/>
                    </a:cubicBezTo>
                    <a:cubicBezTo>
                      <a:pt x="628920" y="1119495"/>
                      <a:pt x="626370" y="1116945"/>
                      <a:pt x="626370" y="1113800"/>
                    </a:cubicBezTo>
                    <a:cubicBezTo>
                      <a:pt x="626370" y="1110655"/>
                      <a:pt x="628920" y="1108105"/>
                      <a:pt x="632065" y="1108105"/>
                    </a:cubicBezTo>
                    <a:close/>
                    <a:moveTo>
                      <a:pt x="3939296" y="1097855"/>
                    </a:moveTo>
                    <a:cubicBezTo>
                      <a:pt x="3952504" y="1097855"/>
                      <a:pt x="3963212" y="1108563"/>
                      <a:pt x="3963212" y="1121771"/>
                    </a:cubicBezTo>
                    <a:cubicBezTo>
                      <a:pt x="3963212" y="1134979"/>
                      <a:pt x="3952504" y="1145687"/>
                      <a:pt x="3939296" y="1145687"/>
                    </a:cubicBezTo>
                    <a:cubicBezTo>
                      <a:pt x="3926088" y="1145687"/>
                      <a:pt x="3915380" y="1134979"/>
                      <a:pt x="3915380" y="1121771"/>
                    </a:cubicBezTo>
                    <a:cubicBezTo>
                      <a:pt x="3915380" y="1108563"/>
                      <a:pt x="3926088" y="1097855"/>
                      <a:pt x="3939296" y="1097855"/>
                    </a:cubicBezTo>
                    <a:close/>
                    <a:moveTo>
                      <a:pt x="380377" y="1081911"/>
                    </a:moveTo>
                    <a:cubicBezTo>
                      <a:pt x="387925" y="1081911"/>
                      <a:pt x="394043" y="1088029"/>
                      <a:pt x="394043" y="1095577"/>
                    </a:cubicBezTo>
                    <a:cubicBezTo>
                      <a:pt x="394043" y="1103125"/>
                      <a:pt x="387925" y="1109243"/>
                      <a:pt x="380377" y="1109243"/>
                    </a:cubicBezTo>
                    <a:cubicBezTo>
                      <a:pt x="372829" y="1109243"/>
                      <a:pt x="366711" y="1103125"/>
                      <a:pt x="366711" y="1095577"/>
                    </a:cubicBezTo>
                    <a:cubicBezTo>
                      <a:pt x="366711" y="1088029"/>
                      <a:pt x="372829" y="1081911"/>
                      <a:pt x="380377" y="1081911"/>
                    </a:cubicBezTo>
                    <a:close/>
                    <a:moveTo>
                      <a:pt x="4193830" y="1078495"/>
                    </a:moveTo>
                    <a:cubicBezTo>
                      <a:pt x="4206724" y="1078495"/>
                      <a:pt x="4217177" y="1088948"/>
                      <a:pt x="4217177" y="1101842"/>
                    </a:cubicBezTo>
                    <a:cubicBezTo>
                      <a:pt x="4217177" y="1114736"/>
                      <a:pt x="4206724" y="1125189"/>
                      <a:pt x="4193830" y="1125189"/>
                    </a:cubicBezTo>
                    <a:cubicBezTo>
                      <a:pt x="4180936" y="1125189"/>
                      <a:pt x="4170483" y="1114736"/>
                      <a:pt x="4170483" y="1101842"/>
                    </a:cubicBezTo>
                    <a:cubicBezTo>
                      <a:pt x="4170483" y="1088948"/>
                      <a:pt x="4180936" y="1078495"/>
                      <a:pt x="4193830" y="1078495"/>
                    </a:cubicBezTo>
                    <a:close/>
                    <a:moveTo>
                      <a:pt x="4065139" y="1077356"/>
                    </a:moveTo>
                    <a:cubicBezTo>
                      <a:pt x="4084952" y="1077356"/>
                      <a:pt x="4101013" y="1093417"/>
                      <a:pt x="4101013" y="1113230"/>
                    </a:cubicBezTo>
                    <a:cubicBezTo>
                      <a:pt x="4101013" y="1133043"/>
                      <a:pt x="4084952" y="1149104"/>
                      <a:pt x="4065139" y="1149104"/>
                    </a:cubicBezTo>
                    <a:cubicBezTo>
                      <a:pt x="4045326" y="1149104"/>
                      <a:pt x="4029265" y="1133043"/>
                      <a:pt x="4029265" y="1113230"/>
                    </a:cubicBezTo>
                    <a:cubicBezTo>
                      <a:pt x="4029265" y="1093417"/>
                      <a:pt x="4045326" y="1077356"/>
                      <a:pt x="4065139" y="1077356"/>
                    </a:cubicBezTo>
                    <a:close/>
                    <a:moveTo>
                      <a:pt x="503944" y="1076217"/>
                    </a:moveTo>
                    <a:cubicBezTo>
                      <a:pt x="518725" y="1076217"/>
                      <a:pt x="530707" y="1088199"/>
                      <a:pt x="530707" y="1102980"/>
                    </a:cubicBezTo>
                    <a:cubicBezTo>
                      <a:pt x="530707" y="1117761"/>
                      <a:pt x="518725" y="1129743"/>
                      <a:pt x="503944" y="1129743"/>
                    </a:cubicBezTo>
                    <a:cubicBezTo>
                      <a:pt x="489163" y="1129743"/>
                      <a:pt x="477181" y="1117761"/>
                      <a:pt x="477181" y="1102980"/>
                    </a:cubicBezTo>
                    <a:cubicBezTo>
                      <a:pt x="477181" y="1088199"/>
                      <a:pt x="489163" y="1076217"/>
                      <a:pt x="503944" y="1076217"/>
                    </a:cubicBezTo>
                    <a:close/>
                    <a:moveTo>
                      <a:pt x="4316257" y="1072800"/>
                    </a:moveTo>
                    <a:cubicBezTo>
                      <a:pt x="4328207" y="1072800"/>
                      <a:pt x="4337895" y="1082488"/>
                      <a:pt x="4337895" y="1094438"/>
                    </a:cubicBezTo>
                    <a:cubicBezTo>
                      <a:pt x="4337895" y="1106388"/>
                      <a:pt x="4328207" y="1116076"/>
                      <a:pt x="4316257" y="1116076"/>
                    </a:cubicBezTo>
                    <a:cubicBezTo>
                      <a:pt x="4304307" y="1116076"/>
                      <a:pt x="4294619" y="1106388"/>
                      <a:pt x="4294619" y="1094438"/>
                    </a:cubicBezTo>
                    <a:cubicBezTo>
                      <a:pt x="4294619" y="1082488"/>
                      <a:pt x="4304307" y="1072800"/>
                      <a:pt x="4316257" y="1072800"/>
                    </a:cubicBezTo>
                    <a:close/>
                    <a:moveTo>
                      <a:pt x="866100" y="985109"/>
                    </a:moveTo>
                    <a:cubicBezTo>
                      <a:pt x="872076" y="985109"/>
                      <a:pt x="876920" y="989953"/>
                      <a:pt x="876920" y="995929"/>
                    </a:cubicBezTo>
                    <a:cubicBezTo>
                      <a:pt x="876920" y="1001905"/>
                      <a:pt x="872076" y="1006749"/>
                      <a:pt x="866100" y="1006749"/>
                    </a:cubicBezTo>
                    <a:cubicBezTo>
                      <a:pt x="860124" y="1006749"/>
                      <a:pt x="855280" y="1001905"/>
                      <a:pt x="855280" y="995929"/>
                    </a:cubicBezTo>
                    <a:cubicBezTo>
                      <a:pt x="855280" y="989953"/>
                      <a:pt x="860124" y="985109"/>
                      <a:pt x="866100" y="985109"/>
                    </a:cubicBezTo>
                    <a:close/>
                    <a:moveTo>
                      <a:pt x="735700" y="975998"/>
                    </a:moveTo>
                    <a:cubicBezTo>
                      <a:pt x="739474" y="975998"/>
                      <a:pt x="742533" y="979057"/>
                      <a:pt x="742533" y="982831"/>
                    </a:cubicBezTo>
                    <a:cubicBezTo>
                      <a:pt x="742533" y="986605"/>
                      <a:pt x="739474" y="989664"/>
                      <a:pt x="735700" y="989664"/>
                    </a:cubicBezTo>
                    <a:cubicBezTo>
                      <a:pt x="731926" y="989664"/>
                      <a:pt x="728867" y="986605"/>
                      <a:pt x="728867" y="982831"/>
                    </a:cubicBezTo>
                    <a:cubicBezTo>
                      <a:pt x="728867" y="979057"/>
                      <a:pt x="731926" y="975998"/>
                      <a:pt x="735700" y="975998"/>
                    </a:cubicBezTo>
                    <a:close/>
                    <a:moveTo>
                      <a:pt x="3831105" y="971443"/>
                    </a:moveTo>
                    <a:cubicBezTo>
                      <a:pt x="3844313" y="971443"/>
                      <a:pt x="3855021" y="981896"/>
                      <a:pt x="3855021" y="994790"/>
                    </a:cubicBezTo>
                    <a:cubicBezTo>
                      <a:pt x="3855021" y="1007684"/>
                      <a:pt x="3844313" y="1018137"/>
                      <a:pt x="3831105" y="1018137"/>
                    </a:cubicBezTo>
                    <a:cubicBezTo>
                      <a:pt x="3817897" y="1018137"/>
                      <a:pt x="3807189" y="1007684"/>
                      <a:pt x="3807189" y="994790"/>
                    </a:cubicBezTo>
                    <a:cubicBezTo>
                      <a:pt x="3807189" y="981896"/>
                      <a:pt x="3817897" y="971443"/>
                      <a:pt x="3831105" y="971443"/>
                    </a:cubicBezTo>
                    <a:close/>
                    <a:moveTo>
                      <a:pt x="3961504" y="946388"/>
                    </a:moveTo>
                    <a:cubicBezTo>
                      <a:pt x="3981317" y="946388"/>
                      <a:pt x="3997378" y="962449"/>
                      <a:pt x="3997378" y="982262"/>
                    </a:cubicBezTo>
                    <a:cubicBezTo>
                      <a:pt x="3997378" y="1002075"/>
                      <a:pt x="3981317" y="1018136"/>
                      <a:pt x="3961504" y="1018136"/>
                    </a:cubicBezTo>
                    <a:cubicBezTo>
                      <a:pt x="3941691" y="1018136"/>
                      <a:pt x="3925630" y="1002075"/>
                      <a:pt x="3925630" y="982262"/>
                    </a:cubicBezTo>
                    <a:cubicBezTo>
                      <a:pt x="3925630" y="962449"/>
                      <a:pt x="3941691" y="946388"/>
                      <a:pt x="3961504" y="946388"/>
                    </a:cubicBezTo>
                    <a:close/>
                    <a:moveTo>
                      <a:pt x="476042" y="945249"/>
                    </a:moveTo>
                    <a:cubicBezTo>
                      <a:pt x="484219" y="945249"/>
                      <a:pt x="490847" y="951623"/>
                      <a:pt x="490847" y="959485"/>
                    </a:cubicBezTo>
                    <a:cubicBezTo>
                      <a:pt x="490847" y="967347"/>
                      <a:pt x="484219" y="973721"/>
                      <a:pt x="476042" y="973721"/>
                    </a:cubicBezTo>
                    <a:cubicBezTo>
                      <a:pt x="467865" y="973721"/>
                      <a:pt x="461237" y="967347"/>
                      <a:pt x="461237" y="959485"/>
                    </a:cubicBezTo>
                    <a:cubicBezTo>
                      <a:pt x="461237" y="951623"/>
                      <a:pt x="467865" y="945249"/>
                      <a:pt x="476042" y="945249"/>
                    </a:cubicBezTo>
                    <a:close/>
                    <a:moveTo>
                      <a:pt x="4094180" y="944110"/>
                    </a:moveTo>
                    <a:cubicBezTo>
                      <a:pt x="4107388" y="944110"/>
                      <a:pt x="4118096" y="954818"/>
                      <a:pt x="4118096" y="968026"/>
                    </a:cubicBezTo>
                    <a:cubicBezTo>
                      <a:pt x="4118096" y="981234"/>
                      <a:pt x="4107388" y="991942"/>
                      <a:pt x="4094180" y="991942"/>
                    </a:cubicBezTo>
                    <a:cubicBezTo>
                      <a:pt x="4080972" y="991942"/>
                      <a:pt x="4070264" y="981234"/>
                      <a:pt x="4070264" y="968026"/>
                    </a:cubicBezTo>
                    <a:cubicBezTo>
                      <a:pt x="4070264" y="954818"/>
                      <a:pt x="4080972" y="944110"/>
                      <a:pt x="4094180" y="944110"/>
                    </a:cubicBezTo>
                    <a:close/>
                    <a:moveTo>
                      <a:pt x="602455" y="941832"/>
                    </a:moveTo>
                    <a:cubicBezTo>
                      <a:pt x="617551" y="941832"/>
                      <a:pt x="629788" y="954069"/>
                      <a:pt x="629788" y="969165"/>
                    </a:cubicBezTo>
                    <a:cubicBezTo>
                      <a:pt x="629788" y="984261"/>
                      <a:pt x="617551" y="996498"/>
                      <a:pt x="602455" y="996498"/>
                    </a:cubicBezTo>
                    <a:cubicBezTo>
                      <a:pt x="587359" y="996498"/>
                      <a:pt x="575122" y="984261"/>
                      <a:pt x="575122" y="969165"/>
                    </a:cubicBezTo>
                    <a:cubicBezTo>
                      <a:pt x="575122" y="954069"/>
                      <a:pt x="587359" y="941832"/>
                      <a:pt x="602455" y="941832"/>
                    </a:cubicBezTo>
                    <a:close/>
                    <a:moveTo>
                      <a:pt x="4220593" y="934999"/>
                    </a:moveTo>
                    <a:cubicBezTo>
                      <a:pt x="4233172" y="934999"/>
                      <a:pt x="4243370" y="945197"/>
                      <a:pt x="4243370" y="957776"/>
                    </a:cubicBezTo>
                    <a:cubicBezTo>
                      <a:pt x="4243370" y="970355"/>
                      <a:pt x="4233172" y="980553"/>
                      <a:pt x="4220593" y="980553"/>
                    </a:cubicBezTo>
                    <a:cubicBezTo>
                      <a:pt x="4208014" y="980553"/>
                      <a:pt x="4197816" y="970355"/>
                      <a:pt x="4197816" y="957776"/>
                    </a:cubicBezTo>
                    <a:cubicBezTo>
                      <a:pt x="4197816" y="945197"/>
                      <a:pt x="4208014" y="934999"/>
                      <a:pt x="4220593" y="934999"/>
                    </a:cubicBezTo>
                    <a:close/>
                    <a:moveTo>
                      <a:pt x="983971" y="866668"/>
                    </a:moveTo>
                    <a:cubicBezTo>
                      <a:pt x="990261" y="866668"/>
                      <a:pt x="995360" y="871767"/>
                      <a:pt x="995360" y="878057"/>
                    </a:cubicBezTo>
                    <a:cubicBezTo>
                      <a:pt x="995360" y="884347"/>
                      <a:pt x="990261" y="889446"/>
                      <a:pt x="983971" y="889446"/>
                    </a:cubicBezTo>
                    <a:cubicBezTo>
                      <a:pt x="977681" y="889446"/>
                      <a:pt x="972582" y="884347"/>
                      <a:pt x="972582" y="878057"/>
                    </a:cubicBezTo>
                    <a:cubicBezTo>
                      <a:pt x="972582" y="871767"/>
                      <a:pt x="977681" y="866668"/>
                      <a:pt x="983971" y="866668"/>
                    </a:cubicBezTo>
                    <a:close/>
                    <a:moveTo>
                      <a:pt x="3713803" y="854140"/>
                    </a:moveTo>
                    <a:cubicBezTo>
                      <a:pt x="3726382" y="854140"/>
                      <a:pt x="3736580" y="864593"/>
                      <a:pt x="3736580" y="877487"/>
                    </a:cubicBezTo>
                    <a:cubicBezTo>
                      <a:pt x="3736580" y="890381"/>
                      <a:pt x="3726382" y="900834"/>
                      <a:pt x="3713803" y="900834"/>
                    </a:cubicBezTo>
                    <a:cubicBezTo>
                      <a:pt x="3701224" y="900834"/>
                      <a:pt x="3691026" y="890381"/>
                      <a:pt x="3691026" y="877487"/>
                    </a:cubicBezTo>
                    <a:cubicBezTo>
                      <a:pt x="3691026" y="864593"/>
                      <a:pt x="3701224" y="854140"/>
                      <a:pt x="3713803" y="854140"/>
                    </a:cubicBezTo>
                    <a:close/>
                    <a:moveTo>
                      <a:pt x="848447" y="853002"/>
                    </a:moveTo>
                    <a:cubicBezTo>
                      <a:pt x="852850" y="853002"/>
                      <a:pt x="856419" y="856571"/>
                      <a:pt x="856419" y="860974"/>
                    </a:cubicBezTo>
                    <a:cubicBezTo>
                      <a:pt x="856419" y="865377"/>
                      <a:pt x="852850" y="868946"/>
                      <a:pt x="848447" y="868946"/>
                    </a:cubicBezTo>
                    <a:cubicBezTo>
                      <a:pt x="844044" y="868946"/>
                      <a:pt x="840475" y="865377"/>
                      <a:pt x="840475" y="860974"/>
                    </a:cubicBezTo>
                    <a:cubicBezTo>
                      <a:pt x="840475" y="856571"/>
                      <a:pt x="844044" y="853002"/>
                      <a:pt x="848447" y="853002"/>
                    </a:cubicBezTo>
                    <a:close/>
                    <a:moveTo>
                      <a:pt x="3848757" y="825669"/>
                    </a:moveTo>
                    <a:cubicBezTo>
                      <a:pt x="3867941" y="825669"/>
                      <a:pt x="3883492" y="840966"/>
                      <a:pt x="3883492" y="859835"/>
                    </a:cubicBezTo>
                    <a:cubicBezTo>
                      <a:pt x="3883492" y="878704"/>
                      <a:pt x="3867941" y="894001"/>
                      <a:pt x="3848757" y="894001"/>
                    </a:cubicBezTo>
                    <a:cubicBezTo>
                      <a:pt x="3829573" y="894001"/>
                      <a:pt x="3814022" y="878704"/>
                      <a:pt x="3814022" y="859835"/>
                    </a:cubicBezTo>
                    <a:cubicBezTo>
                      <a:pt x="3814022" y="840966"/>
                      <a:pt x="3829573" y="825669"/>
                      <a:pt x="3848757" y="825669"/>
                    </a:cubicBezTo>
                    <a:close/>
                    <a:moveTo>
                      <a:pt x="3984850" y="817697"/>
                    </a:moveTo>
                    <a:cubicBezTo>
                      <a:pt x="3998058" y="817697"/>
                      <a:pt x="4008766" y="828405"/>
                      <a:pt x="4008766" y="841613"/>
                    </a:cubicBezTo>
                    <a:cubicBezTo>
                      <a:pt x="4008766" y="854821"/>
                      <a:pt x="3998058" y="865529"/>
                      <a:pt x="3984850" y="865529"/>
                    </a:cubicBezTo>
                    <a:cubicBezTo>
                      <a:pt x="3971642" y="865529"/>
                      <a:pt x="3960934" y="854821"/>
                      <a:pt x="3960934" y="841613"/>
                    </a:cubicBezTo>
                    <a:cubicBezTo>
                      <a:pt x="3960934" y="828405"/>
                      <a:pt x="3971642" y="817697"/>
                      <a:pt x="3984850" y="817697"/>
                    </a:cubicBezTo>
                    <a:close/>
                    <a:moveTo>
                      <a:pt x="711785" y="815419"/>
                    </a:moveTo>
                    <a:cubicBezTo>
                      <a:pt x="726881" y="815419"/>
                      <a:pt x="739118" y="827656"/>
                      <a:pt x="739118" y="842752"/>
                    </a:cubicBezTo>
                    <a:cubicBezTo>
                      <a:pt x="739118" y="857848"/>
                      <a:pt x="726881" y="870085"/>
                      <a:pt x="711785" y="870085"/>
                    </a:cubicBezTo>
                    <a:cubicBezTo>
                      <a:pt x="696689" y="870085"/>
                      <a:pt x="684452" y="857848"/>
                      <a:pt x="684452" y="842752"/>
                    </a:cubicBezTo>
                    <a:cubicBezTo>
                      <a:pt x="684452" y="827656"/>
                      <a:pt x="696689" y="815419"/>
                      <a:pt x="711785" y="815419"/>
                    </a:cubicBezTo>
                    <a:close/>
                    <a:moveTo>
                      <a:pt x="580816" y="814281"/>
                    </a:moveTo>
                    <a:cubicBezTo>
                      <a:pt x="588993" y="814281"/>
                      <a:pt x="595621" y="820909"/>
                      <a:pt x="595621" y="829086"/>
                    </a:cubicBezTo>
                    <a:cubicBezTo>
                      <a:pt x="595621" y="837263"/>
                      <a:pt x="588993" y="843891"/>
                      <a:pt x="580816" y="843891"/>
                    </a:cubicBezTo>
                    <a:cubicBezTo>
                      <a:pt x="572639" y="843891"/>
                      <a:pt x="566011" y="837263"/>
                      <a:pt x="566011" y="829086"/>
                    </a:cubicBezTo>
                    <a:cubicBezTo>
                      <a:pt x="566011" y="820909"/>
                      <a:pt x="572639" y="814281"/>
                      <a:pt x="580816" y="814281"/>
                    </a:cubicBezTo>
                    <a:close/>
                    <a:moveTo>
                      <a:pt x="4116388" y="805170"/>
                    </a:moveTo>
                    <a:cubicBezTo>
                      <a:pt x="4129282" y="805170"/>
                      <a:pt x="4139735" y="815623"/>
                      <a:pt x="4139735" y="828517"/>
                    </a:cubicBezTo>
                    <a:cubicBezTo>
                      <a:pt x="4139735" y="841411"/>
                      <a:pt x="4129282" y="851864"/>
                      <a:pt x="4116388" y="851864"/>
                    </a:cubicBezTo>
                    <a:cubicBezTo>
                      <a:pt x="4103494" y="851864"/>
                      <a:pt x="4093041" y="841411"/>
                      <a:pt x="4093041" y="828517"/>
                    </a:cubicBezTo>
                    <a:cubicBezTo>
                      <a:pt x="4093041" y="815623"/>
                      <a:pt x="4103494" y="805170"/>
                      <a:pt x="4116388" y="805170"/>
                    </a:cubicBezTo>
                    <a:close/>
                    <a:moveTo>
                      <a:pt x="1110953" y="758477"/>
                    </a:moveTo>
                    <a:cubicBezTo>
                      <a:pt x="1117557" y="758477"/>
                      <a:pt x="1122911" y="763831"/>
                      <a:pt x="1122911" y="770435"/>
                    </a:cubicBezTo>
                    <a:cubicBezTo>
                      <a:pt x="1122911" y="777039"/>
                      <a:pt x="1117557" y="782393"/>
                      <a:pt x="1110953" y="782393"/>
                    </a:cubicBezTo>
                    <a:cubicBezTo>
                      <a:pt x="1104349" y="782393"/>
                      <a:pt x="1098995" y="777039"/>
                      <a:pt x="1098995" y="770435"/>
                    </a:cubicBezTo>
                    <a:cubicBezTo>
                      <a:pt x="1098995" y="763831"/>
                      <a:pt x="1104349" y="758477"/>
                      <a:pt x="1110953" y="758477"/>
                    </a:cubicBezTo>
                    <a:close/>
                    <a:moveTo>
                      <a:pt x="3586821" y="748227"/>
                    </a:moveTo>
                    <a:cubicBezTo>
                      <a:pt x="3599086" y="748227"/>
                      <a:pt x="3609029" y="757915"/>
                      <a:pt x="3609029" y="769865"/>
                    </a:cubicBezTo>
                    <a:cubicBezTo>
                      <a:pt x="3609029" y="781815"/>
                      <a:pt x="3599086" y="791503"/>
                      <a:pt x="3586821" y="791503"/>
                    </a:cubicBezTo>
                    <a:cubicBezTo>
                      <a:pt x="3574556" y="791503"/>
                      <a:pt x="3564613" y="781815"/>
                      <a:pt x="3564613" y="769865"/>
                    </a:cubicBezTo>
                    <a:cubicBezTo>
                      <a:pt x="3564613" y="757915"/>
                      <a:pt x="3574556" y="748227"/>
                      <a:pt x="3586821" y="748227"/>
                    </a:cubicBezTo>
                    <a:close/>
                    <a:moveTo>
                      <a:pt x="970874" y="737977"/>
                    </a:moveTo>
                    <a:cubicBezTo>
                      <a:pt x="975592" y="737977"/>
                      <a:pt x="979416" y="742056"/>
                      <a:pt x="979416" y="747088"/>
                    </a:cubicBezTo>
                    <a:cubicBezTo>
                      <a:pt x="979416" y="752120"/>
                      <a:pt x="975592" y="756199"/>
                      <a:pt x="970874" y="756199"/>
                    </a:cubicBezTo>
                    <a:cubicBezTo>
                      <a:pt x="966156" y="756199"/>
                      <a:pt x="962332" y="752120"/>
                      <a:pt x="962332" y="747088"/>
                    </a:cubicBezTo>
                    <a:cubicBezTo>
                      <a:pt x="962332" y="742056"/>
                      <a:pt x="966156" y="737977"/>
                      <a:pt x="970874" y="737977"/>
                    </a:cubicBezTo>
                    <a:close/>
                    <a:moveTo>
                      <a:pt x="3726331" y="714062"/>
                    </a:moveTo>
                    <a:cubicBezTo>
                      <a:pt x="3744571" y="714062"/>
                      <a:pt x="3759358" y="728849"/>
                      <a:pt x="3759358" y="747089"/>
                    </a:cubicBezTo>
                    <a:cubicBezTo>
                      <a:pt x="3759358" y="765329"/>
                      <a:pt x="3744571" y="780116"/>
                      <a:pt x="3726331" y="780116"/>
                    </a:cubicBezTo>
                    <a:cubicBezTo>
                      <a:pt x="3708091" y="780116"/>
                      <a:pt x="3693304" y="765329"/>
                      <a:pt x="3693304" y="747089"/>
                    </a:cubicBezTo>
                    <a:cubicBezTo>
                      <a:pt x="3693304" y="728849"/>
                      <a:pt x="3708091" y="714062"/>
                      <a:pt x="3726331" y="714062"/>
                    </a:cubicBezTo>
                    <a:close/>
                    <a:moveTo>
                      <a:pt x="3866979" y="699256"/>
                    </a:moveTo>
                    <a:cubicBezTo>
                      <a:pt x="3880502" y="699256"/>
                      <a:pt x="3891465" y="710219"/>
                      <a:pt x="3891465" y="723742"/>
                    </a:cubicBezTo>
                    <a:cubicBezTo>
                      <a:pt x="3891465" y="737265"/>
                      <a:pt x="3880502" y="748228"/>
                      <a:pt x="3866979" y="748228"/>
                    </a:cubicBezTo>
                    <a:cubicBezTo>
                      <a:pt x="3853456" y="748228"/>
                      <a:pt x="3842493" y="737265"/>
                      <a:pt x="3842493" y="723742"/>
                    </a:cubicBezTo>
                    <a:cubicBezTo>
                      <a:pt x="3842493" y="710219"/>
                      <a:pt x="3853456" y="699256"/>
                      <a:pt x="3866979" y="699256"/>
                    </a:cubicBezTo>
                    <a:close/>
                    <a:moveTo>
                      <a:pt x="830226" y="696979"/>
                    </a:moveTo>
                    <a:cubicBezTo>
                      <a:pt x="845322" y="696979"/>
                      <a:pt x="857559" y="709216"/>
                      <a:pt x="857559" y="724312"/>
                    </a:cubicBezTo>
                    <a:cubicBezTo>
                      <a:pt x="857559" y="739408"/>
                      <a:pt x="845322" y="751645"/>
                      <a:pt x="830226" y="751645"/>
                    </a:cubicBezTo>
                    <a:cubicBezTo>
                      <a:pt x="815130" y="751645"/>
                      <a:pt x="802893" y="739408"/>
                      <a:pt x="802893" y="724312"/>
                    </a:cubicBezTo>
                    <a:cubicBezTo>
                      <a:pt x="802893" y="709216"/>
                      <a:pt x="815130" y="696979"/>
                      <a:pt x="830226" y="696979"/>
                    </a:cubicBezTo>
                    <a:close/>
                    <a:moveTo>
                      <a:pt x="694701" y="691285"/>
                    </a:moveTo>
                    <a:cubicBezTo>
                      <a:pt x="703507" y="691285"/>
                      <a:pt x="710645" y="698423"/>
                      <a:pt x="710645" y="707229"/>
                    </a:cubicBezTo>
                    <a:cubicBezTo>
                      <a:pt x="710645" y="716035"/>
                      <a:pt x="703507" y="723173"/>
                      <a:pt x="694701" y="723173"/>
                    </a:cubicBezTo>
                    <a:cubicBezTo>
                      <a:pt x="685895" y="723173"/>
                      <a:pt x="678757" y="716035"/>
                      <a:pt x="678757" y="707229"/>
                    </a:cubicBezTo>
                    <a:cubicBezTo>
                      <a:pt x="678757" y="698423"/>
                      <a:pt x="685895" y="691285"/>
                      <a:pt x="694701" y="691285"/>
                    </a:cubicBezTo>
                    <a:close/>
                    <a:moveTo>
                      <a:pt x="4002503" y="683312"/>
                    </a:moveTo>
                    <a:cubicBezTo>
                      <a:pt x="4015397" y="683312"/>
                      <a:pt x="4025850" y="693510"/>
                      <a:pt x="4025850" y="706089"/>
                    </a:cubicBezTo>
                    <a:cubicBezTo>
                      <a:pt x="4025850" y="718668"/>
                      <a:pt x="4015397" y="728866"/>
                      <a:pt x="4002503" y="728866"/>
                    </a:cubicBezTo>
                    <a:cubicBezTo>
                      <a:pt x="3989609" y="728866"/>
                      <a:pt x="3979156" y="718668"/>
                      <a:pt x="3979156" y="706089"/>
                    </a:cubicBezTo>
                    <a:cubicBezTo>
                      <a:pt x="3979156" y="693510"/>
                      <a:pt x="3989609" y="683312"/>
                      <a:pt x="4002503" y="683312"/>
                    </a:cubicBezTo>
                    <a:close/>
                    <a:moveTo>
                      <a:pt x="1245907" y="660535"/>
                    </a:moveTo>
                    <a:cubicBezTo>
                      <a:pt x="1252826" y="660535"/>
                      <a:pt x="1258435" y="666144"/>
                      <a:pt x="1258435" y="673063"/>
                    </a:cubicBezTo>
                    <a:cubicBezTo>
                      <a:pt x="1258435" y="679982"/>
                      <a:pt x="1252826" y="685591"/>
                      <a:pt x="1245907" y="685591"/>
                    </a:cubicBezTo>
                    <a:cubicBezTo>
                      <a:pt x="1238988" y="685591"/>
                      <a:pt x="1233379" y="679982"/>
                      <a:pt x="1233379" y="673063"/>
                    </a:cubicBezTo>
                    <a:cubicBezTo>
                      <a:pt x="1233379" y="666144"/>
                      <a:pt x="1238988" y="660535"/>
                      <a:pt x="1245907" y="660535"/>
                    </a:cubicBezTo>
                    <a:close/>
                    <a:moveTo>
                      <a:pt x="3450728" y="651424"/>
                    </a:moveTo>
                    <a:cubicBezTo>
                      <a:pt x="3462678" y="651424"/>
                      <a:pt x="3472366" y="661112"/>
                      <a:pt x="3472366" y="673062"/>
                    </a:cubicBezTo>
                    <a:cubicBezTo>
                      <a:pt x="3472366" y="685012"/>
                      <a:pt x="3462678" y="694700"/>
                      <a:pt x="3450728" y="694700"/>
                    </a:cubicBezTo>
                    <a:cubicBezTo>
                      <a:pt x="3438778" y="694700"/>
                      <a:pt x="3429090" y="685012"/>
                      <a:pt x="3429090" y="673062"/>
                    </a:cubicBezTo>
                    <a:cubicBezTo>
                      <a:pt x="3429090" y="661112"/>
                      <a:pt x="3438778" y="651424"/>
                      <a:pt x="3450728" y="651424"/>
                    </a:cubicBezTo>
                    <a:close/>
                    <a:moveTo>
                      <a:pt x="1101272" y="634342"/>
                    </a:moveTo>
                    <a:cubicBezTo>
                      <a:pt x="1106933" y="634342"/>
                      <a:pt x="1111522" y="638931"/>
                      <a:pt x="1111522" y="644592"/>
                    </a:cubicBezTo>
                    <a:cubicBezTo>
                      <a:pt x="1111522" y="650253"/>
                      <a:pt x="1106933" y="654842"/>
                      <a:pt x="1101272" y="654842"/>
                    </a:cubicBezTo>
                    <a:cubicBezTo>
                      <a:pt x="1095611" y="654842"/>
                      <a:pt x="1091022" y="650253"/>
                      <a:pt x="1091022" y="644592"/>
                    </a:cubicBezTo>
                    <a:cubicBezTo>
                      <a:pt x="1091022" y="638931"/>
                      <a:pt x="1095611" y="634342"/>
                      <a:pt x="1101272" y="634342"/>
                    </a:cubicBezTo>
                    <a:close/>
                    <a:moveTo>
                      <a:pt x="3595932" y="611565"/>
                    </a:moveTo>
                    <a:cubicBezTo>
                      <a:pt x="3613858" y="611565"/>
                      <a:pt x="3628390" y="626097"/>
                      <a:pt x="3628390" y="644023"/>
                    </a:cubicBezTo>
                    <a:cubicBezTo>
                      <a:pt x="3628390" y="661949"/>
                      <a:pt x="3613858" y="676481"/>
                      <a:pt x="3595932" y="676481"/>
                    </a:cubicBezTo>
                    <a:cubicBezTo>
                      <a:pt x="3578006" y="676481"/>
                      <a:pt x="3563474" y="661949"/>
                      <a:pt x="3563474" y="644023"/>
                    </a:cubicBezTo>
                    <a:cubicBezTo>
                      <a:pt x="3563474" y="626097"/>
                      <a:pt x="3578006" y="611565"/>
                      <a:pt x="3595932" y="611565"/>
                    </a:cubicBezTo>
                    <a:close/>
                    <a:moveTo>
                      <a:pt x="3740567" y="589926"/>
                    </a:moveTo>
                    <a:cubicBezTo>
                      <a:pt x="3754090" y="589926"/>
                      <a:pt x="3765053" y="600889"/>
                      <a:pt x="3765053" y="614412"/>
                    </a:cubicBezTo>
                    <a:cubicBezTo>
                      <a:pt x="3765053" y="627935"/>
                      <a:pt x="3754090" y="638898"/>
                      <a:pt x="3740567" y="638898"/>
                    </a:cubicBezTo>
                    <a:cubicBezTo>
                      <a:pt x="3727044" y="638898"/>
                      <a:pt x="3716081" y="627935"/>
                      <a:pt x="3716081" y="614412"/>
                    </a:cubicBezTo>
                    <a:cubicBezTo>
                      <a:pt x="3716081" y="600889"/>
                      <a:pt x="3727044" y="589926"/>
                      <a:pt x="3740567" y="589926"/>
                    </a:cubicBezTo>
                    <a:close/>
                    <a:moveTo>
                      <a:pt x="956638" y="588788"/>
                    </a:moveTo>
                    <a:cubicBezTo>
                      <a:pt x="971734" y="588788"/>
                      <a:pt x="983971" y="600770"/>
                      <a:pt x="983971" y="615551"/>
                    </a:cubicBezTo>
                    <a:cubicBezTo>
                      <a:pt x="983971" y="630332"/>
                      <a:pt x="971734" y="642314"/>
                      <a:pt x="956638" y="642314"/>
                    </a:cubicBezTo>
                    <a:cubicBezTo>
                      <a:pt x="941542" y="642314"/>
                      <a:pt x="929305" y="630332"/>
                      <a:pt x="929305" y="615551"/>
                    </a:cubicBezTo>
                    <a:cubicBezTo>
                      <a:pt x="929305" y="600770"/>
                      <a:pt x="941542" y="588788"/>
                      <a:pt x="956638" y="588788"/>
                    </a:cubicBezTo>
                    <a:close/>
                    <a:moveTo>
                      <a:pt x="816559" y="577399"/>
                    </a:moveTo>
                    <a:cubicBezTo>
                      <a:pt x="825365" y="577399"/>
                      <a:pt x="832503" y="584537"/>
                      <a:pt x="832503" y="593343"/>
                    </a:cubicBezTo>
                    <a:cubicBezTo>
                      <a:pt x="832503" y="602149"/>
                      <a:pt x="825365" y="609287"/>
                      <a:pt x="816559" y="609287"/>
                    </a:cubicBezTo>
                    <a:cubicBezTo>
                      <a:pt x="807753" y="609287"/>
                      <a:pt x="800615" y="602149"/>
                      <a:pt x="800615" y="593343"/>
                    </a:cubicBezTo>
                    <a:cubicBezTo>
                      <a:pt x="800615" y="584537"/>
                      <a:pt x="807753" y="577399"/>
                      <a:pt x="816559" y="577399"/>
                    </a:cubicBezTo>
                    <a:close/>
                    <a:moveTo>
                      <a:pt x="1389402" y="573982"/>
                    </a:moveTo>
                    <a:cubicBezTo>
                      <a:pt x="1396950" y="573982"/>
                      <a:pt x="1403068" y="580100"/>
                      <a:pt x="1403068" y="587648"/>
                    </a:cubicBezTo>
                    <a:cubicBezTo>
                      <a:pt x="1403068" y="595196"/>
                      <a:pt x="1396950" y="601314"/>
                      <a:pt x="1389402" y="601314"/>
                    </a:cubicBezTo>
                    <a:cubicBezTo>
                      <a:pt x="1381854" y="601314"/>
                      <a:pt x="1375736" y="595196"/>
                      <a:pt x="1375736" y="587648"/>
                    </a:cubicBezTo>
                    <a:cubicBezTo>
                      <a:pt x="1375736" y="580100"/>
                      <a:pt x="1381854" y="573982"/>
                      <a:pt x="1389402" y="573982"/>
                    </a:cubicBezTo>
                    <a:close/>
                    <a:moveTo>
                      <a:pt x="3880076" y="569427"/>
                    </a:moveTo>
                    <a:cubicBezTo>
                      <a:pt x="3892655" y="569427"/>
                      <a:pt x="3902853" y="579625"/>
                      <a:pt x="3902853" y="592204"/>
                    </a:cubicBezTo>
                    <a:cubicBezTo>
                      <a:pt x="3902853" y="604783"/>
                      <a:pt x="3892655" y="614981"/>
                      <a:pt x="3880076" y="614981"/>
                    </a:cubicBezTo>
                    <a:cubicBezTo>
                      <a:pt x="3867497" y="614981"/>
                      <a:pt x="3857299" y="604783"/>
                      <a:pt x="3857299" y="592204"/>
                    </a:cubicBezTo>
                    <a:cubicBezTo>
                      <a:pt x="3857299" y="579625"/>
                      <a:pt x="3867497" y="569427"/>
                      <a:pt x="3880076" y="569427"/>
                    </a:cubicBezTo>
                    <a:close/>
                    <a:moveTo>
                      <a:pt x="3307802" y="566011"/>
                    </a:moveTo>
                    <a:cubicBezTo>
                      <a:pt x="3319438" y="566011"/>
                      <a:pt x="3328871" y="575444"/>
                      <a:pt x="3328871" y="587080"/>
                    </a:cubicBezTo>
                    <a:cubicBezTo>
                      <a:pt x="3328871" y="598716"/>
                      <a:pt x="3319438" y="608149"/>
                      <a:pt x="3307802" y="608149"/>
                    </a:cubicBezTo>
                    <a:cubicBezTo>
                      <a:pt x="3296166" y="608149"/>
                      <a:pt x="3286733" y="598716"/>
                      <a:pt x="3286733" y="587080"/>
                    </a:cubicBezTo>
                    <a:cubicBezTo>
                      <a:pt x="3286733" y="575444"/>
                      <a:pt x="3296166" y="566011"/>
                      <a:pt x="3307802" y="566011"/>
                    </a:cubicBezTo>
                    <a:close/>
                    <a:moveTo>
                      <a:pt x="1240213" y="539817"/>
                    </a:moveTo>
                    <a:cubicBezTo>
                      <a:pt x="1246503" y="539817"/>
                      <a:pt x="1251602" y="545171"/>
                      <a:pt x="1251602" y="551775"/>
                    </a:cubicBezTo>
                    <a:cubicBezTo>
                      <a:pt x="1251602" y="558379"/>
                      <a:pt x="1246503" y="563733"/>
                      <a:pt x="1240213" y="563733"/>
                    </a:cubicBezTo>
                    <a:cubicBezTo>
                      <a:pt x="1233923" y="563733"/>
                      <a:pt x="1228824" y="558379"/>
                      <a:pt x="1228824" y="551775"/>
                    </a:cubicBezTo>
                    <a:cubicBezTo>
                      <a:pt x="1228824" y="545171"/>
                      <a:pt x="1233923" y="539817"/>
                      <a:pt x="1240213" y="539817"/>
                    </a:cubicBezTo>
                    <a:close/>
                    <a:moveTo>
                      <a:pt x="3457561" y="520457"/>
                    </a:moveTo>
                    <a:cubicBezTo>
                      <a:pt x="3474543" y="520457"/>
                      <a:pt x="3488310" y="534224"/>
                      <a:pt x="3488310" y="551206"/>
                    </a:cubicBezTo>
                    <a:cubicBezTo>
                      <a:pt x="3488310" y="568188"/>
                      <a:pt x="3474543" y="581955"/>
                      <a:pt x="3457561" y="581955"/>
                    </a:cubicBezTo>
                    <a:cubicBezTo>
                      <a:pt x="3440579" y="581955"/>
                      <a:pt x="3426812" y="568188"/>
                      <a:pt x="3426812" y="551206"/>
                    </a:cubicBezTo>
                    <a:cubicBezTo>
                      <a:pt x="3426812" y="534224"/>
                      <a:pt x="3440579" y="520457"/>
                      <a:pt x="3457561" y="520457"/>
                    </a:cubicBezTo>
                    <a:close/>
                    <a:moveTo>
                      <a:pt x="1538592" y="499957"/>
                    </a:moveTo>
                    <a:cubicBezTo>
                      <a:pt x="1546140" y="499957"/>
                      <a:pt x="1552258" y="506331"/>
                      <a:pt x="1552258" y="514193"/>
                    </a:cubicBezTo>
                    <a:cubicBezTo>
                      <a:pt x="1552258" y="522055"/>
                      <a:pt x="1546140" y="528429"/>
                      <a:pt x="1538592" y="528429"/>
                    </a:cubicBezTo>
                    <a:cubicBezTo>
                      <a:pt x="1531044" y="528429"/>
                      <a:pt x="1524926" y="522055"/>
                      <a:pt x="1524926" y="514193"/>
                    </a:cubicBezTo>
                    <a:cubicBezTo>
                      <a:pt x="1524926" y="506331"/>
                      <a:pt x="1531044" y="499957"/>
                      <a:pt x="1538592" y="499957"/>
                    </a:cubicBezTo>
                    <a:close/>
                    <a:moveTo>
                      <a:pt x="3158612" y="494263"/>
                    </a:moveTo>
                    <a:cubicBezTo>
                      <a:pt x="3169619" y="494263"/>
                      <a:pt x="3178542" y="503186"/>
                      <a:pt x="3178542" y="514193"/>
                    </a:cubicBezTo>
                    <a:cubicBezTo>
                      <a:pt x="3178542" y="525200"/>
                      <a:pt x="3169619" y="534123"/>
                      <a:pt x="3158612" y="534123"/>
                    </a:cubicBezTo>
                    <a:cubicBezTo>
                      <a:pt x="3147605" y="534123"/>
                      <a:pt x="3138682" y="525200"/>
                      <a:pt x="3138682" y="514193"/>
                    </a:cubicBezTo>
                    <a:cubicBezTo>
                      <a:pt x="3138682" y="503186"/>
                      <a:pt x="3147605" y="494263"/>
                      <a:pt x="3158612" y="494263"/>
                    </a:cubicBezTo>
                    <a:close/>
                    <a:moveTo>
                      <a:pt x="3606182" y="490846"/>
                    </a:moveTo>
                    <a:cubicBezTo>
                      <a:pt x="3619705" y="490846"/>
                      <a:pt x="3630668" y="502064"/>
                      <a:pt x="3630668" y="515901"/>
                    </a:cubicBezTo>
                    <a:cubicBezTo>
                      <a:pt x="3630668" y="529738"/>
                      <a:pt x="3619705" y="540956"/>
                      <a:pt x="3606182" y="540956"/>
                    </a:cubicBezTo>
                    <a:cubicBezTo>
                      <a:pt x="3592659" y="540956"/>
                      <a:pt x="3581696" y="529738"/>
                      <a:pt x="3581696" y="515901"/>
                    </a:cubicBezTo>
                    <a:cubicBezTo>
                      <a:pt x="3581696" y="502064"/>
                      <a:pt x="3592659" y="490846"/>
                      <a:pt x="3606182" y="490846"/>
                    </a:cubicBezTo>
                    <a:close/>
                    <a:moveTo>
                      <a:pt x="1091023" y="489707"/>
                    </a:moveTo>
                    <a:cubicBezTo>
                      <a:pt x="1106119" y="489707"/>
                      <a:pt x="1118356" y="501689"/>
                      <a:pt x="1118356" y="516470"/>
                    </a:cubicBezTo>
                    <a:cubicBezTo>
                      <a:pt x="1118356" y="531251"/>
                      <a:pt x="1106119" y="543233"/>
                      <a:pt x="1091023" y="543233"/>
                    </a:cubicBezTo>
                    <a:cubicBezTo>
                      <a:pt x="1075927" y="543233"/>
                      <a:pt x="1063690" y="531251"/>
                      <a:pt x="1063690" y="516470"/>
                    </a:cubicBezTo>
                    <a:cubicBezTo>
                      <a:pt x="1063690" y="501689"/>
                      <a:pt x="1075927" y="489707"/>
                      <a:pt x="1091023" y="489707"/>
                    </a:cubicBezTo>
                    <a:close/>
                    <a:moveTo>
                      <a:pt x="946958" y="472625"/>
                    </a:moveTo>
                    <a:cubicBezTo>
                      <a:pt x="956078" y="472625"/>
                      <a:pt x="963472" y="480019"/>
                      <a:pt x="963472" y="489139"/>
                    </a:cubicBezTo>
                    <a:cubicBezTo>
                      <a:pt x="963472" y="498259"/>
                      <a:pt x="956078" y="505653"/>
                      <a:pt x="946958" y="505653"/>
                    </a:cubicBezTo>
                    <a:cubicBezTo>
                      <a:pt x="937838" y="505653"/>
                      <a:pt x="930444" y="498259"/>
                      <a:pt x="930444" y="489139"/>
                    </a:cubicBezTo>
                    <a:cubicBezTo>
                      <a:pt x="930444" y="480019"/>
                      <a:pt x="937838" y="472625"/>
                      <a:pt x="946958" y="472625"/>
                    </a:cubicBezTo>
                    <a:close/>
                    <a:moveTo>
                      <a:pt x="3750246" y="464652"/>
                    </a:moveTo>
                    <a:cubicBezTo>
                      <a:pt x="3762825" y="464652"/>
                      <a:pt x="3773023" y="474850"/>
                      <a:pt x="3773023" y="487429"/>
                    </a:cubicBezTo>
                    <a:cubicBezTo>
                      <a:pt x="3773023" y="500008"/>
                      <a:pt x="3762825" y="510206"/>
                      <a:pt x="3750246" y="510206"/>
                    </a:cubicBezTo>
                    <a:cubicBezTo>
                      <a:pt x="3737667" y="510206"/>
                      <a:pt x="3727469" y="500008"/>
                      <a:pt x="3727469" y="487429"/>
                    </a:cubicBezTo>
                    <a:cubicBezTo>
                      <a:pt x="3727469" y="474850"/>
                      <a:pt x="3737667" y="464652"/>
                      <a:pt x="3750246" y="464652"/>
                    </a:cubicBezTo>
                    <a:close/>
                    <a:moveTo>
                      <a:pt x="1385417" y="456681"/>
                    </a:moveTo>
                    <a:cubicBezTo>
                      <a:pt x="1392650" y="456681"/>
                      <a:pt x="1398514" y="462545"/>
                      <a:pt x="1398514" y="469778"/>
                    </a:cubicBezTo>
                    <a:cubicBezTo>
                      <a:pt x="1398514" y="477011"/>
                      <a:pt x="1392650" y="482875"/>
                      <a:pt x="1385417" y="482875"/>
                    </a:cubicBezTo>
                    <a:cubicBezTo>
                      <a:pt x="1378184" y="482875"/>
                      <a:pt x="1372320" y="477011"/>
                      <a:pt x="1372320" y="469778"/>
                    </a:cubicBezTo>
                    <a:cubicBezTo>
                      <a:pt x="1372320" y="462545"/>
                      <a:pt x="1378184" y="456681"/>
                      <a:pt x="1385417" y="456681"/>
                    </a:cubicBezTo>
                    <a:close/>
                    <a:moveTo>
                      <a:pt x="3311787" y="440737"/>
                    </a:moveTo>
                    <a:cubicBezTo>
                      <a:pt x="3328140" y="440737"/>
                      <a:pt x="3341397" y="453739"/>
                      <a:pt x="3341397" y="469778"/>
                    </a:cubicBezTo>
                    <a:cubicBezTo>
                      <a:pt x="3341397" y="485817"/>
                      <a:pt x="3328140" y="498819"/>
                      <a:pt x="3311787" y="498819"/>
                    </a:cubicBezTo>
                    <a:cubicBezTo>
                      <a:pt x="3295434" y="498819"/>
                      <a:pt x="3282177" y="485817"/>
                      <a:pt x="3282177" y="469778"/>
                    </a:cubicBezTo>
                    <a:cubicBezTo>
                      <a:pt x="3282177" y="453739"/>
                      <a:pt x="3295434" y="440737"/>
                      <a:pt x="3311787" y="440737"/>
                    </a:cubicBezTo>
                    <a:close/>
                    <a:moveTo>
                      <a:pt x="1694046" y="439598"/>
                    </a:moveTo>
                    <a:cubicBezTo>
                      <a:pt x="1701908" y="439598"/>
                      <a:pt x="1708282" y="446226"/>
                      <a:pt x="1708282" y="454403"/>
                    </a:cubicBezTo>
                    <a:cubicBezTo>
                      <a:pt x="1708282" y="462580"/>
                      <a:pt x="1701908" y="469208"/>
                      <a:pt x="1694046" y="469208"/>
                    </a:cubicBezTo>
                    <a:cubicBezTo>
                      <a:pt x="1686184" y="469208"/>
                      <a:pt x="1679810" y="462580"/>
                      <a:pt x="1679810" y="454403"/>
                    </a:cubicBezTo>
                    <a:cubicBezTo>
                      <a:pt x="1679810" y="446226"/>
                      <a:pt x="1686184" y="439598"/>
                      <a:pt x="1694046" y="439598"/>
                    </a:cubicBezTo>
                    <a:close/>
                    <a:moveTo>
                      <a:pt x="3003158" y="433904"/>
                    </a:moveTo>
                    <a:cubicBezTo>
                      <a:pt x="3013851" y="433904"/>
                      <a:pt x="3022519" y="442572"/>
                      <a:pt x="3022519" y="453265"/>
                    </a:cubicBezTo>
                    <a:cubicBezTo>
                      <a:pt x="3022519" y="463958"/>
                      <a:pt x="3013851" y="472626"/>
                      <a:pt x="3003158" y="472626"/>
                    </a:cubicBezTo>
                    <a:cubicBezTo>
                      <a:pt x="2992465" y="472626"/>
                      <a:pt x="2983797" y="463958"/>
                      <a:pt x="2983797" y="453265"/>
                    </a:cubicBezTo>
                    <a:cubicBezTo>
                      <a:pt x="2983797" y="442572"/>
                      <a:pt x="2992465" y="433904"/>
                      <a:pt x="3003158" y="433904"/>
                    </a:cubicBezTo>
                    <a:close/>
                    <a:moveTo>
                      <a:pt x="3464394" y="402016"/>
                    </a:moveTo>
                    <a:cubicBezTo>
                      <a:pt x="3478231" y="402016"/>
                      <a:pt x="3489449" y="413234"/>
                      <a:pt x="3489449" y="427071"/>
                    </a:cubicBezTo>
                    <a:cubicBezTo>
                      <a:pt x="3489449" y="440908"/>
                      <a:pt x="3478231" y="452126"/>
                      <a:pt x="3464394" y="452126"/>
                    </a:cubicBezTo>
                    <a:cubicBezTo>
                      <a:pt x="3450557" y="452126"/>
                      <a:pt x="3439339" y="440908"/>
                      <a:pt x="3439339" y="427071"/>
                    </a:cubicBezTo>
                    <a:cubicBezTo>
                      <a:pt x="3439339" y="413234"/>
                      <a:pt x="3450557" y="402016"/>
                      <a:pt x="3464394" y="402016"/>
                    </a:cubicBezTo>
                    <a:close/>
                    <a:moveTo>
                      <a:pt x="1231671" y="399738"/>
                    </a:moveTo>
                    <a:cubicBezTo>
                      <a:pt x="1246452" y="399738"/>
                      <a:pt x="1258434" y="411975"/>
                      <a:pt x="1258434" y="427071"/>
                    </a:cubicBezTo>
                    <a:cubicBezTo>
                      <a:pt x="1258434" y="442167"/>
                      <a:pt x="1246452" y="454404"/>
                      <a:pt x="1231671" y="454404"/>
                    </a:cubicBezTo>
                    <a:cubicBezTo>
                      <a:pt x="1216890" y="454404"/>
                      <a:pt x="1204908" y="442167"/>
                      <a:pt x="1204908" y="427071"/>
                    </a:cubicBezTo>
                    <a:cubicBezTo>
                      <a:pt x="1204908" y="411975"/>
                      <a:pt x="1216890" y="399738"/>
                      <a:pt x="1231671" y="399738"/>
                    </a:cubicBezTo>
                    <a:close/>
                    <a:moveTo>
                      <a:pt x="1853485" y="390627"/>
                    </a:moveTo>
                    <a:cubicBezTo>
                      <a:pt x="1861976" y="390627"/>
                      <a:pt x="1868860" y="397511"/>
                      <a:pt x="1868860" y="406002"/>
                    </a:cubicBezTo>
                    <a:cubicBezTo>
                      <a:pt x="1868860" y="414493"/>
                      <a:pt x="1861976" y="421377"/>
                      <a:pt x="1853485" y="421377"/>
                    </a:cubicBezTo>
                    <a:cubicBezTo>
                      <a:pt x="1844994" y="421377"/>
                      <a:pt x="1838110" y="414493"/>
                      <a:pt x="1838110" y="406002"/>
                    </a:cubicBezTo>
                    <a:cubicBezTo>
                      <a:pt x="1838110" y="397511"/>
                      <a:pt x="1844994" y="390627"/>
                      <a:pt x="1853485" y="390627"/>
                    </a:cubicBezTo>
                    <a:close/>
                    <a:moveTo>
                      <a:pt x="2843150" y="387210"/>
                    </a:moveTo>
                    <a:cubicBezTo>
                      <a:pt x="2853529" y="387210"/>
                      <a:pt x="2861942" y="395623"/>
                      <a:pt x="2861942" y="406002"/>
                    </a:cubicBezTo>
                    <a:cubicBezTo>
                      <a:pt x="2861942" y="416381"/>
                      <a:pt x="2853529" y="424794"/>
                      <a:pt x="2843150" y="424794"/>
                    </a:cubicBezTo>
                    <a:cubicBezTo>
                      <a:pt x="2832771" y="424794"/>
                      <a:pt x="2824358" y="416381"/>
                      <a:pt x="2824358" y="406002"/>
                    </a:cubicBezTo>
                    <a:cubicBezTo>
                      <a:pt x="2824358" y="395623"/>
                      <a:pt x="2832771" y="387210"/>
                      <a:pt x="2843150" y="387210"/>
                    </a:cubicBezTo>
                    <a:close/>
                    <a:moveTo>
                      <a:pt x="1536314" y="386072"/>
                    </a:moveTo>
                    <a:cubicBezTo>
                      <a:pt x="1544491" y="386072"/>
                      <a:pt x="1551119" y="392446"/>
                      <a:pt x="1551119" y="400308"/>
                    </a:cubicBezTo>
                    <a:cubicBezTo>
                      <a:pt x="1551119" y="408170"/>
                      <a:pt x="1544491" y="414544"/>
                      <a:pt x="1536314" y="414544"/>
                    </a:cubicBezTo>
                    <a:cubicBezTo>
                      <a:pt x="1528137" y="414544"/>
                      <a:pt x="1521509" y="408170"/>
                      <a:pt x="1521509" y="400308"/>
                    </a:cubicBezTo>
                    <a:cubicBezTo>
                      <a:pt x="1521509" y="392446"/>
                      <a:pt x="1528137" y="386072"/>
                      <a:pt x="1536314" y="386072"/>
                    </a:cubicBezTo>
                    <a:close/>
                    <a:moveTo>
                      <a:pt x="1083621" y="375822"/>
                    </a:moveTo>
                    <a:cubicBezTo>
                      <a:pt x="1093370" y="375822"/>
                      <a:pt x="1101274" y="383470"/>
                      <a:pt x="1101274" y="392905"/>
                    </a:cubicBezTo>
                    <a:cubicBezTo>
                      <a:pt x="1101274" y="402340"/>
                      <a:pt x="1093370" y="409988"/>
                      <a:pt x="1083621" y="409988"/>
                    </a:cubicBezTo>
                    <a:cubicBezTo>
                      <a:pt x="1073872" y="409988"/>
                      <a:pt x="1065968" y="402340"/>
                      <a:pt x="1065968" y="392905"/>
                    </a:cubicBezTo>
                    <a:cubicBezTo>
                      <a:pt x="1065968" y="383470"/>
                      <a:pt x="1073872" y="375822"/>
                      <a:pt x="1083621" y="375822"/>
                    </a:cubicBezTo>
                    <a:close/>
                    <a:moveTo>
                      <a:pt x="3160890" y="372406"/>
                    </a:moveTo>
                    <a:cubicBezTo>
                      <a:pt x="3176300" y="372406"/>
                      <a:pt x="3188792" y="384898"/>
                      <a:pt x="3188792" y="400308"/>
                    </a:cubicBezTo>
                    <a:cubicBezTo>
                      <a:pt x="3188792" y="415718"/>
                      <a:pt x="3176300" y="428210"/>
                      <a:pt x="3160890" y="428210"/>
                    </a:cubicBezTo>
                    <a:cubicBezTo>
                      <a:pt x="3145480" y="428210"/>
                      <a:pt x="3132988" y="415718"/>
                      <a:pt x="3132988" y="400308"/>
                    </a:cubicBezTo>
                    <a:cubicBezTo>
                      <a:pt x="3132988" y="384898"/>
                      <a:pt x="3145480" y="372406"/>
                      <a:pt x="3160890" y="372406"/>
                    </a:cubicBezTo>
                    <a:close/>
                    <a:moveTo>
                      <a:pt x="3612445" y="370128"/>
                    </a:moveTo>
                    <a:cubicBezTo>
                      <a:pt x="3625024" y="370128"/>
                      <a:pt x="3635222" y="380326"/>
                      <a:pt x="3635222" y="392905"/>
                    </a:cubicBezTo>
                    <a:cubicBezTo>
                      <a:pt x="3635222" y="405484"/>
                      <a:pt x="3625024" y="415682"/>
                      <a:pt x="3612445" y="415682"/>
                    </a:cubicBezTo>
                    <a:cubicBezTo>
                      <a:pt x="3599866" y="415682"/>
                      <a:pt x="3589668" y="405484"/>
                      <a:pt x="3589668" y="392905"/>
                    </a:cubicBezTo>
                    <a:cubicBezTo>
                      <a:pt x="3589668" y="380326"/>
                      <a:pt x="3599866" y="370128"/>
                      <a:pt x="3612445" y="370128"/>
                    </a:cubicBezTo>
                    <a:close/>
                    <a:moveTo>
                      <a:pt x="2016911" y="356462"/>
                    </a:moveTo>
                    <a:cubicBezTo>
                      <a:pt x="2025717" y="356462"/>
                      <a:pt x="2032855" y="363600"/>
                      <a:pt x="2032855" y="372406"/>
                    </a:cubicBezTo>
                    <a:cubicBezTo>
                      <a:pt x="2032855" y="381212"/>
                      <a:pt x="2025717" y="388350"/>
                      <a:pt x="2016911" y="388350"/>
                    </a:cubicBezTo>
                    <a:cubicBezTo>
                      <a:pt x="2008105" y="388350"/>
                      <a:pt x="2000967" y="381212"/>
                      <a:pt x="2000967" y="372406"/>
                    </a:cubicBezTo>
                    <a:cubicBezTo>
                      <a:pt x="2000967" y="363600"/>
                      <a:pt x="2008105" y="356462"/>
                      <a:pt x="2016911" y="356462"/>
                    </a:cubicBezTo>
                    <a:close/>
                    <a:moveTo>
                      <a:pt x="2680294" y="353045"/>
                    </a:moveTo>
                    <a:cubicBezTo>
                      <a:pt x="2690673" y="353045"/>
                      <a:pt x="2699086" y="361458"/>
                      <a:pt x="2699086" y="371837"/>
                    </a:cubicBezTo>
                    <a:cubicBezTo>
                      <a:pt x="2699086" y="382216"/>
                      <a:pt x="2690673" y="390629"/>
                      <a:pt x="2680294" y="390629"/>
                    </a:cubicBezTo>
                    <a:cubicBezTo>
                      <a:pt x="2669915" y="390629"/>
                      <a:pt x="2661502" y="382216"/>
                      <a:pt x="2661502" y="371837"/>
                    </a:cubicBezTo>
                    <a:cubicBezTo>
                      <a:pt x="2661502" y="361458"/>
                      <a:pt x="2669915" y="353045"/>
                      <a:pt x="2680294" y="353045"/>
                    </a:cubicBezTo>
                    <a:close/>
                    <a:moveTo>
                      <a:pt x="2181476" y="334823"/>
                    </a:moveTo>
                    <a:cubicBezTo>
                      <a:pt x="2190596" y="334823"/>
                      <a:pt x="2197990" y="342217"/>
                      <a:pt x="2197990" y="351337"/>
                    </a:cubicBezTo>
                    <a:cubicBezTo>
                      <a:pt x="2197990" y="360457"/>
                      <a:pt x="2190596" y="367851"/>
                      <a:pt x="2181476" y="367851"/>
                    </a:cubicBezTo>
                    <a:cubicBezTo>
                      <a:pt x="2172356" y="367851"/>
                      <a:pt x="2164962" y="360457"/>
                      <a:pt x="2164962" y="351337"/>
                    </a:cubicBezTo>
                    <a:cubicBezTo>
                      <a:pt x="2164962" y="342217"/>
                      <a:pt x="2172356" y="334823"/>
                      <a:pt x="2181476" y="334823"/>
                    </a:cubicBezTo>
                    <a:close/>
                    <a:moveTo>
                      <a:pt x="2515160" y="333685"/>
                    </a:moveTo>
                    <a:cubicBezTo>
                      <a:pt x="2524909" y="333685"/>
                      <a:pt x="2532813" y="341589"/>
                      <a:pt x="2532813" y="351338"/>
                    </a:cubicBezTo>
                    <a:cubicBezTo>
                      <a:pt x="2532813" y="361087"/>
                      <a:pt x="2524909" y="368991"/>
                      <a:pt x="2515160" y="368991"/>
                    </a:cubicBezTo>
                    <a:cubicBezTo>
                      <a:pt x="2505411" y="368991"/>
                      <a:pt x="2497507" y="361087"/>
                      <a:pt x="2497507" y="351338"/>
                    </a:cubicBezTo>
                    <a:cubicBezTo>
                      <a:pt x="2497507" y="341589"/>
                      <a:pt x="2505411" y="333685"/>
                      <a:pt x="2515160" y="333685"/>
                    </a:cubicBezTo>
                    <a:close/>
                    <a:moveTo>
                      <a:pt x="2348318" y="327990"/>
                    </a:moveTo>
                    <a:cubicBezTo>
                      <a:pt x="2357753" y="327990"/>
                      <a:pt x="2365401" y="335638"/>
                      <a:pt x="2365401" y="345073"/>
                    </a:cubicBezTo>
                    <a:cubicBezTo>
                      <a:pt x="2365401" y="354508"/>
                      <a:pt x="2357753" y="362156"/>
                      <a:pt x="2348318" y="362156"/>
                    </a:cubicBezTo>
                    <a:cubicBezTo>
                      <a:pt x="2338883" y="362156"/>
                      <a:pt x="2331235" y="354508"/>
                      <a:pt x="2331235" y="345073"/>
                    </a:cubicBezTo>
                    <a:cubicBezTo>
                      <a:pt x="2331235" y="335638"/>
                      <a:pt x="2338883" y="327990"/>
                      <a:pt x="2348318" y="327990"/>
                    </a:cubicBezTo>
                    <a:close/>
                    <a:moveTo>
                      <a:pt x="1692907" y="326851"/>
                    </a:moveTo>
                    <a:cubicBezTo>
                      <a:pt x="1701398" y="326851"/>
                      <a:pt x="1708282" y="333735"/>
                      <a:pt x="1708282" y="342226"/>
                    </a:cubicBezTo>
                    <a:cubicBezTo>
                      <a:pt x="1708282" y="350717"/>
                      <a:pt x="1701398" y="357601"/>
                      <a:pt x="1692907" y="357601"/>
                    </a:cubicBezTo>
                    <a:cubicBezTo>
                      <a:pt x="1684416" y="357601"/>
                      <a:pt x="1677532" y="350717"/>
                      <a:pt x="1677532" y="342226"/>
                    </a:cubicBezTo>
                    <a:cubicBezTo>
                      <a:pt x="1677532" y="333735"/>
                      <a:pt x="1684416" y="326851"/>
                      <a:pt x="1692907" y="326851"/>
                    </a:cubicBezTo>
                    <a:close/>
                    <a:moveTo>
                      <a:pt x="3316913" y="323435"/>
                    </a:moveTo>
                    <a:cubicBezTo>
                      <a:pt x="3331065" y="323435"/>
                      <a:pt x="3342538" y="334653"/>
                      <a:pt x="3342538" y="348490"/>
                    </a:cubicBezTo>
                    <a:cubicBezTo>
                      <a:pt x="3342538" y="362327"/>
                      <a:pt x="3331065" y="373545"/>
                      <a:pt x="3316913" y="373545"/>
                    </a:cubicBezTo>
                    <a:cubicBezTo>
                      <a:pt x="3302761" y="373545"/>
                      <a:pt x="3291288" y="362327"/>
                      <a:pt x="3291288" y="348490"/>
                    </a:cubicBezTo>
                    <a:cubicBezTo>
                      <a:pt x="3291288" y="334653"/>
                      <a:pt x="3302761" y="323435"/>
                      <a:pt x="3316913" y="323435"/>
                    </a:cubicBezTo>
                    <a:close/>
                    <a:moveTo>
                      <a:pt x="1379722" y="322296"/>
                    </a:moveTo>
                    <a:cubicBezTo>
                      <a:pt x="1394503" y="322296"/>
                      <a:pt x="1406485" y="334278"/>
                      <a:pt x="1406485" y="349059"/>
                    </a:cubicBezTo>
                    <a:cubicBezTo>
                      <a:pt x="1406485" y="363840"/>
                      <a:pt x="1394503" y="375822"/>
                      <a:pt x="1379722" y="375822"/>
                    </a:cubicBezTo>
                    <a:cubicBezTo>
                      <a:pt x="1364941" y="375822"/>
                      <a:pt x="1352959" y="363840"/>
                      <a:pt x="1352959" y="349059"/>
                    </a:cubicBezTo>
                    <a:cubicBezTo>
                      <a:pt x="1352959" y="334278"/>
                      <a:pt x="1364941" y="322296"/>
                      <a:pt x="1379722" y="322296"/>
                    </a:cubicBezTo>
                    <a:close/>
                    <a:moveTo>
                      <a:pt x="3004298" y="316601"/>
                    </a:moveTo>
                    <a:cubicBezTo>
                      <a:pt x="3018765" y="316601"/>
                      <a:pt x="3030492" y="328074"/>
                      <a:pt x="3030492" y="342226"/>
                    </a:cubicBezTo>
                    <a:cubicBezTo>
                      <a:pt x="3030492" y="356378"/>
                      <a:pt x="3018765" y="367851"/>
                      <a:pt x="3004298" y="367851"/>
                    </a:cubicBezTo>
                    <a:cubicBezTo>
                      <a:pt x="2989831" y="367851"/>
                      <a:pt x="2978104" y="356378"/>
                      <a:pt x="2978104" y="342226"/>
                    </a:cubicBezTo>
                    <a:cubicBezTo>
                      <a:pt x="2978104" y="328074"/>
                      <a:pt x="2989831" y="316601"/>
                      <a:pt x="3004298" y="316601"/>
                    </a:cubicBezTo>
                    <a:close/>
                    <a:moveTo>
                      <a:pt x="1227116" y="290408"/>
                    </a:moveTo>
                    <a:cubicBezTo>
                      <a:pt x="1236865" y="290408"/>
                      <a:pt x="1244769" y="298312"/>
                      <a:pt x="1244769" y="308061"/>
                    </a:cubicBezTo>
                    <a:cubicBezTo>
                      <a:pt x="1244769" y="317810"/>
                      <a:pt x="1236865" y="325714"/>
                      <a:pt x="1227116" y="325714"/>
                    </a:cubicBezTo>
                    <a:cubicBezTo>
                      <a:pt x="1217367" y="325714"/>
                      <a:pt x="1209463" y="317810"/>
                      <a:pt x="1209463" y="308061"/>
                    </a:cubicBezTo>
                    <a:cubicBezTo>
                      <a:pt x="1209463" y="298312"/>
                      <a:pt x="1217367" y="290408"/>
                      <a:pt x="1227116" y="290408"/>
                    </a:cubicBezTo>
                    <a:close/>
                    <a:moveTo>
                      <a:pt x="3468949" y="284714"/>
                    </a:moveTo>
                    <a:cubicBezTo>
                      <a:pt x="3481528" y="284714"/>
                      <a:pt x="3491726" y="294912"/>
                      <a:pt x="3491726" y="307491"/>
                    </a:cubicBezTo>
                    <a:cubicBezTo>
                      <a:pt x="3491726" y="320070"/>
                      <a:pt x="3481528" y="330268"/>
                      <a:pt x="3468949" y="330268"/>
                    </a:cubicBezTo>
                    <a:cubicBezTo>
                      <a:pt x="3456370" y="330268"/>
                      <a:pt x="3446172" y="320070"/>
                      <a:pt x="3446172" y="307491"/>
                    </a:cubicBezTo>
                    <a:cubicBezTo>
                      <a:pt x="3446172" y="294912"/>
                      <a:pt x="3456370" y="284714"/>
                      <a:pt x="3468949" y="284714"/>
                    </a:cubicBezTo>
                    <a:close/>
                    <a:moveTo>
                      <a:pt x="1852916" y="280158"/>
                    </a:moveTo>
                    <a:cubicBezTo>
                      <a:pt x="1862351" y="280158"/>
                      <a:pt x="1869999" y="287806"/>
                      <a:pt x="1869999" y="297241"/>
                    </a:cubicBezTo>
                    <a:cubicBezTo>
                      <a:pt x="1869999" y="306676"/>
                      <a:pt x="1862351" y="314324"/>
                      <a:pt x="1852916" y="314324"/>
                    </a:cubicBezTo>
                    <a:cubicBezTo>
                      <a:pt x="1843481" y="314324"/>
                      <a:pt x="1835833" y="306676"/>
                      <a:pt x="1835833" y="297241"/>
                    </a:cubicBezTo>
                    <a:cubicBezTo>
                      <a:pt x="1835833" y="287806"/>
                      <a:pt x="1843481" y="280158"/>
                      <a:pt x="1852916" y="280158"/>
                    </a:cubicBezTo>
                    <a:close/>
                    <a:moveTo>
                      <a:pt x="2843719" y="272187"/>
                    </a:moveTo>
                    <a:cubicBezTo>
                      <a:pt x="2857556" y="272187"/>
                      <a:pt x="2868774" y="283150"/>
                      <a:pt x="2868774" y="296673"/>
                    </a:cubicBezTo>
                    <a:cubicBezTo>
                      <a:pt x="2868774" y="310196"/>
                      <a:pt x="2857556" y="321159"/>
                      <a:pt x="2843719" y="321159"/>
                    </a:cubicBezTo>
                    <a:cubicBezTo>
                      <a:pt x="2829882" y="321159"/>
                      <a:pt x="2818664" y="310196"/>
                      <a:pt x="2818664" y="296673"/>
                    </a:cubicBezTo>
                    <a:cubicBezTo>
                      <a:pt x="2818664" y="283150"/>
                      <a:pt x="2829882" y="272187"/>
                      <a:pt x="2843719" y="272187"/>
                    </a:cubicBezTo>
                    <a:close/>
                    <a:moveTo>
                      <a:pt x="3164307" y="256243"/>
                    </a:moveTo>
                    <a:cubicBezTo>
                      <a:pt x="3178459" y="256243"/>
                      <a:pt x="3189932" y="267716"/>
                      <a:pt x="3189932" y="281868"/>
                    </a:cubicBezTo>
                    <a:cubicBezTo>
                      <a:pt x="3189932" y="296020"/>
                      <a:pt x="3178459" y="307493"/>
                      <a:pt x="3164307" y="307493"/>
                    </a:cubicBezTo>
                    <a:cubicBezTo>
                      <a:pt x="3150155" y="307493"/>
                      <a:pt x="3138682" y="296020"/>
                      <a:pt x="3138682" y="281868"/>
                    </a:cubicBezTo>
                    <a:cubicBezTo>
                      <a:pt x="3138682" y="267716"/>
                      <a:pt x="3150155" y="256243"/>
                      <a:pt x="3164307" y="256243"/>
                    </a:cubicBezTo>
                    <a:close/>
                    <a:moveTo>
                      <a:pt x="1532328" y="255103"/>
                    </a:moveTo>
                    <a:cubicBezTo>
                      <a:pt x="1547109" y="255103"/>
                      <a:pt x="1559091" y="267085"/>
                      <a:pt x="1559091" y="281866"/>
                    </a:cubicBezTo>
                    <a:cubicBezTo>
                      <a:pt x="1559091" y="296647"/>
                      <a:pt x="1547109" y="308629"/>
                      <a:pt x="1532328" y="308629"/>
                    </a:cubicBezTo>
                    <a:cubicBezTo>
                      <a:pt x="1517547" y="308629"/>
                      <a:pt x="1505565" y="296647"/>
                      <a:pt x="1505565" y="281866"/>
                    </a:cubicBezTo>
                    <a:cubicBezTo>
                      <a:pt x="1505565" y="267085"/>
                      <a:pt x="1517547" y="255103"/>
                      <a:pt x="1532328" y="255103"/>
                    </a:cubicBezTo>
                    <a:close/>
                    <a:moveTo>
                      <a:pt x="2016911" y="245993"/>
                    </a:moveTo>
                    <a:cubicBezTo>
                      <a:pt x="2026975" y="245993"/>
                      <a:pt x="2035133" y="254406"/>
                      <a:pt x="2035133" y="264785"/>
                    </a:cubicBezTo>
                    <a:cubicBezTo>
                      <a:pt x="2035133" y="275164"/>
                      <a:pt x="2026975" y="283577"/>
                      <a:pt x="2016911" y="283577"/>
                    </a:cubicBezTo>
                    <a:cubicBezTo>
                      <a:pt x="2006847" y="283577"/>
                      <a:pt x="1998689" y="275164"/>
                      <a:pt x="1998689" y="264785"/>
                    </a:cubicBezTo>
                    <a:cubicBezTo>
                      <a:pt x="1998689" y="254406"/>
                      <a:pt x="2006847" y="245993"/>
                      <a:pt x="2016911" y="245993"/>
                    </a:cubicBezTo>
                    <a:close/>
                    <a:moveTo>
                      <a:pt x="2680294" y="241437"/>
                    </a:moveTo>
                    <a:cubicBezTo>
                      <a:pt x="2693188" y="241437"/>
                      <a:pt x="2703641" y="251890"/>
                      <a:pt x="2703641" y="264784"/>
                    </a:cubicBezTo>
                    <a:cubicBezTo>
                      <a:pt x="2703641" y="277678"/>
                      <a:pt x="2693188" y="288131"/>
                      <a:pt x="2680294" y="288131"/>
                    </a:cubicBezTo>
                    <a:cubicBezTo>
                      <a:pt x="2667400" y="288131"/>
                      <a:pt x="2656947" y="277678"/>
                      <a:pt x="2656947" y="264784"/>
                    </a:cubicBezTo>
                    <a:cubicBezTo>
                      <a:pt x="2656947" y="251890"/>
                      <a:pt x="2667400" y="241437"/>
                      <a:pt x="2680294" y="241437"/>
                    </a:cubicBezTo>
                    <a:close/>
                    <a:moveTo>
                      <a:pt x="2182045" y="225493"/>
                    </a:moveTo>
                    <a:cubicBezTo>
                      <a:pt x="2192738" y="225493"/>
                      <a:pt x="2201406" y="234161"/>
                      <a:pt x="2201406" y="244854"/>
                    </a:cubicBezTo>
                    <a:cubicBezTo>
                      <a:pt x="2201406" y="255547"/>
                      <a:pt x="2192738" y="264215"/>
                      <a:pt x="2182045" y="264215"/>
                    </a:cubicBezTo>
                    <a:cubicBezTo>
                      <a:pt x="2171352" y="264215"/>
                      <a:pt x="2162684" y="255547"/>
                      <a:pt x="2162684" y="244854"/>
                    </a:cubicBezTo>
                    <a:cubicBezTo>
                      <a:pt x="2162684" y="234161"/>
                      <a:pt x="2171352" y="225493"/>
                      <a:pt x="2182045" y="225493"/>
                    </a:cubicBezTo>
                    <a:close/>
                    <a:moveTo>
                      <a:pt x="2515160" y="223215"/>
                    </a:moveTo>
                    <a:cubicBezTo>
                      <a:pt x="2527425" y="223215"/>
                      <a:pt x="2537368" y="233158"/>
                      <a:pt x="2537368" y="245423"/>
                    </a:cubicBezTo>
                    <a:cubicBezTo>
                      <a:pt x="2537368" y="257688"/>
                      <a:pt x="2527425" y="267631"/>
                      <a:pt x="2515160" y="267631"/>
                    </a:cubicBezTo>
                    <a:cubicBezTo>
                      <a:pt x="2502895" y="267631"/>
                      <a:pt x="2492952" y="257688"/>
                      <a:pt x="2492952" y="245423"/>
                    </a:cubicBezTo>
                    <a:cubicBezTo>
                      <a:pt x="2492952" y="233158"/>
                      <a:pt x="2502895" y="223215"/>
                      <a:pt x="2515160" y="223215"/>
                    </a:cubicBezTo>
                    <a:close/>
                    <a:moveTo>
                      <a:pt x="2348318" y="217522"/>
                    </a:moveTo>
                    <a:cubicBezTo>
                      <a:pt x="2359640" y="217522"/>
                      <a:pt x="2368818" y="226955"/>
                      <a:pt x="2368818" y="238591"/>
                    </a:cubicBezTo>
                    <a:cubicBezTo>
                      <a:pt x="2368818" y="250227"/>
                      <a:pt x="2359640" y="259660"/>
                      <a:pt x="2348318" y="259660"/>
                    </a:cubicBezTo>
                    <a:cubicBezTo>
                      <a:pt x="2336996" y="259660"/>
                      <a:pt x="2327818" y="250227"/>
                      <a:pt x="2327818" y="238591"/>
                    </a:cubicBezTo>
                    <a:cubicBezTo>
                      <a:pt x="2327818" y="226955"/>
                      <a:pt x="2336996" y="217522"/>
                      <a:pt x="2348318" y="217522"/>
                    </a:cubicBezTo>
                    <a:close/>
                    <a:moveTo>
                      <a:pt x="1376875" y="214105"/>
                    </a:moveTo>
                    <a:cubicBezTo>
                      <a:pt x="1386939" y="214105"/>
                      <a:pt x="1395097" y="222518"/>
                      <a:pt x="1395097" y="232897"/>
                    </a:cubicBezTo>
                    <a:cubicBezTo>
                      <a:pt x="1395097" y="243276"/>
                      <a:pt x="1386939" y="251689"/>
                      <a:pt x="1376875" y="251689"/>
                    </a:cubicBezTo>
                    <a:cubicBezTo>
                      <a:pt x="1366811" y="251689"/>
                      <a:pt x="1358653" y="243276"/>
                      <a:pt x="1358653" y="232897"/>
                    </a:cubicBezTo>
                    <a:cubicBezTo>
                      <a:pt x="1358653" y="222518"/>
                      <a:pt x="1366811" y="214105"/>
                      <a:pt x="1376875" y="214105"/>
                    </a:cubicBezTo>
                    <a:close/>
                    <a:moveTo>
                      <a:pt x="3319760" y="209549"/>
                    </a:moveTo>
                    <a:cubicBezTo>
                      <a:pt x="3332339" y="209549"/>
                      <a:pt x="3342537" y="219747"/>
                      <a:pt x="3342537" y="232326"/>
                    </a:cubicBezTo>
                    <a:cubicBezTo>
                      <a:pt x="3342537" y="244905"/>
                      <a:pt x="3332339" y="255103"/>
                      <a:pt x="3319760" y="255103"/>
                    </a:cubicBezTo>
                    <a:cubicBezTo>
                      <a:pt x="3307181" y="255103"/>
                      <a:pt x="3296983" y="244905"/>
                      <a:pt x="3296983" y="232326"/>
                    </a:cubicBezTo>
                    <a:cubicBezTo>
                      <a:pt x="3296983" y="219747"/>
                      <a:pt x="3307181" y="209549"/>
                      <a:pt x="3319760" y="209549"/>
                    </a:cubicBezTo>
                    <a:close/>
                    <a:moveTo>
                      <a:pt x="3006575" y="200438"/>
                    </a:moveTo>
                    <a:cubicBezTo>
                      <a:pt x="3021042" y="200438"/>
                      <a:pt x="3032769" y="212165"/>
                      <a:pt x="3032769" y="226632"/>
                    </a:cubicBezTo>
                    <a:cubicBezTo>
                      <a:pt x="3032769" y="241099"/>
                      <a:pt x="3021042" y="252826"/>
                      <a:pt x="3006575" y="252826"/>
                    </a:cubicBezTo>
                    <a:cubicBezTo>
                      <a:pt x="2992108" y="252826"/>
                      <a:pt x="2980381" y="241099"/>
                      <a:pt x="2980381" y="226632"/>
                    </a:cubicBezTo>
                    <a:cubicBezTo>
                      <a:pt x="2980381" y="212165"/>
                      <a:pt x="2992108" y="200438"/>
                      <a:pt x="3006575" y="200438"/>
                    </a:cubicBezTo>
                    <a:close/>
                    <a:moveTo>
                      <a:pt x="1690629" y="200438"/>
                    </a:moveTo>
                    <a:cubicBezTo>
                      <a:pt x="1705410" y="200438"/>
                      <a:pt x="1717392" y="212420"/>
                      <a:pt x="1717392" y="227201"/>
                    </a:cubicBezTo>
                    <a:cubicBezTo>
                      <a:pt x="1717392" y="241982"/>
                      <a:pt x="1705410" y="253964"/>
                      <a:pt x="1690629" y="253964"/>
                    </a:cubicBezTo>
                    <a:cubicBezTo>
                      <a:pt x="1675848" y="253964"/>
                      <a:pt x="1663866" y="241982"/>
                      <a:pt x="1663866" y="227201"/>
                    </a:cubicBezTo>
                    <a:cubicBezTo>
                      <a:pt x="1663866" y="212420"/>
                      <a:pt x="1675848" y="200438"/>
                      <a:pt x="1690629" y="200438"/>
                    </a:cubicBezTo>
                    <a:close/>
                    <a:moveTo>
                      <a:pt x="2845427" y="157162"/>
                    </a:moveTo>
                    <a:cubicBezTo>
                      <a:pt x="2859579" y="157162"/>
                      <a:pt x="2871052" y="168889"/>
                      <a:pt x="2871052" y="183356"/>
                    </a:cubicBezTo>
                    <a:cubicBezTo>
                      <a:pt x="2871052" y="197823"/>
                      <a:pt x="2859579" y="209550"/>
                      <a:pt x="2845427" y="209550"/>
                    </a:cubicBezTo>
                    <a:cubicBezTo>
                      <a:pt x="2831275" y="209550"/>
                      <a:pt x="2819802" y="197823"/>
                      <a:pt x="2819802" y="183356"/>
                    </a:cubicBezTo>
                    <a:cubicBezTo>
                      <a:pt x="2819802" y="168889"/>
                      <a:pt x="2831275" y="157162"/>
                      <a:pt x="2845427" y="157162"/>
                    </a:cubicBezTo>
                    <a:close/>
                    <a:moveTo>
                      <a:pt x="1851207" y="157162"/>
                    </a:moveTo>
                    <a:cubicBezTo>
                      <a:pt x="1865988" y="157162"/>
                      <a:pt x="1877970" y="169144"/>
                      <a:pt x="1877970" y="183925"/>
                    </a:cubicBezTo>
                    <a:cubicBezTo>
                      <a:pt x="1877970" y="198706"/>
                      <a:pt x="1865988" y="210688"/>
                      <a:pt x="1851207" y="210688"/>
                    </a:cubicBezTo>
                    <a:cubicBezTo>
                      <a:pt x="1836426" y="210688"/>
                      <a:pt x="1824444" y="198706"/>
                      <a:pt x="1824444" y="183925"/>
                    </a:cubicBezTo>
                    <a:cubicBezTo>
                      <a:pt x="1824444" y="169144"/>
                      <a:pt x="1836426" y="157162"/>
                      <a:pt x="1851207" y="157162"/>
                    </a:cubicBezTo>
                    <a:close/>
                    <a:moveTo>
                      <a:pt x="1530621" y="150329"/>
                    </a:moveTo>
                    <a:cubicBezTo>
                      <a:pt x="1541314" y="150329"/>
                      <a:pt x="1549982" y="158742"/>
                      <a:pt x="1549982" y="169121"/>
                    </a:cubicBezTo>
                    <a:cubicBezTo>
                      <a:pt x="1549982" y="179500"/>
                      <a:pt x="1541314" y="187913"/>
                      <a:pt x="1530621" y="187913"/>
                    </a:cubicBezTo>
                    <a:cubicBezTo>
                      <a:pt x="1519928" y="187913"/>
                      <a:pt x="1511260" y="179500"/>
                      <a:pt x="1511260" y="169121"/>
                    </a:cubicBezTo>
                    <a:cubicBezTo>
                      <a:pt x="1511260" y="158742"/>
                      <a:pt x="1519928" y="150329"/>
                      <a:pt x="1530621" y="150329"/>
                    </a:cubicBezTo>
                    <a:close/>
                    <a:moveTo>
                      <a:pt x="3166014" y="145773"/>
                    </a:moveTo>
                    <a:cubicBezTo>
                      <a:pt x="3178593" y="145773"/>
                      <a:pt x="3188791" y="155971"/>
                      <a:pt x="3188791" y="168550"/>
                    </a:cubicBezTo>
                    <a:cubicBezTo>
                      <a:pt x="3188791" y="181129"/>
                      <a:pt x="3178593" y="191327"/>
                      <a:pt x="3166014" y="191327"/>
                    </a:cubicBezTo>
                    <a:cubicBezTo>
                      <a:pt x="3153435" y="191327"/>
                      <a:pt x="3143237" y="181129"/>
                      <a:pt x="3143237" y="168550"/>
                    </a:cubicBezTo>
                    <a:cubicBezTo>
                      <a:pt x="3143237" y="155971"/>
                      <a:pt x="3153435" y="145773"/>
                      <a:pt x="3166014" y="145773"/>
                    </a:cubicBezTo>
                    <a:close/>
                    <a:moveTo>
                      <a:pt x="2681433" y="126413"/>
                    </a:moveTo>
                    <a:cubicBezTo>
                      <a:pt x="2695585" y="126413"/>
                      <a:pt x="2707058" y="138140"/>
                      <a:pt x="2707058" y="152607"/>
                    </a:cubicBezTo>
                    <a:cubicBezTo>
                      <a:pt x="2707058" y="167074"/>
                      <a:pt x="2695585" y="178801"/>
                      <a:pt x="2681433" y="178801"/>
                    </a:cubicBezTo>
                    <a:cubicBezTo>
                      <a:pt x="2667281" y="178801"/>
                      <a:pt x="2655808" y="167074"/>
                      <a:pt x="2655808" y="152607"/>
                    </a:cubicBezTo>
                    <a:cubicBezTo>
                      <a:pt x="2655808" y="138140"/>
                      <a:pt x="2667281" y="126413"/>
                      <a:pt x="2681433" y="126413"/>
                    </a:cubicBezTo>
                    <a:close/>
                    <a:moveTo>
                      <a:pt x="2015202" y="126413"/>
                    </a:moveTo>
                    <a:cubicBezTo>
                      <a:pt x="2029983" y="126413"/>
                      <a:pt x="2041965" y="138140"/>
                      <a:pt x="2041965" y="152607"/>
                    </a:cubicBezTo>
                    <a:cubicBezTo>
                      <a:pt x="2041965" y="167074"/>
                      <a:pt x="2029983" y="178801"/>
                      <a:pt x="2015202" y="178801"/>
                    </a:cubicBezTo>
                    <a:cubicBezTo>
                      <a:pt x="2000421" y="178801"/>
                      <a:pt x="1988439" y="167074"/>
                      <a:pt x="1988439" y="152607"/>
                    </a:cubicBezTo>
                    <a:cubicBezTo>
                      <a:pt x="1988439" y="138140"/>
                      <a:pt x="2000421" y="126413"/>
                      <a:pt x="2015202" y="126413"/>
                    </a:cubicBezTo>
                    <a:close/>
                    <a:moveTo>
                      <a:pt x="2515159" y="108192"/>
                    </a:moveTo>
                    <a:cubicBezTo>
                      <a:pt x="2529940" y="108192"/>
                      <a:pt x="2541922" y="119665"/>
                      <a:pt x="2541922" y="133817"/>
                    </a:cubicBezTo>
                    <a:cubicBezTo>
                      <a:pt x="2541922" y="147969"/>
                      <a:pt x="2529940" y="159442"/>
                      <a:pt x="2515159" y="159442"/>
                    </a:cubicBezTo>
                    <a:cubicBezTo>
                      <a:pt x="2500378" y="159442"/>
                      <a:pt x="2488396" y="147969"/>
                      <a:pt x="2488396" y="133817"/>
                    </a:cubicBezTo>
                    <a:cubicBezTo>
                      <a:pt x="2488396" y="119665"/>
                      <a:pt x="2500378" y="108192"/>
                      <a:pt x="2515159" y="108192"/>
                    </a:cubicBezTo>
                    <a:close/>
                    <a:moveTo>
                      <a:pt x="2181475" y="107052"/>
                    </a:moveTo>
                    <a:cubicBezTo>
                      <a:pt x="2196256" y="107052"/>
                      <a:pt x="2208238" y="119034"/>
                      <a:pt x="2208238" y="133815"/>
                    </a:cubicBezTo>
                    <a:cubicBezTo>
                      <a:pt x="2208238" y="148596"/>
                      <a:pt x="2196256" y="160578"/>
                      <a:pt x="2181475" y="160578"/>
                    </a:cubicBezTo>
                    <a:cubicBezTo>
                      <a:pt x="2166694" y="160578"/>
                      <a:pt x="2154712" y="148596"/>
                      <a:pt x="2154712" y="133815"/>
                    </a:cubicBezTo>
                    <a:cubicBezTo>
                      <a:pt x="2154712" y="119034"/>
                      <a:pt x="2166694" y="107052"/>
                      <a:pt x="2181475" y="107052"/>
                    </a:cubicBezTo>
                    <a:close/>
                    <a:moveTo>
                      <a:pt x="2348318" y="101358"/>
                    </a:moveTo>
                    <a:cubicBezTo>
                      <a:pt x="2362785" y="101358"/>
                      <a:pt x="2374512" y="113085"/>
                      <a:pt x="2374512" y="127552"/>
                    </a:cubicBezTo>
                    <a:cubicBezTo>
                      <a:pt x="2374512" y="142019"/>
                      <a:pt x="2362785" y="153746"/>
                      <a:pt x="2348318" y="153746"/>
                    </a:cubicBezTo>
                    <a:cubicBezTo>
                      <a:pt x="2333851" y="153746"/>
                      <a:pt x="2322124" y="142019"/>
                      <a:pt x="2322124" y="127552"/>
                    </a:cubicBezTo>
                    <a:cubicBezTo>
                      <a:pt x="2322124" y="113085"/>
                      <a:pt x="2333851" y="101358"/>
                      <a:pt x="2348318" y="101358"/>
                    </a:cubicBezTo>
                    <a:close/>
                    <a:moveTo>
                      <a:pt x="1688921" y="96803"/>
                    </a:moveTo>
                    <a:cubicBezTo>
                      <a:pt x="1699614" y="96803"/>
                      <a:pt x="1708282" y="105471"/>
                      <a:pt x="1708282" y="116164"/>
                    </a:cubicBezTo>
                    <a:cubicBezTo>
                      <a:pt x="1708282" y="126857"/>
                      <a:pt x="1699614" y="135525"/>
                      <a:pt x="1688921" y="135525"/>
                    </a:cubicBezTo>
                    <a:cubicBezTo>
                      <a:pt x="1678228" y="135525"/>
                      <a:pt x="1669560" y="126857"/>
                      <a:pt x="1669560" y="116164"/>
                    </a:cubicBezTo>
                    <a:cubicBezTo>
                      <a:pt x="1669560" y="105471"/>
                      <a:pt x="1678228" y="96803"/>
                      <a:pt x="1688921" y="96803"/>
                    </a:cubicBezTo>
                    <a:close/>
                    <a:moveTo>
                      <a:pt x="3007714" y="93386"/>
                    </a:moveTo>
                    <a:cubicBezTo>
                      <a:pt x="3020293" y="93386"/>
                      <a:pt x="3030491" y="103329"/>
                      <a:pt x="3030491" y="115594"/>
                    </a:cubicBezTo>
                    <a:cubicBezTo>
                      <a:pt x="3030491" y="127859"/>
                      <a:pt x="3020293" y="137802"/>
                      <a:pt x="3007714" y="137802"/>
                    </a:cubicBezTo>
                    <a:cubicBezTo>
                      <a:pt x="2995135" y="137802"/>
                      <a:pt x="2984937" y="127859"/>
                      <a:pt x="2984937" y="115594"/>
                    </a:cubicBezTo>
                    <a:cubicBezTo>
                      <a:pt x="2984937" y="103329"/>
                      <a:pt x="2995135" y="93386"/>
                      <a:pt x="3007714" y="93386"/>
                    </a:cubicBezTo>
                    <a:close/>
                    <a:moveTo>
                      <a:pt x="1850638" y="54665"/>
                    </a:moveTo>
                    <a:cubicBezTo>
                      <a:pt x="1861331" y="54665"/>
                      <a:pt x="1869999" y="63588"/>
                      <a:pt x="1869999" y="74595"/>
                    </a:cubicBezTo>
                    <a:cubicBezTo>
                      <a:pt x="1869999" y="85602"/>
                      <a:pt x="1861331" y="94525"/>
                      <a:pt x="1850638" y="94525"/>
                    </a:cubicBezTo>
                    <a:cubicBezTo>
                      <a:pt x="1839945" y="94525"/>
                      <a:pt x="1831277" y="85602"/>
                      <a:pt x="1831277" y="74595"/>
                    </a:cubicBezTo>
                    <a:cubicBezTo>
                      <a:pt x="1831277" y="63588"/>
                      <a:pt x="1839945" y="54665"/>
                      <a:pt x="1850638" y="54665"/>
                    </a:cubicBezTo>
                    <a:close/>
                    <a:moveTo>
                      <a:pt x="2845427" y="52387"/>
                    </a:moveTo>
                    <a:cubicBezTo>
                      <a:pt x="2857692" y="52387"/>
                      <a:pt x="2867635" y="62330"/>
                      <a:pt x="2867635" y="74595"/>
                    </a:cubicBezTo>
                    <a:cubicBezTo>
                      <a:pt x="2867635" y="86860"/>
                      <a:pt x="2857692" y="96803"/>
                      <a:pt x="2845427" y="96803"/>
                    </a:cubicBezTo>
                    <a:cubicBezTo>
                      <a:pt x="2833162" y="96803"/>
                      <a:pt x="2823219" y="86860"/>
                      <a:pt x="2823219" y="74595"/>
                    </a:cubicBezTo>
                    <a:cubicBezTo>
                      <a:pt x="2823219" y="62330"/>
                      <a:pt x="2833162" y="52387"/>
                      <a:pt x="2845427" y="52387"/>
                    </a:cubicBezTo>
                    <a:close/>
                    <a:moveTo>
                      <a:pt x="2015202" y="25055"/>
                    </a:moveTo>
                    <a:cubicBezTo>
                      <a:pt x="2026209" y="25055"/>
                      <a:pt x="2035132" y="33978"/>
                      <a:pt x="2035132" y="44985"/>
                    </a:cubicBezTo>
                    <a:cubicBezTo>
                      <a:pt x="2035132" y="55992"/>
                      <a:pt x="2026209" y="64915"/>
                      <a:pt x="2015202" y="64915"/>
                    </a:cubicBezTo>
                    <a:cubicBezTo>
                      <a:pt x="2004195" y="64915"/>
                      <a:pt x="1995272" y="55992"/>
                      <a:pt x="1995272" y="44985"/>
                    </a:cubicBezTo>
                    <a:cubicBezTo>
                      <a:pt x="1995272" y="33978"/>
                      <a:pt x="2004195" y="25055"/>
                      <a:pt x="2015202" y="25055"/>
                    </a:cubicBezTo>
                    <a:close/>
                    <a:moveTo>
                      <a:pt x="2680862" y="22777"/>
                    </a:moveTo>
                    <a:cubicBezTo>
                      <a:pt x="2692812" y="22777"/>
                      <a:pt x="2702500" y="32720"/>
                      <a:pt x="2702500" y="44985"/>
                    </a:cubicBezTo>
                    <a:cubicBezTo>
                      <a:pt x="2702500" y="57250"/>
                      <a:pt x="2692812" y="67193"/>
                      <a:pt x="2680862" y="67193"/>
                    </a:cubicBezTo>
                    <a:cubicBezTo>
                      <a:pt x="2668912" y="67193"/>
                      <a:pt x="2659224" y="57250"/>
                      <a:pt x="2659224" y="44985"/>
                    </a:cubicBezTo>
                    <a:cubicBezTo>
                      <a:pt x="2659224" y="32720"/>
                      <a:pt x="2668912" y="22777"/>
                      <a:pt x="2680862" y="22777"/>
                    </a:cubicBezTo>
                    <a:close/>
                    <a:moveTo>
                      <a:pt x="2181475" y="6833"/>
                    </a:moveTo>
                    <a:cubicBezTo>
                      <a:pt x="2193111" y="6833"/>
                      <a:pt x="2202544" y="16011"/>
                      <a:pt x="2202544" y="27333"/>
                    </a:cubicBezTo>
                    <a:cubicBezTo>
                      <a:pt x="2202544" y="38655"/>
                      <a:pt x="2193111" y="47833"/>
                      <a:pt x="2181475" y="47833"/>
                    </a:cubicBezTo>
                    <a:cubicBezTo>
                      <a:pt x="2169839" y="47833"/>
                      <a:pt x="2160406" y="38655"/>
                      <a:pt x="2160406" y="27333"/>
                    </a:cubicBezTo>
                    <a:cubicBezTo>
                      <a:pt x="2160406" y="16011"/>
                      <a:pt x="2169839" y="6833"/>
                      <a:pt x="2181475" y="6833"/>
                    </a:cubicBezTo>
                    <a:close/>
                    <a:moveTo>
                      <a:pt x="2515159" y="5695"/>
                    </a:moveTo>
                    <a:cubicBezTo>
                      <a:pt x="2526795" y="5695"/>
                      <a:pt x="2536228" y="15383"/>
                      <a:pt x="2536228" y="27333"/>
                    </a:cubicBezTo>
                    <a:cubicBezTo>
                      <a:pt x="2536228" y="39283"/>
                      <a:pt x="2526795" y="48971"/>
                      <a:pt x="2515159" y="48971"/>
                    </a:cubicBezTo>
                    <a:cubicBezTo>
                      <a:pt x="2503523" y="48971"/>
                      <a:pt x="2494090" y="39283"/>
                      <a:pt x="2494090" y="27333"/>
                    </a:cubicBezTo>
                    <a:cubicBezTo>
                      <a:pt x="2494090" y="15383"/>
                      <a:pt x="2503523" y="5695"/>
                      <a:pt x="2515159" y="5695"/>
                    </a:cubicBezTo>
                    <a:close/>
                    <a:moveTo>
                      <a:pt x="2347748" y="0"/>
                    </a:moveTo>
                    <a:cubicBezTo>
                      <a:pt x="2359384" y="0"/>
                      <a:pt x="2368817" y="9433"/>
                      <a:pt x="2368817" y="21069"/>
                    </a:cubicBezTo>
                    <a:cubicBezTo>
                      <a:pt x="2368817" y="32705"/>
                      <a:pt x="2359384" y="42138"/>
                      <a:pt x="2347748" y="42138"/>
                    </a:cubicBezTo>
                    <a:cubicBezTo>
                      <a:pt x="2336112" y="42138"/>
                      <a:pt x="2326679" y="32705"/>
                      <a:pt x="2326679" y="21069"/>
                    </a:cubicBezTo>
                    <a:cubicBezTo>
                      <a:pt x="2326679" y="9433"/>
                      <a:pt x="2336112" y="0"/>
                      <a:pt x="2347748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no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oboto" panose="02000000000000000000"/>
                  <a:ea typeface="汉仪旗黑-55简" panose="00020600040101010101" charset="-128"/>
                  <a:cs typeface="+mn-cs"/>
                </a:endParaRPr>
              </a:p>
            </p:txBody>
          </p:sp>
        </p:grpSp>
        <p:grpSp>
          <p:nvGrpSpPr>
            <p:cNvPr id="18" name="组合 17"/>
            <p:cNvGrpSpPr/>
            <p:nvPr userDrawn="1"/>
          </p:nvGrpSpPr>
          <p:grpSpPr>
            <a:xfrm>
              <a:off x="2283374" y="2622464"/>
              <a:ext cx="1667681" cy="1667681"/>
              <a:chOff x="2983" y="4017"/>
              <a:chExt cx="2814" cy="2814"/>
            </a:xfrm>
          </p:grpSpPr>
          <p:sp>
            <p:nvSpPr>
              <p:cNvPr id="19" name="椭圆 18"/>
              <p:cNvSpPr/>
              <p:nvPr userDrawn="1"/>
            </p:nvSpPr>
            <p:spPr>
              <a:xfrm>
                <a:off x="2983" y="4017"/>
                <a:ext cx="2814" cy="2814"/>
              </a:xfrm>
              <a:prstGeom prst="ellipse">
                <a:avLst/>
              </a:prstGeom>
              <a:gradFill flip="none" rotWithShape="1">
                <a:gsLst>
                  <a:gs pos="100000">
                    <a:srgbClr val="FF0000"/>
                  </a:gs>
                  <a:gs pos="0">
                    <a:schemeClr val="accent6">
                      <a:lumMod val="50000"/>
                    </a:schemeClr>
                  </a:gs>
                </a:gsLst>
                <a:path path="circle">
                  <a:fillToRect l="100000" t="100000"/>
                </a:path>
                <a:tileRect r="-100000" b="-100000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CN">
                    <a:solidFill>
                      <a:schemeClr val="lt1"/>
                    </a:solidFill>
                  </a:defRPr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CN" altLang="en-US" dirty="0"/>
              </a:p>
            </p:txBody>
          </p:sp>
          <p:sp>
            <p:nvSpPr>
              <p:cNvPr id="20" name="文本框 29"/>
              <p:cNvSpPr txBox="1"/>
              <p:nvPr userDrawn="1"/>
            </p:nvSpPr>
            <p:spPr>
              <a:xfrm>
                <a:off x="3344" y="4550"/>
                <a:ext cx="2092" cy="1714"/>
              </a:xfrm>
              <a:prstGeom prst="rect">
                <a:avLst/>
              </a:prstGeom>
              <a:noFill/>
              <a:effectLst/>
            </p:spPr>
            <p:txBody>
              <a:bodyPr wrap="square" rtlCol="0">
                <a:spAutoFit/>
              </a:bodyPr>
              <a:lstStyle>
                <a:defPPr>
                  <a:defRPr lang="zh-CN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lvl="0" algn="ctr">
                  <a:buClrTx/>
                  <a:buSzTx/>
                  <a:buFontTx/>
                </a:pPr>
                <a:r>
                  <a:rPr lang="zh-CN" altLang="en-US" sz="6000" dirty="0">
                    <a:solidFill>
                      <a:srgbClr val="FFFFFF"/>
                    </a:solidFill>
                    <a:effectLst>
                      <a:outerShdw blurRad="76200" dist="38100" dir="2700000" algn="tl" rotWithShape="0">
                        <a:srgbClr val="C38627">
                          <a:alpha val="100000"/>
                        </a:srgbClr>
                      </a:outerShdw>
                    </a:effectLst>
                    <a:latin typeface="+mn-ea"/>
                    <a:ea typeface="+mn-ea"/>
                    <a:sym typeface="+mn-ea"/>
                  </a:rPr>
                  <a:t>01</a:t>
                </a:r>
                <a:endParaRPr lang="zh-CN" altLang="en-US" sz="6000" dirty="0">
                  <a:solidFill>
                    <a:srgbClr val="FFFFFF"/>
                  </a:solidFill>
                  <a:effectLst>
                    <a:outerShdw blurRad="76200" dist="38100" dir="2700000" algn="tl" rotWithShape="0">
                      <a:srgbClr val="C38627">
                        <a:alpha val="100000"/>
                      </a:srgbClr>
                    </a:outerShdw>
                  </a:effectLst>
                  <a:latin typeface="+mn-ea"/>
                  <a:ea typeface="+mn-ea"/>
                  <a:sym typeface="+mn-ea"/>
                </a:endParaRPr>
              </a:p>
            </p:txBody>
          </p:sp>
        </p:grpSp>
      </p:grpSp>
      <p:pic>
        <p:nvPicPr>
          <p:cNvPr id="31" name="图片 30" descr="经传logo白色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368795" y="330199"/>
            <a:ext cx="1162170" cy="262255"/>
          </a:xfrm>
          <a:prstGeom prst="rect">
            <a:avLst/>
          </a:prstGeom>
        </p:spPr>
      </p:pic>
      <p:sp>
        <p:nvSpPr>
          <p:cNvPr id="37" name="文本占位符 36"/>
          <p:cNvSpPr>
            <a:spLocks noGrp="1"/>
          </p:cNvSpPr>
          <p:nvPr>
            <p:ph type="body" sz="quarter" idx="10" hasCustomPrompt="1"/>
          </p:nvPr>
        </p:nvSpPr>
        <p:spPr>
          <a:xfrm>
            <a:off x="4364999" y="2857610"/>
            <a:ext cx="4703762" cy="959045"/>
          </a:xfrm>
          <a:prstGeom prst="rect">
            <a:avLst/>
          </a:prstGeom>
        </p:spPr>
        <p:txBody>
          <a:bodyPr anchor="ctr" anchorCtr="1">
            <a:spAutoFit/>
          </a:bodyPr>
          <a:lstStyle>
            <a:lvl1pPr marL="0" indent="0" algn="ctr" defTabSz="914400" rtl="0" eaLnBrk="1" latinLnBrk="0" hangingPunct="1">
              <a:buClrTx/>
              <a:buSzTx/>
              <a:buFontTx/>
              <a:buNone/>
              <a:defRPr lang="zh-CN" altLang="en-US" sz="4800" b="1" u="sng" kern="1200" dirty="0">
                <a:gradFill>
                  <a:gsLst>
                    <a:gs pos="100000">
                      <a:schemeClr val="bg1"/>
                    </a:gs>
                    <a:gs pos="0">
                      <a:schemeClr val="bg1"/>
                    </a:gs>
                  </a:gsLst>
                  <a:lin ang="0" scaled="0"/>
                </a:gradFill>
                <a:latin typeface="+mn-ea"/>
                <a:ea typeface="+mn-ea"/>
                <a:cs typeface="+mn-cs"/>
              </a:defRPr>
            </a:lvl1pPr>
          </a:lstStyle>
          <a:p>
            <a:pPr lvl="0"/>
            <a:r>
              <a:rPr lang="zh-CN" altLang="en-US" dirty="0"/>
              <a:t>添加节标题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/>
            </a:lvl1pPr>
          </a:lstStyle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/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图片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图片 7" descr="组 22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239395" y="271780"/>
            <a:ext cx="11740515" cy="64566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0" cy="5482800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algn="ctr">
              <a:defRPr sz="60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algn="ctr">
              <a:lnSpc>
                <a:spcPct val="110000"/>
              </a:lnSpc>
              <a:buNone/>
              <a:defRPr sz="2400" spc="200"/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ppt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indent="0">
              <a:lnSpc>
                <a:spcPct val="100000"/>
              </a:lnSpc>
              <a:buNone/>
              <a:defRPr sz="2000" b="1" spc="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单击此处编辑文本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/>
          <a:p>
            <a:pPr lvl="0"/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0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>
              <a:buNone/>
              <a:defRPr sz="1600"/>
            </a:lvl1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>
          <a:xfrm>
            <a:off x="608400" y="608400"/>
            <a:ext cx="10969200" cy="705600"/>
          </a:xfrm>
        </p:spPr>
        <p:txBody>
          <a:bodyPr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  <p:custDataLst>
              <p:tags r:id="rId2"/>
            </p:custDataLst>
          </p:nvPr>
        </p:nvSpPr>
        <p:spPr>
          <a:xfrm>
            <a:off x="10234800" y="914400"/>
            <a:ext cx="1044000" cy="5029200"/>
          </a:xfrm>
        </p:spPr>
        <p:txBody>
          <a:bodyPr vert="eaVert" lIns="90000" tIns="46800" rIns="90000" bIns="46800" rtlCol="0" anchor="ctr" anchorCtr="0">
            <a:normAutofit/>
          </a:bodyPr>
          <a:lstStyle>
            <a:lvl1pPr>
              <a:buNone/>
              <a:defRPr sz="2800"/>
            </a:lvl1pPr>
          </a:lstStyle>
          <a:p>
            <a:pPr lvl="0"/>
            <a:r>
              <a:rPr lang="zh-CN" altLang="en-US" smtClean="0"/>
              <a:t>单击此处编辑标题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  <p:custDataLst>
              <p:tags r:id="rId3"/>
            </p:custDataLst>
          </p:nvPr>
        </p:nvSpPr>
        <p:spPr>
          <a:xfrm>
            <a:off x="914400" y="914400"/>
            <a:ext cx="9169200" cy="5029200"/>
          </a:xfrm>
        </p:spPr>
        <p:txBody>
          <a:bodyPr vert="eaVert" lIns="46800" tIns="46800" rIns="46800" bIns="46800"/>
          <a:lstStyle>
            <a:lvl1pPr marL="228600" indent="-228600">
              <a:spcAft>
                <a:spcPts val="1000"/>
              </a:spcAft>
              <a:defRPr spc="300"/>
            </a:lvl1pPr>
            <a:lvl2pPr marL="685800" indent="-228600">
              <a:defRPr spc="300"/>
            </a:lvl2pPr>
            <a:lvl3pPr marL="1143000" indent="-228600">
              <a:defRPr spc="300"/>
            </a:lvl3pPr>
            <a:lvl4pPr marL="1600200" indent="-228600">
              <a:defRPr spc="300"/>
            </a:lvl4pPr>
            <a:lvl5pPr marL="2057400" indent="-228600">
              <a:defRPr spc="300"/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>
          <a:xfrm>
            <a:off x="612000" y="6314400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>
          <a:xfrm>
            <a:off x="4116000" y="6314400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>
          <a:xfrm>
            <a:off x="8877600" y="6314400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5" Type="http://schemas.openxmlformats.org/officeDocument/2006/relationships/theme" Target="../theme/theme1.xml"/><Relationship Id="rId14" Type="http://schemas.openxmlformats.org/officeDocument/2006/relationships/tags" Target="../tags/tag37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2.xml"/><Relationship Id="rId8" Type="http://schemas.openxmlformats.org/officeDocument/2006/relationships/slideLayout" Target="../slideLayouts/slideLayout21.xml"/><Relationship Id="rId7" Type="http://schemas.openxmlformats.org/officeDocument/2006/relationships/slideLayout" Target="../slideLayouts/slideLayout20.xml"/><Relationship Id="rId6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6.xml"/><Relationship Id="rId2" Type="http://schemas.openxmlformats.org/officeDocument/2006/relationships/slideLayout" Target="../slideLayouts/slideLayout15.xml"/><Relationship Id="rId19" Type="http://schemas.openxmlformats.org/officeDocument/2006/relationships/theme" Target="../theme/theme2.xml"/><Relationship Id="rId18" Type="http://schemas.openxmlformats.org/officeDocument/2006/relationships/tags" Target="../tags/tag99.xml"/><Relationship Id="rId17" Type="http://schemas.openxmlformats.org/officeDocument/2006/relationships/image" Target="../media/image6.png"/><Relationship Id="rId16" Type="http://schemas.openxmlformats.org/officeDocument/2006/relationships/tags" Target="../tags/tag98.xml"/><Relationship Id="rId15" Type="http://schemas.openxmlformats.org/officeDocument/2006/relationships/tags" Target="../tags/tag97.xml"/><Relationship Id="rId14" Type="http://schemas.openxmlformats.org/officeDocument/2006/relationships/tags" Target="../tags/tag96.xml"/><Relationship Id="rId13" Type="http://schemas.openxmlformats.org/officeDocument/2006/relationships/tags" Target="../tags/tag95.xml"/><Relationship Id="rId12" Type="http://schemas.openxmlformats.org/officeDocument/2006/relationships/tags" Target="../tags/tag94.xml"/><Relationship Id="rId11" Type="http://schemas.openxmlformats.org/officeDocument/2006/relationships/slideLayout" Target="../slideLayouts/slideLayout24.xml"/><Relationship Id="rId10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4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组 2"/>
          <p:cNvPicPr>
            <a:picLocks noChangeAspect="1"/>
          </p:cNvPicPr>
          <p:nvPr userDrawn="1"/>
        </p:nvPicPr>
        <p:blipFill>
          <a:blip r:embed="rId17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9" Type="http://schemas.openxmlformats.org/officeDocument/2006/relationships/tags" Target="../tags/tag106.xml"/><Relationship Id="rId8" Type="http://schemas.openxmlformats.org/officeDocument/2006/relationships/tags" Target="../tags/tag105.xml"/><Relationship Id="rId7" Type="http://schemas.openxmlformats.org/officeDocument/2006/relationships/tags" Target="../tags/tag104.xml"/><Relationship Id="rId6" Type="http://schemas.openxmlformats.org/officeDocument/2006/relationships/image" Target="../media/image8.png"/><Relationship Id="rId5" Type="http://schemas.openxmlformats.org/officeDocument/2006/relationships/tags" Target="../tags/tag103.xml"/><Relationship Id="rId4" Type="http://schemas.openxmlformats.org/officeDocument/2006/relationships/tags" Target="../tags/tag102.xml"/><Relationship Id="rId3" Type="http://schemas.openxmlformats.org/officeDocument/2006/relationships/tags" Target="../tags/tag101.xml"/><Relationship Id="rId2" Type="http://schemas.openxmlformats.org/officeDocument/2006/relationships/image" Target="../media/image7.png"/><Relationship Id="rId11" Type="http://schemas.openxmlformats.org/officeDocument/2006/relationships/notesSlide" Target="../notesSlides/notesSlide1.xml"/><Relationship Id="rId10" Type="http://schemas.openxmlformats.org/officeDocument/2006/relationships/slideLayout" Target="../slideLayouts/slideLayout3.xml"/><Relationship Id="rId1" Type="http://schemas.openxmlformats.org/officeDocument/2006/relationships/tags" Target="../tags/tag100.xml"/></Relationships>
</file>

<file path=ppt/slides/_rels/slide10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24.xml"/><Relationship Id="rId4" Type="http://schemas.openxmlformats.org/officeDocument/2006/relationships/image" Target="../media/image23.png"/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tags" Target="../tags/tag123.xml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6.xml"/><Relationship Id="rId2" Type="http://schemas.openxmlformats.org/officeDocument/2006/relationships/image" Target="../media/image24.png"/><Relationship Id="rId1" Type="http://schemas.openxmlformats.org/officeDocument/2006/relationships/tags" Target="../tags/tag125.xml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8.xml"/><Relationship Id="rId2" Type="http://schemas.openxmlformats.org/officeDocument/2006/relationships/image" Target="../media/image25.png"/><Relationship Id="rId1" Type="http://schemas.openxmlformats.org/officeDocument/2006/relationships/tags" Target="../tags/tag12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2.xml"/><Relationship Id="rId7" Type="http://schemas.openxmlformats.org/officeDocument/2006/relationships/slideLayout" Target="../slideLayouts/slideLayout2.xml"/><Relationship Id="rId6" Type="http://schemas.openxmlformats.org/officeDocument/2006/relationships/tags" Target="../tags/tag108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tags" Target="../tags/tag107.xml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10.xml"/><Relationship Id="rId2" Type="http://schemas.openxmlformats.org/officeDocument/2006/relationships/image" Target="../media/image13.png"/><Relationship Id="rId1" Type="http://schemas.openxmlformats.org/officeDocument/2006/relationships/tags" Target="../tags/tag109.xml"/></Relationships>
</file>

<file path=ppt/slides/_rels/slide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12.xml"/><Relationship Id="rId1" Type="http://schemas.openxmlformats.org/officeDocument/2006/relationships/tags" Target="../tags/tag11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4.xml"/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tags" Target="../tags/tag113.xml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6.xml"/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tags" Target="../tags/tag115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118.xml"/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tags" Target="../tags/tag117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Relationship Id="rId3" Type="http://schemas.openxmlformats.org/officeDocument/2006/relationships/tags" Target="../tags/tag120.xml"/><Relationship Id="rId2" Type="http://schemas.openxmlformats.org/officeDocument/2006/relationships/image" Target="../media/image20.png"/><Relationship Id="rId1" Type="http://schemas.openxmlformats.org/officeDocument/2006/relationships/tags" Target="../tags/tag119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2.xml"/><Relationship Id="rId2" Type="http://schemas.openxmlformats.org/officeDocument/2006/relationships/tags" Target="../tags/tag122.xml"/><Relationship Id="rId1" Type="http://schemas.openxmlformats.org/officeDocument/2006/relationships/tags" Target="../tags/tag1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8" name="图片 7" descr="矢量智能对象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9852025" y="194945"/>
            <a:ext cx="1774825" cy="384810"/>
          </a:xfrm>
          <a:prstGeom prst="rect">
            <a:avLst/>
          </a:prstGeom>
        </p:spPr>
      </p:pic>
      <p:sp>
        <p:nvSpPr>
          <p:cNvPr id="12" name="文本框 11"/>
          <p:cNvSpPr txBox="1"/>
          <p:nvPr userDrawn="1">
            <p:custDataLst>
              <p:tags r:id="rId3"/>
            </p:custDataLst>
          </p:nvPr>
        </p:nvSpPr>
        <p:spPr>
          <a:xfrm>
            <a:off x="1634490" y="1593215"/>
            <a:ext cx="8777605" cy="828040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pPr algn="ctr">
              <a:lnSpc>
                <a:spcPct val="120000"/>
              </a:lnSpc>
            </a:pPr>
            <a:r>
              <a:rPr 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风口解读</a:t>
            </a:r>
            <a:r>
              <a:rPr lang="en-US" altLang="zh-CN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AI</a:t>
            </a:r>
            <a:r>
              <a:rPr lang="zh-CN" altLang="en-US" sz="3600" b="1" dirty="0">
                <a:gradFill>
                  <a:gsLst>
                    <a:gs pos="0">
                      <a:srgbClr val="FFFAE9"/>
                    </a:gs>
                    <a:gs pos="100000">
                      <a:srgbClr val="FBDF62"/>
                    </a:gs>
                  </a:gsLst>
                  <a:lin ang="5400000" scaled="0"/>
                </a:gra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应用</a:t>
            </a:r>
            <a:endParaRPr lang="zh-CN" altLang="en-US" sz="3600" b="1" dirty="0">
              <a:gradFill>
                <a:gsLst>
                  <a:gs pos="0">
                    <a:srgbClr val="FFFAE9"/>
                  </a:gs>
                  <a:gs pos="100000">
                    <a:srgbClr val="FBDF62"/>
                  </a:gs>
                </a:gsLst>
                <a:lin ang="5400000" scaled="0"/>
              </a:gra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4" name="文本框 3"/>
          <p:cNvSpPr txBox="1"/>
          <p:nvPr>
            <p:custDataLst>
              <p:tags r:id="rId4"/>
            </p:custDataLst>
          </p:nvPr>
        </p:nvSpPr>
        <p:spPr>
          <a:xfrm>
            <a:off x="408305" y="283210"/>
            <a:ext cx="3613150" cy="419735"/>
          </a:xfrm>
          <a:prstGeom prst="rect">
            <a:avLst/>
          </a:prstGeom>
          <a:noFill/>
        </p:spPr>
        <p:txBody>
          <a:bodyPr wrap="square" rtlCol="0">
            <a:noAutofit/>
          </a:bodyPr>
          <a:p>
            <a:r>
              <a:rPr lang="zh-CN" altLang="en-US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</a:rPr>
              <a:t>投教课</a:t>
            </a:r>
            <a:r>
              <a:rPr lang="en-US" altLang="zh-CN" sz="2400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——</a:t>
            </a:r>
            <a:endParaRPr lang="en-US" altLang="zh-CN" sz="2400" b="1" dirty="0">
              <a:solidFill>
                <a:schemeClr val="bg1"/>
              </a:solidFill>
              <a:latin typeface="阿里巴巴普惠体 Light" panose="00020600040101010101" charset="-122"/>
              <a:ea typeface="阿里巴巴普惠体 Light" panose="00020600040101010101" charset="-122"/>
              <a:cs typeface="阿里巴巴普惠体 Light" panose="00020600040101010101" charset="-122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4485640" y="4185285"/>
            <a:ext cx="3686810" cy="8102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投顾执业编码：</a:t>
            </a: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  <a:sym typeface="+mn-ea"/>
              </a:rPr>
              <a:t>A1120619060027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  <a:sym typeface="+mn-ea"/>
            </a:endParaRPr>
          </a:p>
          <a:p>
            <a:pPr>
              <a:lnSpc>
                <a:spcPct val="130000"/>
              </a:lnSpc>
            </a:pPr>
            <a:r>
              <a:rPr lang="zh-CN" altLang="en-US">
                <a:solidFill>
                  <a:schemeClr val="bg1"/>
                </a:solidFill>
                <a:latin typeface="思源黑体 Normal" panose="020B0400000000000000" charset="-122"/>
                <a:ea typeface="思源黑体 Normal" panose="020B0400000000000000" charset="-122"/>
                <a:cs typeface="思源黑体 Normal" panose="020B0400000000000000" charset="-122"/>
              </a:rPr>
              <a:t>基金执业编码：A20250623004965</a:t>
            </a:r>
            <a:endParaRPr lang="zh-CN" altLang="en-US">
              <a:solidFill>
                <a:schemeClr val="bg1"/>
              </a:solidFill>
              <a:latin typeface="思源黑体 Normal" panose="020B0400000000000000" charset="-122"/>
              <a:ea typeface="思源黑体 Normal" panose="020B0400000000000000" charset="-122"/>
              <a:cs typeface="思源黑体 Normal" panose="020B0400000000000000" charset="-122"/>
            </a:endParaRPr>
          </a:p>
        </p:txBody>
      </p:sp>
      <p:pic>
        <p:nvPicPr>
          <p:cNvPr id="25" name="图片 24" descr="1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6"/>
          <a:stretch>
            <a:fillRect/>
          </a:stretch>
        </p:blipFill>
        <p:spPr>
          <a:xfrm>
            <a:off x="2682875" y="3381375"/>
            <a:ext cx="6777990" cy="460375"/>
          </a:xfrm>
          <a:prstGeom prst="rect">
            <a:avLst/>
          </a:prstGeom>
        </p:spPr>
      </p:pic>
      <p:sp>
        <p:nvSpPr>
          <p:cNvPr id="26" name="文本框 25"/>
          <p:cNvSpPr txBox="1"/>
          <p:nvPr>
            <p:custDataLst>
              <p:tags r:id="rId7"/>
            </p:custDataLst>
          </p:nvPr>
        </p:nvSpPr>
        <p:spPr>
          <a:xfrm>
            <a:off x="2682875" y="3429000"/>
            <a:ext cx="314388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主讲老师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    </a:t>
            </a:r>
            <a:r>
              <a:rPr lang="zh-CN" altLang="en-US" dirty="0">
                <a:solidFill>
                  <a:srgbClr val="DDEAFF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  <a:cs typeface="思源黑体 CN Medium" panose="020B0600000000000000" pitchFamily="34" charset="-122"/>
                <a:sym typeface="+mn-ea"/>
              </a:rPr>
              <a:t>梁洁云</a:t>
            </a:r>
            <a:endParaRPr lang="zh-CN" altLang="en-US">
              <a:solidFill>
                <a:schemeClr val="bg1"/>
              </a:solidFill>
              <a:latin typeface="思源黑体 CN Medium" panose="020B0600000000000000" pitchFamily="34" charset="-122"/>
              <a:ea typeface="思源黑体 CN Medium" panose="020B0600000000000000" pitchFamily="34" charset="-122"/>
            </a:endParaRPr>
          </a:p>
        </p:txBody>
      </p:sp>
      <p:sp>
        <p:nvSpPr>
          <p:cNvPr id="27" name="文本框 26"/>
          <p:cNvSpPr txBox="1"/>
          <p:nvPr>
            <p:custDataLst>
              <p:tags r:id="rId8"/>
            </p:custDataLst>
          </p:nvPr>
        </p:nvSpPr>
        <p:spPr>
          <a:xfrm>
            <a:off x="6368415" y="3429000"/>
            <a:ext cx="362394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zh-CN" altLang="en-US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授课日期</a:t>
            </a:r>
            <a:r>
              <a:rPr lang="en-US" altLang="zh-CN">
                <a:solidFill>
                  <a:srgbClr val="FF0000"/>
                </a:solidFill>
                <a:latin typeface="思源黑体 CN Medium" panose="020B0600000000000000" pitchFamily="34" charset="-122"/>
                <a:ea typeface="思源黑体 CN Medium" panose="020B0600000000000000" pitchFamily="34" charset="-122"/>
              </a:rPr>
              <a:t>   </a:t>
            </a:r>
            <a:r>
              <a:rPr lang="en-US" altLang="zh-CN" b="1" dirty="0">
                <a:solidFill>
                  <a:schemeClr val="bg1"/>
                </a:solidFill>
                <a:latin typeface="阿里巴巴普惠体 Light" panose="00020600040101010101" charset="-122"/>
                <a:ea typeface="阿里巴巴普惠体 Light" panose="00020600040101010101" charset="-122"/>
                <a:cs typeface="阿里巴巴普惠体 Light" panose="00020600040101010101" charset="-122"/>
                <a:sym typeface="+mn-ea"/>
              </a:rPr>
              <a:t>2026 .1.22</a:t>
            </a:r>
            <a:endParaRPr lang="zh-CN" altLang="en-US">
              <a:solidFill>
                <a:schemeClr val="bg1"/>
              </a:solidFill>
              <a:latin typeface="思源黑体 CN Normal" panose="020B0400000000000000" charset="-122"/>
              <a:ea typeface="思源黑体 CN Normal" panose="020B0400000000000000" charset="-122"/>
            </a:endParaRPr>
          </a:p>
        </p:txBody>
      </p:sp>
    </p:spTree>
    <p:custDataLst>
      <p:tags r:id="rId9"/>
    </p:custData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r="15277"/>
          <a:stretch>
            <a:fillRect/>
          </a:stretch>
        </p:blipFill>
        <p:spPr>
          <a:xfrm>
            <a:off x="558800" y="1017270"/>
            <a:ext cx="6173470" cy="446405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10095" y="1144270"/>
            <a:ext cx="4217670" cy="197358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9770" y="3541395"/>
            <a:ext cx="4277360" cy="228600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5"/>
    </p:custData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887730" y="81280"/>
            <a:ext cx="954976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altLang="zh-CN" sz="3600" b="1" i="0" kern="1200" cap="none" spc="0" normalizeH="0" baseline="0">
                <a:solidFill>
                  <a:schemeClr val="bg1"/>
                </a:solidFill>
              </a:rPr>
              <a:t>                            </a:t>
            </a:r>
            <a:r>
              <a:rPr kumimoji="0" lang="zh-CN" sz="3600" b="1" i="0" kern="1200" cap="none" spc="0" normalizeH="0" baseline="0">
                <a:solidFill>
                  <a:schemeClr val="bg1"/>
                </a:solidFill>
              </a:rPr>
              <a:t>《好股研选》</a:t>
            </a:r>
            <a:endParaRPr kumimoji="0" lang="zh-CN" sz="36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690" y="848360"/>
            <a:ext cx="9509760" cy="534924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1365" cy="68580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372360" y="0"/>
            <a:ext cx="815975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</a:t>
            </a:r>
            <a:r>
              <a:rPr kumimoji="0" lang="en-US" sz="2400" b="1" i="0" kern="1200" cap="none" spc="0" normalizeH="0" baseline="0">
                <a:solidFill>
                  <a:schemeClr val="bg1"/>
                </a:solidFill>
              </a:rPr>
              <a:t>                                   </a:t>
            </a:r>
            <a:r>
              <a:rPr kumimoji="0" lang="zh-CN" altLang="en-US" sz="2800" b="1" i="0" kern="1200" cap="none" spc="0" normalizeH="0" baseline="0">
                <a:solidFill>
                  <a:schemeClr val="bg1"/>
                </a:solidFill>
              </a:rPr>
              <a:t>风口状态</a:t>
            </a:r>
            <a:endParaRPr kumimoji="0" lang="zh-CN" altLang="en-US" sz="2800" b="1" i="0" kern="1200" cap="none" spc="0" normalizeH="0" baseline="0">
              <a:solidFill>
                <a:schemeClr val="bg1"/>
              </a:solidFill>
              <a:latin typeface="微软雅黑" panose="020B0503020204020204" charset="-122"/>
              <a:ea typeface="微软雅黑" panose="020B0503020204020204" charset="-122"/>
              <a:sym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845685" y="830580"/>
            <a:ext cx="36944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altLang="zh-CN"/>
              <a:t>AI</a:t>
            </a:r>
            <a:r>
              <a:rPr lang="zh-CN" altLang="en-US"/>
              <a:t>应用调整多日，当前弱金叉止跌</a:t>
            </a:r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0" y="1254760"/>
            <a:ext cx="7578725" cy="4660265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400" y="1254760"/>
            <a:ext cx="3335655" cy="161417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3400" y="2985770"/>
            <a:ext cx="3457575" cy="1631950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5"/>
          <a:srcRect l="5460"/>
          <a:stretch>
            <a:fillRect/>
          </a:stretch>
        </p:blipFill>
        <p:spPr>
          <a:xfrm>
            <a:off x="5531485" y="4239895"/>
            <a:ext cx="3435985" cy="1843405"/>
          </a:xfrm>
          <a:prstGeom prst="rect">
            <a:avLst/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</p:spTree>
    <p:custDataLst>
      <p:tags r:id="rId6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348230" y="968375"/>
            <a:ext cx="727646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1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、台积电资本支出及业绩超预期，再次验证全球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算力需求持续旺盛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1292225" y="1759585"/>
            <a:ext cx="9832975" cy="95313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台积电预计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 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年资本支出将提升至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520–560 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亿美元，创历史新高，明显高于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2025 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年的</a:t>
            </a:r>
            <a:r>
              <a:rPr lang="en-US" altLang="zh-CN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409 </a:t>
            </a:r>
            <a:r>
              <a:rPr lang="zh-CN" altLang="en-US" sz="14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亿美元水平</a:t>
            </a:r>
            <a:endParaRPr lang="zh-CN" altLang="en-US" sz="14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4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4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从行业层面看，在</a:t>
            </a:r>
            <a:r>
              <a:rPr lang="en-US" altLang="zh-CN" sz="14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4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需求推动下，台积电在相关市场中维持较高市占率，先进制程节点加速放量，反映出全球算力需求与资本投入仍处于上行阶段，海外资本开支节奏的持续走高，对国内相关产业布局与投入方向具有重要参考意义</a:t>
            </a:r>
            <a:endParaRPr lang="zh-CN" altLang="en-US" sz="14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61515" y="3297555"/>
            <a:ext cx="7474585" cy="187071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434080" y="875030"/>
            <a:ext cx="617283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2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</a:rPr>
              <a:t>、国产芯片、国产大模型、国产应用携手共进，加速国产链向上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1160780" y="1394460"/>
            <a:ext cx="9869805" cy="476948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一、</a:t>
            </a:r>
            <a:r>
              <a:rPr lang="en-US" altLang="zh-CN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模型层：</a:t>
            </a:r>
            <a:r>
              <a:rPr lang="en-US" altLang="zh-CN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、百川智能模型新进展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①《科创板日报》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13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日讯，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于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12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日晚发布新论文可扩展查找的条件记忆：大型语言模型稀疏性的新维度》。该论文为北京大学与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DeepSeek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共同完成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②医疗大模型领域迎来里程碑，百川智能发布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2350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亿参数的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Baichuan-M3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，在问诊准确性与幻觉率控制上超越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GPT-5.2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及人类医生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二、</a:t>
            </a:r>
            <a:r>
              <a:rPr lang="en-US" altLang="zh-CN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应用层：</a:t>
            </a:r>
            <a:r>
              <a:rPr lang="en-US" altLang="zh-CN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OpenAI</a:t>
            </a: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、字节、苹果、千文等发力</a:t>
            </a:r>
            <a:r>
              <a:rPr lang="en-US" altLang="zh-CN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1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软硬件应用落地</a:t>
            </a:r>
            <a:endParaRPr lang="zh-CN" altLang="en-US" sz="1600" b="1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月中旬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OpenAI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收购了医疗初创公司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Torch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，该公司致力于整合化验结果、药物信息和就诊记录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14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日讯，近日从供应链人士处获悉，字节跳动正研发豆包新一代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耳机，将由歌尔股份承接代工生产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③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CNMO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科技消息，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月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12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日，苹果与谷歌联合宣布，双方已达成一项多年合作协议。根据协议，下一代苹果基础模型将基于谷歌的</a:t>
            </a:r>
            <a:r>
              <a:rPr lang="en-US" altLang="zh-CN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Gemini</a:t>
            </a:r>
            <a:r>
              <a:rPr lang="zh-CN" altLang="en-US" sz="160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模型及其云技术构建。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④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月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日，正式上线不到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个月的千问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App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，进行了上线以来最大规模的一次版本更新。《晚点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LatePost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》独家了解到，这次更新分为两大方向：生活，千问主聊天界面接入了阿里业务。淘宝闪购、支付宝、淘宝、飞猪、高德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个业务第一批接入。这些功能是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15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日开放测试，几天后就会全量开放。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239645" y="112395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23925" y="1729105"/>
            <a:ext cx="5379085" cy="351917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①阿里千问打通平台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生态，国产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应用未来可期。阿里以千问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App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为核心推进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与电商、支付、本地生活和出行等核心生态深度融合，将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从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聊天工具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升级为具备实际执行能力的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“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办事型入口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”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，并在用户访问量和使用频率上实现快速提升。</a:t>
            </a: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②字节跳动通过模型与平台协同推进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能力产品化，随着豆包大模型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1.8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与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Seedance 1.5 Pro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发布，模型能力加速向多模态与智能体场景延伸，并依托火山引擎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MaaS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实现规模化落地。</a:t>
            </a: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③腾讯则通过混元模型与应用端协同落地，</a:t>
            </a: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并从组织和算力底座层面强化</a:t>
            </a:r>
            <a:r>
              <a:rPr lang="en-US" altLang="zh-CN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chemeClr val="tx1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能力内化。</a:t>
            </a:r>
            <a:endParaRPr lang="zh-CN" altLang="en-US" sz="1400" b="0" i="0">
              <a:solidFill>
                <a:schemeClr val="tx1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7440" y="900430"/>
            <a:ext cx="804989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、大厂在模型与产品两端同步加速迭代，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应用正从能力验证走向高频使用阶段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2575" y="1360170"/>
            <a:ext cx="4582795" cy="468185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25340" y="4375785"/>
            <a:ext cx="1601470" cy="16002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7440" y="891540"/>
            <a:ext cx="804989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4.1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正在医疗与营销等细分领域率先实现落地，推动应用范式与商业逻辑同步变化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3255" y="1416685"/>
            <a:ext cx="6274435" cy="164909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 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①医疗领域中，海内外企业围绕合规产品、医疗数据与研发投入持续推进，大模型逐步嵌入医疗服务与研发流程，国内更侧重基层医疗、健康管理等可落地场景并强调临床验证。</a:t>
            </a:r>
            <a:endParaRPr lang="zh-CN" altLang="en-US" sz="14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4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4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53275" y="1416685"/>
            <a:ext cx="3998595" cy="4658995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5680" y="2576195"/>
            <a:ext cx="5524500" cy="33909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377440" y="891540"/>
            <a:ext cx="8049895" cy="40259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4.2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</a:t>
            </a:r>
            <a:r>
              <a:rPr lang="en-US" altLang="zh-CN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1" i="0">
                <a:solidFill>
                  <a:srgbClr val="FF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正在医疗与营销等细分领域率先实现落地，推动应用范式与商业逻辑同步变化</a:t>
            </a:r>
            <a:endParaRPr lang="zh-CN" altLang="en-US" sz="1600" b="1" i="0">
              <a:solidFill>
                <a:srgbClr val="FF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643255" y="1416685"/>
            <a:ext cx="5330825" cy="102616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②在营销领域，生成式</a:t>
            </a: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正改变用户获取信息与做出决策的方式，</a:t>
            </a: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OpenAI 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与谷歌通过广告与</a:t>
            </a: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购物模式探索商业化路径，推动行业由传统搜索向以</a:t>
            </a: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AI 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输出为核心的</a:t>
            </a:r>
            <a:r>
              <a:rPr lang="en-US" altLang="zh-CN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 GEO </a:t>
            </a:r>
            <a:r>
              <a:rPr lang="zh-CN" altLang="en-US" sz="14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新范式演进。</a:t>
            </a:r>
            <a:endParaRPr lang="zh-CN" altLang="en-US" sz="14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" y="2442845"/>
            <a:ext cx="4763135" cy="352806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6365875" y="1540510"/>
            <a:ext cx="5013325" cy="156845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spcBef>
                <a:spcPct val="0"/>
              </a:spcBef>
              <a:spcAft>
                <a:spcPct val="0"/>
              </a:spcAft>
            </a:pP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底层推荐逻辑资料来源：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CAAC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、明略科技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《2025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年中国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GEO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行业发展报告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，东方财富证券研究所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Gartner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预测，到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,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传统搜索引擎的流量将下滑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25%,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聊天机器人及其他虚拟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优化方式将进一步抢占搜索营销的市场份额；到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2028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年，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50%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的搜索引擎流量将被</a:t>
            </a:r>
            <a:r>
              <a:rPr lang="en-US" altLang="zh-CN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i="0"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搜索蚕食。</a:t>
            </a:r>
            <a:endParaRPr lang="zh-CN" altLang="en-US" sz="1600" i="0"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5420" y="3520440"/>
            <a:ext cx="6668770" cy="258191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风口逻辑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273810" y="1512570"/>
            <a:ext cx="4646295" cy="181483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/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在国内政策方面，近日工信部等八部门印发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《“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人工智能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制造”专项行动实施意见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》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，明确以推动信息化和工业化深度融合为主线，推动“人工智能（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）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+”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在工业领域的落地。其中指出，推动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3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－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个通用大模型在制造业深度应用，形成特色化、全覆盖的行业大模型，打造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100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个工业领域高质量数据集，推广</a:t>
            </a:r>
            <a:r>
              <a:rPr lang="en-US" altLang="zh-CN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500</a:t>
            </a:r>
            <a:r>
              <a:rPr lang="zh-CN" altLang="en-US" sz="1600" b="0" i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个典型应用场景。</a:t>
            </a:r>
            <a:endParaRPr lang="zh-CN" altLang="en-US" sz="1600" b="0" i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00495" y="1409065"/>
            <a:ext cx="4413250" cy="4269740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599565" y="4194493"/>
            <a:ext cx="5080000" cy="337185"/>
          </a:xfrm>
          <a:prstGeom prst="rect">
            <a:avLst/>
          </a:prstGeom>
        </p:spPr>
        <p:txBody>
          <a:bodyPr>
            <a:spAutoFit/>
          </a:bodyPr>
          <a:p>
            <a:pPr marL="0" indent="0"/>
            <a:r>
              <a:rPr lang="en-US" altLang="zh-CN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</a:t>
            </a:r>
            <a:r>
              <a:rPr lang="zh-CN" altLang="en-US" sz="1600" b="1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应用产品登上“科技春晚”</a:t>
            </a:r>
            <a:endParaRPr lang="zh-CN" altLang="en-US" sz="1600" b="1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3"/>
    </p:custData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" name="文本框 3"/>
          <p:cNvSpPr txBox="1"/>
          <p:nvPr>
            <p:custDataLst>
              <p:tags r:id="rId1"/>
            </p:custDataLst>
          </p:nvPr>
        </p:nvSpPr>
        <p:spPr>
          <a:xfrm>
            <a:off x="2051050" y="0"/>
            <a:ext cx="694245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marR="0" defTabSz="914400" fontAlgn="auto">
              <a:lnSpc>
                <a:spcPct val="100000"/>
              </a:lnSpc>
              <a:spcBef>
                <a:spcPts val="0"/>
              </a:spcBef>
              <a:buClrTx/>
              <a:buSzTx/>
              <a:buFontTx/>
              <a:buNone/>
            </a:pPr>
            <a:r>
              <a:rPr kumimoji="0" lang="en-US" sz="3600" b="1" i="0" kern="1200" cap="none" spc="0" normalizeH="0" baseline="0">
                <a:solidFill>
                  <a:schemeClr val="bg1"/>
                </a:solidFill>
              </a:rPr>
              <a:t>     </a:t>
            </a:r>
            <a:r>
              <a:rPr kumimoji="0" lang="en-US" sz="3200" b="1" i="0" kern="1200" cap="none" spc="0" normalizeH="0" baseline="0">
                <a:solidFill>
                  <a:schemeClr val="bg1"/>
                </a:solidFill>
              </a:rPr>
              <a:t>                        </a:t>
            </a:r>
            <a:r>
              <a:rPr kumimoji="0" lang="zh-CN" altLang="en-US" sz="3200" b="1" i="0" kern="1200" cap="none" spc="0" normalizeH="0" baseline="0">
                <a:solidFill>
                  <a:schemeClr val="bg1"/>
                </a:solidFill>
              </a:rPr>
              <a:t>风口选股</a:t>
            </a:r>
            <a:endParaRPr kumimoji="0" lang="zh-CN" altLang="en-US" sz="3200" b="1" i="0" kern="1200" cap="none" spc="0" normalizeH="0" baseline="0">
              <a:solidFill>
                <a:schemeClr val="bg1"/>
              </a:solidFill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949960" y="956945"/>
            <a:ext cx="10387965" cy="1337945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当前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应用加速走向兑现，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2026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年模型范式变化有望带来超额机会，长期看好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产业升级机遇。同时，我国高端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rPr>
              <a:t>芯片已经能满足部分推理需求并且向高端场景切入，在需求旺盛、供给改善和产品提升趋势下未来几年确定下高成长，总量和份额双升共振。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9960" y="2294890"/>
            <a:ext cx="9888220" cy="1960880"/>
          </a:xfrm>
          <a:prstGeom prst="rect">
            <a:avLst/>
          </a:prstGeom>
        </p:spPr>
        <p:txBody>
          <a:bodyPr wrap="square">
            <a:spAutoFit/>
          </a:bodyPr>
          <a:p>
            <a:pPr marL="0" indent="0">
              <a:lnSpc>
                <a:spcPts val="2430"/>
              </a:lnSpc>
            </a:pP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1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医疗：晶泰控股、英矽智能、美年健康、润达医疗、卫宁健康、迪安诊断等　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2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AI 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营销：迈富时、焦点科技、光云科技、明略科技等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3</a:t>
            </a:r>
            <a:r>
              <a:rPr lang="zh-CN" altLang="en-US" sz="160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）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大厂产业链：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①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阿里链：光云科技、石基信息、捷顺科技、数据港、万国数据、宝信软件等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②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字节链：汉得信息、润泽科技等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  <a:p>
            <a:pPr marL="0" indent="0">
              <a:lnSpc>
                <a:spcPts val="2430"/>
              </a:lnSpc>
            </a:pPr>
            <a:r>
              <a:rPr lang="en-US" altLang="zh-CN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③</a:t>
            </a:r>
            <a:r>
              <a:rPr lang="zh-CN" altLang="en-US" sz="1600" b="0" i="0">
                <a:solidFill>
                  <a:srgbClr val="333333"/>
                </a:solidFill>
                <a:latin typeface="微软雅黑" panose="020B0503020204020204" charset="-122"/>
                <a:ea typeface="微软雅黑" panose="020B0503020204020204" charset="-122"/>
              </a:rPr>
              <a:t>腾讯链：泛微网络、星环科技、新点软件等</a:t>
            </a:r>
            <a:endParaRPr lang="zh-CN" altLang="en-US" sz="1600" b="0" i="0">
              <a:solidFill>
                <a:srgbClr val="333333"/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PLACING_PICTURE_USER_VIEWPORT" val="{&quot;height&quot;:10168,&quot;width&quot;:18489}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PLACING_PICTURE_USER_VIEWPORT" val="{&quot;height&quot;:606,&quot;width&quot;:2795}"/>
</p:tagLst>
</file>

<file path=ppt/tags/tag101.xml><?xml version="1.0" encoding="utf-8"?>
<p:tagLst xmlns:p="http://schemas.openxmlformats.org/presentationml/2006/main">
  <p:tag name="KSO_WM_BEAUTIFY_FLAG" val=""/>
</p:tagLst>
</file>

<file path=ppt/tags/tag102.xml><?xml version="1.0" encoding="utf-8"?>
<p:tagLst xmlns:p="http://schemas.openxmlformats.org/presentationml/2006/main">
  <p:tag name="KSO_WM_BEAUTIFY_FLAG" val=""/>
</p:tagLst>
</file>

<file path=ppt/tags/tag103.xml><?xml version="1.0" encoding="utf-8"?>
<p:tagLst xmlns:p="http://schemas.openxmlformats.org/presentationml/2006/main">
  <p:tag name="KSO_WM_BEAUTIFY_FLAG" val=""/>
</p:tagLst>
</file>

<file path=ppt/tags/tag104.xml><?xml version="1.0" encoding="utf-8"?>
<p:tagLst xmlns:p="http://schemas.openxmlformats.org/presentationml/2006/main">
  <p:tag name="KSO_WM_BEAUTIFY_FLAG" val=""/>
</p:tagLst>
</file>

<file path=ppt/tags/tag105.xml><?xml version="1.0" encoding="utf-8"?>
<p:tagLst xmlns:p="http://schemas.openxmlformats.org/presentationml/2006/main">
  <p:tag name="KSO_WM_BEAUTIFY_FLAG" val=""/>
</p:tagLst>
</file>

<file path=ppt/tags/tag10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07.xml><?xml version="1.0" encoding="utf-8"?>
<p:tagLst xmlns:p="http://schemas.openxmlformats.org/presentationml/2006/main">
  <p:tag name="KSO_WM_BEAUTIFY_FLAG" val=""/>
</p:tagLst>
</file>

<file path=ppt/tags/tag10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09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1.xml><?xml version="1.0" encoding="utf-8"?>
<p:tagLst xmlns:p="http://schemas.openxmlformats.org/presentationml/2006/main">
  <p:tag name="KSO_WM_BEAUTIFY_FLAG" val=""/>
</p:tagLst>
</file>

<file path=ppt/tags/tag11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3.xml><?xml version="1.0" encoding="utf-8"?>
<p:tagLst xmlns:p="http://schemas.openxmlformats.org/presentationml/2006/main">
  <p:tag name="KSO_WM_BEAUTIFY_FLAG" val=""/>
</p:tagLst>
</file>

<file path=ppt/tags/tag11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5.xml><?xml version="1.0" encoding="utf-8"?>
<p:tagLst xmlns:p="http://schemas.openxmlformats.org/presentationml/2006/main">
  <p:tag name="KSO_WM_BEAUTIFY_FLAG" val=""/>
</p:tagLst>
</file>

<file path=ppt/tags/tag11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7.xml><?xml version="1.0" encoding="utf-8"?>
<p:tagLst xmlns:p="http://schemas.openxmlformats.org/presentationml/2006/main">
  <p:tag name="KSO_WM_BEAUTIFY_FLAG" val=""/>
</p:tagLst>
</file>

<file path=ppt/tags/tag1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19.xml><?xml version="1.0" encoding="utf-8"?>
<p:tagLst xmlns:p="http://schemas.openxmlformats.org/presentationml/2006/main">
  <p:tag name="KSO_WM_BEAUTIFY_FLAG" val="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1.xml><?xml version="1.0" encoding="utf-8"?>
<p:tagLst xmlns:p="http://schemas.openxmlformats.org/presentationml/2006/main">
  <p:tag name="KSO_WM_BEAUTIFY_FLAG" val=""/>
</p:tagLst>
</file>

<file path=ppt/tags/tag122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3.xml><?xml version="1.0" encoding="utf-8"?>
<p:tagLst xmlns:p="http://schemas.openxmlformats.org/presentationml/2006/main">
  <p:tag name="KSO_WM_BEAUTIFY_FLAG" val=""/>
</p:tagLst>
</file>

<file path=ppt/tags/tag124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  <p:tag name="resource_record_key" val="{&quot;65&quot;:[20205081],&quot;70&quot;:[3314060]}"/>
</p:tagLst>
</file>

<file path=ppt/tags/tag125.xml><?xml version="1.0" encoding="utf-8"?>
<p:tagLst xmlns:p="http://schemas.openxmlformats.org/presentationml/2006/main">
  <p:tag name="KSO_WM_BEAUTIFY_FLAG" val=""/>
</p:tagLst>
</file>

<file path=ppt/tags/tag126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7.xml><?xml version="1.0" encoding="utf-8"?>
<p:tagLst xmlns:p="http://schemas.openxmlformats.org/presentationml/2006/main">
  <p:tag name="KSO_WM_BEAUTIFY_FLAG" val=""/>
</p:tagLst>
</file>

<file path=ppt/tags/tag128.xml><?xml version="1.0" encoding="utf-8"?>
<p:tagLst xmlns:p="http://schemas.openxmlformats.org/presentationml/2006/main">
  <p:tag name="KSO_WM_BEAUTIFY_FLAG" val="#wm#"/>
  <p:tag name="KSO_WM_TEMPLATE_CATEGORY" val="custom"/>
  <p:tag name="KSO_WM_TEMPLATE_INDEX" val="20205081"/>
</p:tagLst>
</file>

<file path=ppt/tags/tag129.xml><?xml version="1.0" encoding="utf-8"?>
<p:tagLst xmlns:p="http://schemas.openxmlformats.org/presentationml/2006/main">
  <p:tag name="KSO_WPP_MARK_KEY" val="34a5c737-2527-451b-a6cc-313a70f4ce21"/>
  <p:tag name="COMMONDATA" val="eyJoZGlkIjoiMjUxNmU2Yzc2MjNiNjJjZGFlY2Q1MzYxMGIzYTQ4YWEifQ=="/>
  <p:tag name="resource_record_key" val="{&quot;29&quot;:[20405972,20405933,20426316,20405934,20405922,20405918,20405950],&quot;65&quot;:[20205081],&quot;70&quot;:[3315773,3314060,3321602,3312359]}"/>
  <p:tag name="commondata" val="eyJoZGlkIjoiMTE5OTlmMmY3Mzc0MTBlODE0YTNlMWY0MTJhZTZiYTYifQ==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6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7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7**"/>
  <p:tag name="KSO_WM_UNIT_LAYERLEVEL" val="1"/>
  <p:tag name="KSO_WM_TAG_VERSION" val="1.0"/>
  <p:tag name="KSO_WM_BEAUTIFY_FLAG" val="#wm#"/>
</p:tagLst>
</file>

<file path=ppt/tags/tag7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7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8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8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9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99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自定义设计方案">
  <a:themeElements>
    <a:clrScheme name="新版空白演示配色">
      <a:dk1>
        <a:sysClr val="windowText" lastClr="000000"/>
      </a:dk1>
      <a:lt1>
        <a:sysClr val="window" lastClr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2315</Words>
  <Application>WPS 演示</Application>
  <PresentationFormat>宽屏</PresentationFormat>
  <Paragraphs>91</Paragraphs>
  <Slides>12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12</vt:i4>
      </vt:variant>
    </vt:vector>
  </HeadingPairs>
  <TitlesOfParts>
    <vt:vector size="37" baseType="lpstr">
      <vt:lpstr>Arial</vt:lpstr>
      <vt:lpstr>宋体</vt:lpstr>
      <vt:lpstr>Wingdings</vt:lpstr>
      <vt:lpstr>Wingdings</vt:lpstr>
      <vt:lpstr>Roboto</vt:lpstr>
      <vt:lpstr>汉仪旗黑-55简</vt:lpstr>
      <vt:lpstr>思源黑体 CN Medium</vt:lpstr>
      <vt:lpstr>黑体</vt:lpstr>
      <vt:lpstr>阿里巴巴普惠体 Light</vt:lpstr>
      <vt:lpstr>思源黑体 Normal</vt:lpstr>
      <vt:lpstr>思源黑体 CN Normal</vt:lpstr>
      <vt:lpstr>微软雅黑</vt:lpstr>
      <vt:lpstr>Arial Unicode MS</vt:lpstr>
      <vt:lpstr>Calibri</vt:lpstr>
      <vt:lpstr>Color Emoji</vt:lpstr>
      <vt:lpstr>Segoe Print</vt:lpstr>
      <vt:lpstr>Color Emoji</vt:lpstr>
      <vt:lpstr>Roboto</vt:lpstr>
      <vt:lpstr>思源黑体 CN Medium</vt:lpstr>
      <vt:lpstr>思源黑体 CN Normal</vt:lpstr>
      <vt:lpstr>思源黑体 Normal</vt:lpstr>
      <vt:lpstr>汉仪旗黑-55简</vt:lpstr>
      <vt:lpstr>阿里巴巴普惠体 Light</vt:lpstr>
      <vt:lpstr>Office 主题​​</vt:lpstr>
      <vt:lpstr>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空白演示</dc:title>
  <dc:creator/>
  <cp:lastModifiedBy>小芸</cp:lastModifiedBy>
  <cp:revision>1210</cp:revision>
  <dcterms:created xsi:type="dcterms:W3CDTF">2019-06-19T02:08:00Z</dcterms:created>
  <dcterms:modified xsi:type="dcterms:W3CDTF">2026-01-22T06:57:04Z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2052-12.1.0.24657</vt:lpwstr>
  </property>
  <property fmtid="{D5CDD505-2E9C-101B-9397-08002B2CF9AE}" pid="3" name="ICV">
    <vt:lpwstr>67F8E99CA25843CDBAFD0150A9FB820A</vt:lpwstr>
  </property>
</Properties>
</file>