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196" r:id="rId6"/>
    <p:sldId id="1164" r:id="rId7"/>
    <p:sldId id="1203" r:id="rId8"/>
    <p:sldId id="1201" r:id="rId9"/>
    <p:sldId id="1202" r:id="rId10"/>
    <p:sldId id="1207" r:id="rId11"/>
    <p:sldId id="1209" r:id="rId12"/>
    <p:sldId id="1199" r:id="rId13"/>
    <p:sldId id="372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 userDrawn="1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7"/>
        <p:guide pos="37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25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4" Type="http://schemas.openxmlformats.org/officeDocument/2006/relationships/hyperlink" Target="https://toujiao.n8n8.cn/jz-course-h5/course-detail/313.html" TargetMode="External"/><Relationship Id="rId3" Type="http://schemas.openxmlformats.org/officeDocument/2006/relationships/hyperlink" Target="https://toujiao.n8n8.cn/jz-course/course-detail/313.html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endParaRPr lang="en-US" altLang="zh-CN" b="0" i="0">
              <a:solidFill>
                <a:srgbClr val="086FF9"/>
              </a:solidFill>
              <a:latin typeface="微软雅黑" panose="020B0503020204020204" charset="-122"/>
              <a:ea typeface="微软雅黑" panose="020B0503020204020204" charset="-122"/>
              <a:hlinkClick r:id="rId3"/>
            </a:endParaRPr>
          </a:p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手机端：</a:t>
            </a:r>
            <a:r>
              <a:rPr lang="en-US" altLang="zh-CN">
                <a:solidFill>
                  <a:srgbClr val="086FF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  <a:hlinkClick r:id="rId4"/>
              </a:rPr>
              <a:t>https://toujiao.n8n8.cn/jz-course-h5/course-detail/313.html</a:t>
            </a:r>
            <a:r>
              <a:rPr lang="en-US" altLang="zh-CN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 </a:t>
            </a:r>
            <a:endParaRPr lang="en-US" altLang="zh-CN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8.pn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22.png"/><Relationship Id="rId1" Type="http://schemas.openxmlformats.org/officeDocument/2006/relationships/tags" Target="../tags/tag12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8.xml"/><Relationship Id="rId2" Type="http://schemas.openxmlformats.org/officeDocument/2006/relationships/image" Target="../media/image9.png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2" Type="http://schemas.openxmlformats.org/officeDocument/2006/relationships/image" Target="../media/image10.png"/><Relationship Id="rId1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11.png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1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1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21.png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3"/>
            </p:custDataLst>
          </p:nvPr>
        </p:nvSpPr>
        <p:spPr>
          <a:xfrm>
            <a:off x="1634490" y="1593215"/>
            <a:ext cx="8777605" cy="828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</a:t>
            </a:r>
            <a:r>
              <a:rPr lang="en-US" alt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AI</a:t>
            </a:r>
            <a:r>
              <a:rPr lang="zh-CN" altLang="en-US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应用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5640" y="4185285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2875" y="3381375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2682875" y="342900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6368415" y="3429000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2026 .1.29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   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风口状态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8535" y="869315"/>
            <a:ext cx="3694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</a:t>
            </a:r>
            <a:r>
              <a:rPr lang="zh-CN" altLang="en-US"/>
              <a:t>地产、白酒异动爆发？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45" y="1461770"/>
            <a:ext cx="10125075" cy="4371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风口逻辑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0430" y="1463675"/>
            <a:ext cx="5504815" cy="714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红包大战，</a:t>
            </a:r>
            <a:r>
              <a:rPr 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日全民收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元宝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2026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日，腾讯元宝推出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“10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亿春节红包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社交功能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，直接对标阿里通义、字节豆包。</a:t>
            </a:r>
            <a:endParaRPr lang="zh-CN" altLang="en-US" sz="14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594475" y="882015"/>
            <a:ext cx="4726940" cy="5431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01420" y="2937510"/>
            <a:ext cx="385191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从“训练时代”进入“应用爆发时代”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风口逻辑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3600" y="1413510"/>
            <a:ext cx="2708275" cy="40309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50520" algn="l"/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Meta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业绩超预期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净利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227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亿美元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AI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投入加大</a:t>
            </a:r>
            <a:endParaRPr lang="zh-CN" altLang="en-US" sz="16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350520" algn="l"/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350520" algn="l"/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社交媒体巨头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Meta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的业绩指引令市场感到惊喜，公司将继续大力投入人工智能。当地时间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28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日，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Meta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公布了截至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2025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31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日的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2025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财年第四财季业绩，第四财季营收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598.93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亿美元，较去年同期增长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24%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，高于市场预期的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586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亿美元；净利润同比增长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9%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至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227.68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亿美元；摊薄后每股收益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8.88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美元，高于市场预期的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8.23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美元。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0" y="1533525"/>
            <a:ext cx="7391400" cy="37909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风口选股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9960" y="1214120"/>
            <a:ext cx="10387965" cy="41421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️</a:t>
            </a:r>
            <a:r>
              <a:rPr lang="en-US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⃣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大模型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大厂应用：腾讯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阿里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/minimax/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快手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美图等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阿里链：光云科技、石基信息、捷顺科技、数据港、万国数据、宝信软件等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字节链：汉得信息、润泽科技等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腾讯链：泛微网络、星环科技、新点软件等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️</a:t>
            </a:r>
            <a:r>
              <a:rPr lang="en-US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⃣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权威媒体复兴：川网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南方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浙数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博瑞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值得买等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️</a:t>
            </a:r>
            <a:r>
              <a:rPr lang="en-US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⃣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Ai+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游戏：巨人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华通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心动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腾讯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完美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三七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恺英等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en-US" altLang="zh-CN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弹性线：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️</a:t>
            </a:r>
            <a:r>
              <a:rPr lang="en-US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⃣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营销：蓝标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天龙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省广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易点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浙文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引力等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️</a:t>
            </a:r>
            <a:r>
              <a:rPr lang="en-US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⃣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漫剧：阅文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中文在线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掌阅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欢瑞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荣信等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️</a:t>
            </a:r>
            <a:r>
              <a:rPr lang="en-US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⃣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Agent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：值得买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金山软件等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780" y="2687320"/>
            <a:ext cx="3618230" cy="32943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20693" b="60341"/>
          <a:stretch>
            <a:fillRect/>
          </a:stretch>
        </p:blipFill>
        <p:spPr>
          <a:xfrm>
            <a:off x="8018780" y="860425"/>
            <a:ext cx="3754755" cy="16116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24952"/>
          <a:stretch>
            <a:fillRect/>
          </a:stretch>
        </p:blipFill>
        <p:spPr>
          <a:xfrm>
            <a:off x="5536565" y="3566795"/>
            <a:ext cx="2977515" cy="1933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39645" y="112395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" y="995045"/>
            <a:ext cx="5405755" cy="3486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85" y="995045"/>
            <a:ext cx="5354320" cy="50482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《好股研选》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087755"/>
            <a:ext cx="5234305" cy="4681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0" y="1558290"/>
            <a:ext cx="5622925" cy="37420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《好股研选》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495425"/>
            <a:ext cx="5537200" cy="3019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1495425"/>
            <a:ext cx="5369560" cy="30867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90" y="848360"/>
            <a:ext cx="9509760" cy="5349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WPS 演示</Application>
  <PresentationFormat>宽屏</PresentationFormat>
  <Paragraphs>51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阿里巴巴普惠体 Light</vt:lpstr>
      <vt:lpstr>思源黑体 Normal</vt:lpstr>
      <vt:lpstr>思源黑体 CN Normal</vt:lpstr>
      <vt:lpstr>微软雅黑</vt:lpstr>
      <vt:lpstr>Arial Unicode MS</vt:lpstr>
      <vt:lpstr>Calibri</vt:lpstr>
      <vt:lpstr>-apple-system</vt:lpstr>
      <vt:lpstr>Segoe Print</vt:lpstr>
      <vt:lpstr>-apple-system</vt:lpstr>
      <vt:lpstr>Roboto</vt:lpstr>
      <vt:lpstr>思源黑体 CN Medium</vt:lpstr>
      <vt:lpstr>思源黑体 CN Normal</vt:lpstr>
      <vt:lpstr>思源黑体 Normal</vt:lpstr>
      <vt:lpstr>汉仪旗黑-55简</vt:lpstr>
      <vt:lpstr>阿里巴巴普惠体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1217</cp:revision>
  <dcterms:created xsi:type="dcterms:W3CDTF">2019-06-19T02:08:00Z</dcterms:created>
  <dcterms:modified xsi:type="dcterms:W3CDTF">2026-01-29T06:32:37Z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67F8E99CA25843CDBAFD0150A9FB820A</vt:lpwstr>
  </property>
</Properties>
</file>