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877" r:id="rId6"/>
    <p:sldId id="816" r:id="rId7"/>
    <p:sldId id="1055" r:id="rId8"/>
    <p:sldId id="1003" r:id="rId9"/>
    <p:sldId id="1054" r:id="rId10"/>
    <p:sldId id="1066" r:id="rId11"/>
    <p:sldId id="1065" r:id="rId12"/>
    <p:sldId id="1056" r:id="rId13"/>
    <p:sldId id="372" r:id="rId14"/>
    <p:sldId id="1030" r:id="rId15"/>
    <p:sldId id="1063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6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24"/>
        <p:guide pos="36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2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22.png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1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1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风口解读之中东催化</a:t>
            </a:r>
            <a:endParaRPr lang="zh-CN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2025 .6.19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好股严选栏目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2553" t="2056" r="1387" b="3427"/>
          <a:stretch>
            <a:fillRect/>
          </a:stretch>
        </p:blipFill>
        <p:spPr>
          <a:xfrm>
            <a:off x="6359525" y="943610"/>
            <a:ext cx="5232400" cy="50780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1051"/>
          <a:stretch>
            <a:fillRect/>
          </a:stretch>
        </p:blipFill>
        <p:spPr>
          <a:xfrm>
            <a:off x="747395" y="943610"/>
            <a:ext cx="5248275" cy="51422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好股严选栏目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2560" t="1448" r="1569" b="4034"/>
          <a:stretch>
            <a:fillRect/>
          </a:stretch>
        </p:blipFill>
        <p:spPr>
          <a:xfrm>
            <a:off x="6711950" y="1007110"/>
            <a:ext cx="5159375" cy="50139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723390"/>
            <a:ext cx="6062345" cy="34105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风口解读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31235" y="0"/>
            <a:ext cx="5508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市场风口</a:t>
            </a:r>
            <a:endParaRPr lang="zh-CN" altLang="en-US" sz="36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3305" y="1289050"/>
            <a:ext cx="103854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中东事件催化的题材炒作和防御风格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、催化方向：</a:t>
            </a:r>
            <a:endParaRPr lang="zh-CN" altLang="en-US"/>
          </a:p>
          <a:p>
            <a:r>
              <a:rPr lang="zh-CN" altLang="en-US"/>
              <a:t>油气服务（石油、天然气）</a:t>
            </a:r>
            <a:endParaRPr lang="zh-CN" altLang="en-US"/>
          </a:p>
          <a:p>
            <a:r>
              <a:rPr lang="zh-CN" altLang="en-US"/>
              <a:t>军工（导弹、无人机、通信）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、防御方向：</a:t>
            </a:r>
            <a:endParaRPr lang="zh-CN" altLang="en-US"/>
          </a:p>
          <a:p>
            <a:r>
              <a:rPr lang="zh-CN" altLang="en-US"/>
              <a:t>黄金、有色</a:t>
            </a:r>
            <a:endParaRPr lang="zh-CN" altLang="en-US"/>
          </a:p>
          <a:p>
            <a:r>
              <a:rPr lang="zh-CN" altLang="en-US"/>
              <a:t>绩优控盘趋势股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1174750"/>
            <a:ext cx="6285865" cy="41440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37865" y="108585"/>
            <a:ext cx="780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风口逻辑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2928" t="11646" r="2012" b="13239"/>
          <a:stretch>
            <a:fillRect/>
          </a:stretch>
        </p:blipFill>
        <p:spPr>
          <a:xfrm>
            <a:off x="4390390" y="4343400"/>
            <a:ext cx="7097395" cy="16770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/>
          <p:nvPr/>
        </p:nvPicPr>
        <p:blipFill>
          <a:blip r:embed="rId3"/>
          <a:srcRect l="4446" t="5138" r="2121" b="7858"/>
          <a:stretch>
            <a:fillRect/>
          </a:stretch>
        </p:blipFill>
        <p:spPr>
          <a:xfrm>
            <a:off x="540385" y="1724025"/>
            <a:ext cx="5955665" cy="26193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图片 1"/>
          <p:cNvPicPr/>
          <p:nvPr/>
        </p:nvPicPr>
        <p:blipFill>
          <a:blip r:embed="rId4"/>
          <a:srcRect l="2280" t="5735" r="2805" b="6250"/>
          <a:stretch>
            <a:fillRect/>
          </a:stretch>
        </p:blipFill>
        <p:spPr>
          <a:xfrm>
            <a:off x="5100320" y="1038225"/>
            <a:ext cx="6486525" cy="21812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409700" y="1095375"/>
            <a:ext cx="25063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中东事件冲突升级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风口选股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风口选股：中东</a:t>
            </a:r>
            <a:r>
              <a:rPr kumimoji="0" lang="en-US" altLang="zh-CN" sz="3200" b="1" i="0" kern="1200" cap="none" spc="0" normalizeH="0" baseline="0">
                <a:solidFill>
                  <a:schemeClr val="bg1"/>
                </a:solidFill>
              </a:rPr>
              <a:t>.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资源股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2065" t="1757" r="1337" b="1242"/>
          <a:stretch>
            <a:fillRect/>
          </a:stretch>
        </p:blipFill>
        <p:spPr>
          <a:xfrm>
            <a:off x="585470" y="966470"/>
            <a:ext cx="6143625" cy="51054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rcRect t="1619" b="60077"/>
          <a:stretch>
            <a:fillRect/>
          </a:stretch>
        </p:blipFill>
        <p:spPr>
          <a:xfrm>
            <a:off x="7076440" y="966470"/>
            <a:ext cx="4363085" cy="20288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图片 9"/>
          <p:cNvPicPr/>
          <p:nvPr/>
        </p:nvPicPr>
        <p:blipFill>
          <a:blip r:embed="rId4"/>
          <a:srcRect l="9722" t="3583" r="2092" b="5282"/>
          <a:stretch>
            <a:fillRect/>
          </a:stretch>
        </p:blipFill>
        <p:spPr>
          <a:xfrm>
            <a:off x="7019290" y="3556635"/>
            <a:ext cx="4420235" cy="22675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风口选股：中东</a:t>
            </a:r>
            <a:r>
              <a:rPr kumimoji="0" lang="en-US" altLang="zh-CN" sz="3200" b="1" i="0" kern="1200" cap="none" spc="0" normalizeH="0" baseline="0">
                <a:solidFill>
                  <a:schemeClr val="bg1"/>
                </a:solidFill>
              </a:rPr>
              <a:t>.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军贸股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2486" t="4158" r="1477" b="2587"/>
          <a:stretch>
            <a:fillRect/>
          </a:stretch>
        </p:blipFill>
        <p:spPr>
          <a:xfrm>
            <a:off x="1109345" y="1042670"/>
            <a:ext cx="5829300" cy="3152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3"/>
          <a:srcRect l="3781" t="2559" r="1362" b="4468"/>
          <a:stretch>
            <a:fillRect/>
          </a:stretch>
        </p:blipFill>
        <p:spPr>
          <a:xfrm>
            <a:off x="5147945" y="2604770"/>
            <a:ext cx="6324600" cy="3276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风口选股：科技超跌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1992" t="8075" r="1658" b="15632"/>
          <a:stretch>
            <a:fillRect/>
          </a:stretch>
        </p:blipFill>
        <p:spPr>
          <a:xfrm>
            <a:off x="833120" y="937895"/>
            <a:ext cx="10810875" cy="16859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3"/>
          <a:srcRect l="2650" t="3621" r="1424" b="4735"/>
          <a:stretch>
            <a:fillRect/>
          </a:stretch>
        </p:blipFill>
        <p:spPr>
          <a:xfrm>
            <a:off x="2909570" y="2830830"/>
            <a:ext cx="7400925" cy="31337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绩优活跃趋势股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1280" t="2205" r="5077" b="2218"/>
          <a:stretch>
            <a:fillRect/>
          </a:stretch>
        </p:blipFill>
        <p:spPr>
          <a:xfrm>
            <a:off x="728345" y="1194435"/>
            <a:ext cx="6334125" cy="42964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3"/>
          <a:srcRect l="10248" t="2689" r="1618" b="3277"/>
          <a:stretch>
            <a:fillRect/>
          </a:stretch>
        </p:blipFill>
        <p:spPr>
          <a:xfrm>
            <a:off x="5810885" y="918845"/>
            <a:ext cx="5985510" cy="315277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图片 4"/>
          <p:cNvPicPr/>
          <p:nvPr/>
        </p:nvPicPr>
        <p:blipFill>
          <a:blip r:embed="rId4"/>
          <a:srcRect l="8322" t="5367" r="1882" b="3546"/>
          <a:stretch>
            <a:fillRect/>
          </a:stretch>
        </p:blipFill>
        <p:spPr>
          <a:xfrm>
            <a:off x="5612130" y="3361690"/>
            <a:ext cx="5267960" cy="257683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9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]}"/>
  <p:tag name="commondata" val="eyJoZGlkIjoiMTE5OTlmMmY3Mzc0MTBlODE0YTNlMWY0MTJhZTZiYT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演示</Application>
  <PresentationFormat>宽屏</PresentationFormat>
  <Paragraphs>47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华文细黑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936</cp:revision>
  <dcterms:created xsi:type="dcterms:W3CDTF">2019-06-19T02:08:00Z</dcterms:created>
  <dcterms:modified xsi:type="dcterms:W3CDTF">2025-06-19T06:50:50Z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67F8E99CA25843CDBAFD0150A9FB820A</vt:lpwstr>
  </property>
</Properties>
</file>