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96" r:id="rId6"/>
    <p:sldId id="1200" r:id="rId7"/>
    <p:sldId id="1113" r:id="rId8"/>
    <p:sldId id="1164" r:id="rId9"/>
    <p:sldId id="1199" r:id="rId10"/>
    <p:sldId id="37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1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hyperlink" Target="https://toujiao.n8n8.cn/jz-course-h5/course-detail/313.html" TargetMode="External"/><Relationship Id="rId3" Type="http://schemas.openxmlformats.org/officeDocument/2006/relationships/hyperlink" Target="https://toujiao.n8n8.cn/jz-course/course-detail/313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电脑端：</a:t>
            </a:r>
            <a:r>
              <a:rPr lang="en-US" altLang="zh-CN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3"/>
              </a:rPr>
              <a:t>https://toujiao.n8n8.cn/jz-course/course-detail/313.html</a:t>
            </a:r>
            <a:endParaRPr lang="en-US" altLang="zh-CN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sym typeface="+mn-ea"/>
              <a:hlinkClick r:id="rId3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endParaRPr lang="en-US" altLang="zh-CN" b="0" i="0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hlinkClick r:id="rId3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手机端：</a:t>
            </a:r>
            <a:r>
              <a:rPr lang="en-US" altLang="zh-CN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4"/>
              </a:rPr>
              <a:t>https://toujiao.n8n8.cn/jz-course-h5/course-detail/313.html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 </a:t>
            </a:r>
            <a:endParaRPr lang="en-US" altLang="zh-CN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6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7.png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风口解读多点轮动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2026 .1.8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sz="2400" b="1" i="0" kern="1200" cap="none" spc="0" normalizeH="0" baseline="0">
                <a:solidFill>
                  <a:schemeClr val="bg1"/>
                </a:solidFill>
              </a:rPr>
              <a:t>逼空轮动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多点开花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 l="1524" t="10773" r="7243" b="4444"/>
          <a:stretch>
            <a:fillRect/>
          </a:stretch>
        </p:blipFill>
        <p:spPr>
          <a:xfrm>
            <a:off x="1724660" y="1123950"/>
            <a:ext cx="8742045" cy="36582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1535" y="5385435"/>
            <a:ext cx="8052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策略高抛低吸，绝不追涨，盘中冲高减了的就只有等跳水或尾盘才能考虑低吸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好股严选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12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月内参回顾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3525" t="1753" r="2650" b="1390"/>
          <a:stretch>
            <a:fillRect/>
          </a:stretch>
        </p:blipFill>
        <p:spPr>
          <a:xfrm>
            <a:off x="706120" y="1019175"/>
            <a:ext cx="4969510" cy="491299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1412" t="2659" r="4132" b="2989"/>
          <a:stretch>
            <a:fillRect/>
          </a:stretch>
        </p:blipFill>
        <p:spPr>
          <a:xfrm>
            <a:off x="6750685" y="915670"/>
            <a:ext cx="4630420" cy="5271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好股研选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12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月内参回顾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974725"/>
            <a:ext cx="5561965" cy="502221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43980" y="1050290"/>
            <a:ext cx="5156835" cy="50831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风口概述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45" y="831850"/>
            <a:ext cx="6219190" cy="51943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rcRect l="21345" r="2705"/>
          <a:stretch>
            <a:fillRect/>
          </a:stretch>
        </p:blipFill>
        <p:spPr>
          <a:xfrm>
            <a:off x="6579235" y="1398905"/>
            <a:ext cx="5130800" cy="38627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《好股研选》活动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45" y="800735"/>
            <a:ext cx="9344660" cy="52565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演示</Application>
  <PresentationFormat>宽屏</PresentationFormat>
  <Paragraphs>23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Arial Unicode MS</vt:lpstr>
      <vt:lpstr>Calibri</vt:lpstr>
      <vt:lpstr>PingFang SC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1191</cp:revision>
  <dcterms:created xsi:type="dcterms:W3CDTF">2019-06-19T02:08:00Z</dcterms:created>
  <dcterms:modified xsi:type="dcterms:W3CDTF">2026-01-08T06:37:02Z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67F8E99CA25843CDBAFD0150A9FB820A</vt:lpwstr>
  </property>
</Properties>
</file>