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9" r:id="rId6"/>
  </p:sldMasterIdLst>
  <p:notesMasterIdLst>
    <p:notesMasterId r:id="rId31"/>
  </p:notesMasterIdLst>
  <p:sldIdLst>
    <p:sldId id="413" r:id="rId7"/>
    <p:sldId id="266" r:id="rId8"/>
    <p:sldId id="267" r:id="rId9"/>
    <p:sldId id="733" r:id="rId10"/>
    <p:sldId id="750" r:id="rId11"/>
    <p:sldId id="751" r:id="rId12"/>
    <p:sldId id="665" r:id="rId13"/>
    <p:sldId id="742" r:id="rId14"/>
    <p:sldId id="743" r:id="rId15"/>
    <p:sldId id="744" r:id="rId16"/>
    <p:sldId id="754" r:id="rId17"/>
    <p:sldId id="737" r:id="rId18"/>
    <p:sldId id="755" r:id="rId19"/>
    <p:sldId id="756" r:id="rId20"/>
    <p:sldId id="745" r:id="rId21"/>
    <p:sldId id="678" r:id="rId22"/>
    <p:sldId id="704" r:id="rId23"/>
    <p:sldId id="731" r:id="rId24"/>
    <p:sldId id="748" r:id="rId25"/>
    <p:sldId id="749" r:id="rId26"/>
    <p:sldId id="757" r:id="rId27"/>
    <p:sldId id="758" r:id="rId28"/>
    <p:sldId id="759" r:id="rId29"/>
    <p:sldId id="747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110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11.png"/><Relationship Id="rId1" Type="http://schemas.openxmlformats.org/officeDocument/2006/relationships/tags" Target="../tags/tag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2" Type="http://schemas.openxmlformats.org/officeDocument/2006/relationships/slideLayout" Target="../slideLayouts/slideLayout38.xml"/><Relationship Id="rId31" Type="http://schemas.openxmlformats.org/officeDocument/2006/relationships/tags" Target="../tags/tag94.xml"/><Relationship Id="rId30" Type="http://schemas.openxmlformats.org/officeDocument/2006/relationships/tags" Target="../tags/tag93.xml"/><Relationship Id="rId3" Type="http://schemas.openxmlformats.org/officeDocument/2006/relationships/tags" Target="../tags/tag66.xml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6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7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8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9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100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02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03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tags" Target="../tags/tag106.xml"/><Relationship Id="rId3" Type="http://schemas.openxmlformats.org/officeDocument/2006/relationships/image" Target="../media/image29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ags" Target="../tags/tag107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ags" Target="../tags/tag108.xml"/><Relationship Id="rId2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7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8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9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黄金起爆战法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如何拿的住的问题？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任意多边形: 形状 4"/>
          <p:cNvSpPr/>
          <p:nvPr>
            <p:custDataLst>
              <p:tags r:id="rId1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: 形状 5"/>
          <p:cNvSpPr/>
          <p:nvPr>
            <p:custDataLst>
              <p:tags r:id="rId2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0" y="1828800"/>
            <a:ext cx="12192000" cy="4419709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14362" y="992505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b="1" spc="28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三个问题：</a:t>
            </a:r>
            <a:endParaRPr lang="zh-CN" altLang="en-US" sz="4400" b="1" spc="28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914400" y="2457482"/>
            <a:ext cx="3162237" cy="316223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outerShdw blurRad="1270000" dist="533400" dir="2700000" sx="79000" sy="79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矩形 36"/>
          <p:cNvSpPr/>
          <p:nvPr>
            <p:custDataLst>
              <p:tags r:id="rId6"/>
            </p:custDataLst>
          </p:nvPr>
        </p:nvSpPr>
        <p:spPr>
          <a:xfrm>
            <a:off x="3496607" y="5402315"/>
            <a:ext cx="549954" cy="182172"/>
          </a:xfrm>
          <a:prstGeom prst="rect">
            <a:avLst/>
          </a:pr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矩形 72"/>
          <p:cNvSpPr/>
          <p:nvPr>
            <p:custDataLst>
              <p:tags r:id="rId7"/>
            </p:custDataLst>
          </p:nvPr>
        </p:nvSpPr>
        <p:spPr>
          <a:xfrm flipH="1">
            <a:off x="914400" y="5402315"/>
            <a:ext cx="435667" cy="182172"/>
          </a:xfrm>
          <a:prstGeom prst="rect">
            <a:avLst/>
          </a:pr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040718" y="3915720"/>
            <a:ext cx="2914757" cy="1580259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900" spc="18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个股是不是主线资金炒作的方向</a:t>
            </a:r>
            <a:endParaRPr lang="en-US" altLang="zh-CN" sz="1900" spc="18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61" name="Rectangle"/>
          <p:cNvSpPr/>
          <p:nvPr>
            <p:custDataLst>
              <p:tags r:id="rId9"/>
            </p:custDataLst>
          </p:nvPr>
        </p:nvSpPr>
        <p:spPr>
          <a:xfrm flipH="1">
            <a:off x="914400" y="2457482"/>
            <a:ext cx="549954" cy="182172"/>
          </a:xfrm>
          <a:custGeom>
            <a:avLst/>
            <a:gdLst>
              <a:gd name="connsiteX0" fmla="*/ 0 w 406402"/>
              <a:gd name="connsiteY0" fmla="*/ 0 h 134403"/>
              <a:gd name="connsiteX1" fmla="*/ 406402 w 406402"/>
              <a:gd name="connsiteY1" fmla="*/ 4 h 134403"/>
              <a:gd name="connsiteX2" fmla="*/ 406402 w 406402"/>
              <a:gd name="connsiteY2" fmla="*/ 134400 h 134403"/>
              <a:gd name="connsiteX3" fmla="*/ 0 w 406402"/>
              <a:gd name="connsiteY3" fmla="*/ 134403 h 13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2" h="134403">
                <a:moveTo>
                  <a:pt x="0" y="0"/>
                </a:moveTo>
                <a:lnTo>
                  <a:pt x="406402" y="4"/>
                </a:lnTo>
                <a:lnTo>
                  <a:pt x="406402" y="134400"/>
                </a:lnTo>
                <a:lnTo>
                  <a:pt x="0" y="134403"/>
                </a:lnTo>
                <a:close/>
              </a:path>
            </a:pathLst>
          </a:cu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43" name="Rectangle"/>
          <p:cNvSpPr/>
          <p:nvPr>
            <p:custDataLst>
              <p:tags r:id="rId10"/>
            </p:custDataLst>
          </p:nvPr>
        </p:nvSpPr>
        <p:spPr>
          <a:xfrm rot="10800000" flipH="1" flipV="1">
            <a:off x="3612613" y="2503884"/>
            <a:ext cx="433948" cy="228575"/>
          </a:xfrm>
          <a:custGeom>
            <a:avLst/>
            <a:gdLst>
              <a:gd name="connsiteX0" fmla="*/ 8 w 134403"/>
              <a:gd name="connsiteY0" fmla="*/ 0 h 406408"/>
              <a:gd name="connsiteX1" fmla="*/ 134400 w 134403"/>
              <a:gd name="connsiteY1" fmla="*/ 5 h 406408"/>
              <a:gd name="connsiteX2" fmla="*/ 134403 w 134403"/>
              <a:gd name="connsiteY2" fmla="*/ 406405 h 406408"/>
              <a:gd name="connsiteX3" fmla="*/ 0 w 134403"/>
              <a:gd name="connsiteY3" fmla="*/ 406408 h 40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03" h="406408">
                <a:moveTo>
                  <a:pt x="8" y="0"/>
                </a:moveTo>
                <a:lnTo>
                  <a:pt x="134400" y="5"/>
                </a:lnTo>
                <a:lnTo>
                  <a:pt x="134403" y="406405"/>
                </a:lnTo>
                <a:lnTo>
                  <a:pt x="0" y="406408"/>
                </a:lnTo>
                <a:close/>
              </a:path>
            </a:pathLst>
          </a:cu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4514882" y="2457482"/>
            <a:ext cx="3162237" cy="316223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outerShdw blurRad="1270000" dist="533400" dir="2700000" sx="79000" sy="79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>
            <p:custDataLst>
              <p:tags r:id="rId12"/>
            </p:custDataLst>
          </p:nvPr>
        </p:nvSpPr>
        <p:spPr>
          <a:xfrm>
            <a:off x="7097089" y="5402315"/>
            <a:ext cx="549954" cy="182172"/>
          </a:xfrm>
          <a:prstGeom prst="rect">
            <a:avLst/>
          </a:pr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13"/>
            </p:custDataLst>
          </p:nvPr>
        </p:nvSpPr>
        <p:spPr>
          <a:xfrm flipH="1">
            <a:off x="4514882" y="5402315"/>
            <a:ext cx="435667" cy="182172"/>
          </a:xfrm>
          <a:prstGeom prst="rect">
            <a:avLst/>
          </a:pr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4641199" y="3915720"/>
            <a:ext cx="2914757" cy="1580259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900" spc="18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个股是否有主力（控盘）</a:t>
            </a:r>
            <a:endParaRPr lang="en-US" altLang="zh-CN" sz="1900" spc="18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Freeform" descr="e7d195523061f1c0d318120d6aeaf1b6ccceb6ba3da59c0775C5DE19DDDEBC09ED96DBD9900D9848D623ECAD1D4904B78047D0015C22C8BE97228BE8B5BFF08FE7A3AE04126DA07312A96C0F69F9BAB71F697265ED4B95B4C95973EF0688591801C85DB8982A7B3064A9D7E16E036594D567366A6F673439F222B55667DB72BCF3BD0D85DC51667B"/>
          <p:cNvSpPr/>
          <p:nvPr>
            <p:custDataLst>
              <p:tags r:id="rId15"/>
            </p:custDataLst>
          </p:nvPr>
        </p:nvSpPr>
        <p:spPr>
          <a:xfrm>
            <a:off x="5861410" y="3267805"/>
            <a:ext cx="450275" cy="412466"/>
          </a:xfrm>
          <a:custGeom>
            <a:avLst/>
            <a:gdLst/>
            <a:ahLst/>
            <a:cxnLst/>
            <a:rect l="l" t="t" r="r" b="b"/>
            <a:pathLst>
              <a:path w="195927" h="163269">
                <a:moveTo>
                  <a:pt x="8164" y="130628"/>
                </a:moveTo>
                <a:lnTo>
                  <a:pt x="187764" y="130628"/>
                </a:lnTo>
                <a:cubicBezTo>
                  <a:pt x="190058" y="130689"/>
                  <a:pt x="191976" y="131491"/>
                  <a:pt x="193520" y="133035"/>
                </a:cubicBezTo>
                <a:cubicBezTo>
                  <a:pt x="195063" y="134578"/>
                  <a:pt x="195866" y="136496"/>
                  <a:pt x="195927" y="138788"/>
                </a:cubicBezTo>
                <a:lnTo>
                  <a:pt x="195927" y="155109"/>
                </a:lnTo>
                <a:cubicBezTo>
                  <a:pt x="195866" y="157401"/>
                  <a:pt x="195063" y="159319"/>
                  <a:pt x="193520" y="160863"/>
                </a:cubicBezTo>
                <a:cubicBezTo>
                  <a:pt x="191976" y="162406"/>
                  <a:pt x="190058" y="163208"/>
                  <a:pt x="187764" y="163269"/>
                </a:cubicBezTo>
                <a:lnTo>
                  <a:pt x="8164" y="163269"/>
                </a:lnTo>
                <a:cubicBezTo>
                  <a:pt x="5871" y="163208"/>
                  <a:pt x="3952" y="162406"/>
                  <a:pt x="2408" y="160863"/>
                </a:cubicBezTo>
                <a:cubicBezTo>
                  <a:pt x="864" y="159319"/>
                  <a:pt x="61" y="157401"/>
                  <a:pt x="0" y="155109"/>
                </a:cubicBezTo>
                <a:lnTo>
                  <a:pt x="0" y="138788"/>
                </a:lnTo>
                <a:cubicBezTo>
                  <a:pt x="61" y="136496"/>
                  <a:pt x="864" y="134578"/>
                  <a:pt x="2408" y="133035"/>
                </a:cubicBezTo>
                <a:cubicBezTo>
                  <a:pt x="3952" y="131491"/>
                  <a:pt x="5871" y="130689"/>
                  <a:pt x="8164" y="130628"/>
                </a:cubicBezTo>
                <a:close/>
                <a:moveTo>
                  <a:pt x="8164" y="65314"/>
                </a:moveTo>
                <a:lnTo>
                  <a:pt x="187764" y="65314"/>
                </a:lnTo>
                <a:cubicBezTo>
                  <a:pt x="190058" y="65375"/>
                  <a:pt x="191976" y="66177"/>
                  <a:pt x="193520" y="67720"/>
                </a:cubicBezTo>
                <a:cubicBezTo>
                  <a:pt x="195063" y="69264"/>
                  <a:pt x="195866" y="71182"/>
                  <a:pt x="195927" y="73474"/>
                </a:cubicBezTo>
                <a:lnTo>
                  <a:pt x="195927" y="89795"/>
                </a:lnTo>
                <a:cubicBezTo>
                  <a:pt x="195866" y="92087"/>
                  <a:pt x="195063" y="94005"/>
                  <a:pt x="193520" y="95548"/>
                </a:cubicBezTo>
                <a:cubicBezTo>
                  <a:pt x="191976" y="97092"/>
                  <a:pt x="190058" y="97894"/>
                  <a:pt x="187764" y="97955"/>
                </a:cubicBezTo>
                <a:lnTo>
                  <a:pt x="8164" y="97955"/>
                </a:lnTo>
                <a:cubicBezTo>
                  <a:pt x="5871" y="97894"/>
                  <a:pt x="3952" y="97092"/>
                  <a:pt x="2408" y="95548"/>
                </a:cubicBezTo>
                <a:cubicBezTo>
                  <a:pt x="864" y="94005"/>
                  <a:pt x="61" y="92087"/>
                  <a:pt x="0" y="89795"/>
                </a:cubicBezTo>
                <a:lnTo>
                  <a:pt x="0" y="73474"/>
                </a:lnTo>
                <a:cubicBezTo>
                  <a:pt x="61" y="71182"/>
                  <a:pt x="864" y="69264"/>
                  <a:pt x="2408" y="67720"/>
                </a:cubicBezTo>
                <a:cubicBezTo>
                  <a:pt x="3952" y="66177"/>
                  <a:pt x="5871" y="65375"/>
                  <a:pt x="8164" y="65314"/>
                </a:cubicBezTo>
                <a:close/>
                <a:moveTo>
                  <a:pt x="8164" y="0"/>
                </a:moveTo>
                <a:lnTo>
                  <a:pt x="187764" y="0"/>
                </a:lnTo>
                <a:cubicBezTo>
                  <a:pt x="190058" y="61"/>
                  <a:pt x="191976" y="863"/>
                  <a:pt x="193520" y="2406"/>
                </a:cubicBezTo>
                <a:cubicBezTo>
                  <a:pt x="195063" y="3949"/>
                  <a:pt x="195866" y="5867"/>
                  <a:pt x="195927" y="8160"/>
                </a:cubicBezTo>
                <a:lnTo>
                  <a:pt x="195927" y="24480"/>
                </a:lnTo>
                <a:cubicBezTo>
                  <a:pt x="195866" y="26773"/>
                  <a:pt x="195063" y="28691"/>
                  <a:pt x="193520" y="30234"/>
                </a:cubicBezTo>
                <a:cubicBezTo>
                  <a:pt x="191976" y="31777"/>
                  <a:pt x="190058" y="32580"/>
                  <a:pt x="187764" y="32641"/>
                </a:cubicBezTo>
                <a:lnTo>
                  <a:pt x="8164" y="32641"/>
                </a:lnTo>
                <a:cubicBezTo>
                  <a:pt x="5871" y="32580"/>
                  <a:pt x="3952" y="31777"/>
                  <a:pt x="2408" y="30234"/>
                </a:cubicBezTo>
                <a:cubicBezTo>
                  <a:pt x="864" y="28691"/>
                  <a:pt x="61" y="26773"/>
                  <a:pt x="0" y="24480"/>
                </a:cubicBezTo>
                <a:lnTo>
                  <a:pt x="0" y="8160"/>
                </a:lnTo>
                <a:cubicBezTo>
                  <a:pt x="61" y="5867"/>
                  <a:pt x="864" y="3949"/>
                  <a:pt x="2408" y="2406"/>
                </a:cubicBezTo>
                <a:cubicBezTo>
                  <a:pt x="3952" y="863"/>
                  <a:pt x="5871" y="61"/>
                  <a:pt x="81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675"/>
          </a:p>
        </p:txBody>
      </p:sp>
      <p:sp>
        <p:nvSpPr>
          <p:cNvPr id="15" name="Rectangle"/>
          <p:cNvSpPr/>
          <p:nvPr>
            <p:custDataLst>
              <p:tags r:id="rId16"/>
            </p:custDataLst>
          </p:nvPr>
        </p:nvSpPr>
        <p:spPr>
          <a:xfrm flipH="1">
            <a:off x="4514882" y="2457482"/>
            <a:ext cx="549954" cy="182172"/>
          </a:xfrm>
          <a:custGeom>
            <a:avLst/>
            <a:gdLst>
              <a:gd name="connsiteX0" fmla="*/ 0 w 406402"/>
              <a:gd name="connsiteY0" fmla="*/ 0 h 134403"/>
              <a:gd name="connsiteX1" fmla="*/ 406402 w 406402"/>
              <a:gd name="connsiteY1" fmla="*/ 4 h 134403"/>
              <a:gd name="connsiteX2" fmla="*/ 406402 w 406402"/>
              <a:gd name="connsiteY2" fmla="*/ 134400 h 134403"/>
              <a:gd name="connsiteX3" fmla="*/ 0 w 406402"/>
              <a:gd name="connsiteY3" fmla="*/ 134403 h 13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2" h="134403">
                <a:moveTo>
                  <a:pt x="0" y="0"/>
                </a:moveTo>
                <a:lnTo>
                  <a:pt x="406402" y="4"/>
                </a:lnTo>
                <a:lnTo>
                  <a:pt x="406402" y="134400"/>
                </a:lnTo>
                <a:lnTo>
                  <a:pt x="0" y="134403"/>
                </a:lnTo>
                <a:close/>
              </a:path>
            </a:pathLst>
          </a:cu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Rectangle"/>
          <p:cNvSpPr/>
          <p:nvPr>
            <p:custDataLst>
              <p:tags r:id="rId17"/>
            </p:custDataLst>
          </p:nvPr>
        </p:nvSpPr>
        <p:spPr>
          <a:xfrm rot="10800000" flipH="1" flipV="1">
            <a:off x="7213095" y="2503884"/>
            <a:ext cx="433948" cy="228575"/>
          </a:xfrm>
          <a:custGeom>
            <a:avLst/>
            <a:gdLst>
              <a:gd name="connsiteX0" fmla="*/ 8 w 134403"/>
              <a:gd name="connsiteY0" fmla="*/ 0 h 406408"/>
              <a:gd name="connsiteX1" fmla="*/ 134400 w 134403"/>
              <a:gd name="connsiteY1" fmla="*/ 5 h 406408"/>
              <a:gd name="connsiteX2" fmla="*/ 134403 w 134403"/>
              <a:gd name="connsiteY2" fmla="*/ 406405 h 406408"/>
              <a:gd name="connsiteX3" fmla="*/ 0 w 134403"/>
              <a:gd name="connsiteY3" fmla="*/ 406408 h 40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03" h="406408">
                <a:moveTo>
                  <a:pt x="8" y="0"/>
                </a:moveTo>
                <a:lnTo>
                  <a:pt x="134400" y="5"/>
                </a:lnTo>
                <a:lnTo>
                  <a:pt x="134403" y="406405"/>
                </a:lnTo>
                <a:lnTo>
                  <a:pt x="0" y="406408"/>
                </a:lnTo>
                <a:close/>
              </a:path>
            </a:pathLst>
          </a:cu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18"/>
            </p:custDataLst>
          </p:nvPr>
        </p:nvSpPr>
        <p:spPr>
          <a:xfrm>
            <a:off x="8115363" y="2457482"/>
            <a:ext cx="3162237" cy="316223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outerShdw blurRad="1270000" dist="533400" dir="2700000" sx="79000" sy="79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/>
          <p:cNvSpPr/>
          <p:nvPr>
            <p:custDataLst>
              <p:tags r:id="rId19"/>
            </p:custDataLst>
          </p:nvPr>
        </p:nvSpPr>
        <p:spPr>
          <a:xfrm>
            <a:off x="10697570" y="5402315"/>
            <a:ext cx="549954" cy="182172"/>
          </a:xfrm>
          <a:prstGeom prst="rect">
            <a:avLst/>
          </a:pr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20"/>
            </p:custDataLst>
          </p:nvPr>
        </p:nvSpPr>
        <p:spPr>
          <a:xfrm flipH="1">
            <a:off x="8115363" y="5402315"/>
            <a:ext cx="435667" cy="182172"/>
          </a:xfrm>
          <a:prstGeom prst="rect">
            <a:avLst/>
          </a:pr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21"/>
            </p:custDataLst>
          </p:nvPr>
        </p:nvSpPr>
        <p:spPr>
          <a:xfrm>
            <a:off x="8241681" y="3915720"/>
            <a:ext cx="2914757" cy="1580259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900" spc="11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个股主力是否开始启动爆发期（智能交易线首次上穿+控盘增加+成交量倍量+主力动向爆量）</a:t>
            </a:r>
            <a:endParaRPr lang="en-US" altLang="zh-CN" sz="1900" spc="11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Rectangle"/>
          <p:cNvSpPr/>
          <p:nvPr>
            <p:custDataLst>
              <p:tags r:id="rId22"/>
            </p:custDataLst>
          </p:nvPr>
        </p:nvSpPr>
        <p:spPr>
          <a:xfrm flipH="1">
            <a:off x="8115363" y="2457482"/>
            <a:ext cx="549954" cy="182172"/>
          </a:xfrm>
          <a:custGeom>
            <a:avLst/>
            <a:gdLst>
              <a:gd name="connsiteX0" fmla="*/ 0 w 406402"/>
              <a:gd name="connsiteY0" fmla="*/ 0 h 134403"/>
              <a:gd name="connsiteX1" fmla="*/ 406402 w 406402"/>
              <a:gd name="connsiteY1" fmla="*/ 4 h 134403"/>
              <a:gd name="connsiteX2" fmla="*/ 406402 w 406402"/>
              <a:gd name="connsiteY2" fmla="*/ 134400 h 134403"/>
              <a:gd name="connsiteX3" fmla="*/ 0 w 406402"/>
              <a:gd name="connsiteY3" fmla="*/ 134403 h 13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2" h="134403">
                <a:moveTo>
                  <a:pt x="0" y="0"/>
                </a:moveTo>
                <a:lnTo>
                  <a:pt x="406402" y="4"/>
                </a:lnTo>
                <a:lnTo>
                  <a:pt x="406402" y="134400"/>
                </a:lnTo>
                <a:lnTo>
                  <a:pt x="0" y="134403"/>
                </a:lnTo>
                <a:close/>
              </a:path>
            </a:pathLst>
          </a:cu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Rectangle"/>
          <p:cNvSpPr/>
          <p:nvPr>
            <p:custDataLst>
              <p:tags r:id="rId23"/>
            </p:custDataLst>
          </p:nvPr>
        </p:nvSpPr>
        <p:spPr>
          <a:xfrm rot="10800000" flipH="1" flipV="1">
            <a:off x="10813576" y="2503884"/>
            <a:ext cx="433948" cy="228575"/>
          </a:xfrm>
          <a:custGeom>
            <a:avLst/>
            <a:gdLst>
              <a:gd name="connsiteX0" fmla="*/ 8 w 134403"/>
              <a:gd name="connsiteY0" fmla="*/ 0 h 406408"/>
              <a:gd name="connsiteX1" fmla="*/ 134400 w 134403"/>
              <a:gd name="connsiteY1" fmla="*/ 5 h 406408"/>
              <a:gd name="connsiteX2" fmla="*/ 134403 w 134403"/>
              <a:gd name="connsiteY2" fmla="*/ 406405 h 406408"/>
              <a:gd name="connsiteX3" fmla="*/ 0 w 134403"/>
              <a:gd name="connsiteY3" fmla="*/ 406408 h 40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03" h="406408">
                <a:moveTo>
                  <a:pt x="8" y="0"/>
                </a:moveTo>
                <a:lnTo>
                  <a:pt x="134400" y="5"/>
                </a:lnTo>
                <a:lnTo>
                  <a:pt x="134403" y="406405"/>
                </a:lnTo>
                <a:lnTo>
                  <a:pt x="0" y="406408"/>
                </a:lnTo>
                <a:close/>
              </a:path>
            </a:pathLst>
          </a:custGeom>
          <a:gradFill flip="none" rotWithShape="1">
            <a:gsLst>
              <a:gs pos="43000">
                <a:schemeClr val="accent1">
                  <a:alpha val="0"/>
                </a:schemeClr>
              </a:gs>
              <a:gs pos="0">
                <a:schemeClr val="accent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icon"/>
          <p:cNvSpPr/>
          <p:nvPr>
            <p:custDataLst>
              <p:tags r:id="rId24"/>
            </p:custDataLst>
          </p:nvPr>
        </p:nvSpPr>
        <p:spPr bwMode="auto">
          <a:xfrm>
            <a:off x="2260929" y="3248901"/>
            <a:ext cx="450275" cy="450275"/>
          </a:xfrm>
          <a:custGeom>
            <a:avLst/>
            <a:gdLst>
              <a:gd name="T0" fmla="*/ 1451590 w 1224000"/>
              <a:gd name="T1" fmla="*/ 452174 h 1224000"/>
              <a:gd name="T2" fmla="*/ 952089 w 1224000"/>
              <a:gd name="T3" fmla="*/ 69305 h 1224000"/>
              <a:gd name="T4" fmla="*/ 839750 w 1224000"/>
              <a:gd name="T5" fmla="*/ 76307 h 1224000"/>
              <a:gd name="T6" fmla="*/ 732351 w 1224000"/>
              <a:gd name="T7" fmla="*/ 97317 h 1224000"/>
              <a:gd name="T8" fmla="*/ 629066 w 1224000"/>
              <a:gd name="T9" fmla="*/ 130684 h 1224000"/>
              <a:gd name="T10" fmla="*/ 532365 w 1224000"/>
              <a:gd name="T11" fmla="*/ 175996 h 1224000"/>
              <a:gd name="T12" fmla="*/ 442246 w 1224000"/>
              <a:gd name="T13" fmla="*/ 232432 h 1224000"/>
              <a:gd name="T14" fmla="*/ 359536 w 1224000"/>
              <a:gd name="T15" fmla="*/ 299166 h 1224000"/>
              <a:gd name="T16" fmla="*/ 285468 w 1224000"/>
              <a:gd name="T17" fmla="*/ 374963 h 1224000"/>
              <a:gd name="T18" fmla="*/ 221274 w 1224000"/>
              <a:gd name="T19" fmla="*/ 458998 h 1224000"/>
              <a:gd name="T20" fmla="*/ 166957 w 1224000"/>
              <a:gd name="T21" fmla="*/ 550449 h 1224000"/>
              <a:gd name="T22" fmla="*/ 124161 w 1224000"/>
              <a:gd name="T23" fmla="*/ 649314 h 1224000"/>
              <a:gd name="T24" fmla="*/ 93300 w 1224000"/>
              <a:gd name="T25" fmla="*/ 753122 h 1224000"/>
              <a:gd name="T26" fmla="*/ 74782 w 1224000"/>
              <a:gd name="T27" fmla="*/ 862286 h 1224000"/>
              <a:gd name="T28" fmla="*/ 70667 w 1224000"/>
              <a:gd name="T29" fmla="*/ 975156 h 1224000"/>
              <a:gd name="T30" fmla="*/ 80544 w 1224000"/>
              <a:gd name="T31" fmla="*/ 1086792 h 1224000"/>
              <a:gd name="T32" fmla="*/ 103998 w 1224000"/>
              <a:gd name="T33" fmla="*/ 1193484 h 1224000"/>
              <a:gd name="T34" fmla="*/ 139798 w 1224000"/>
              <a:gd name="T35" fmla="*/ 1295644 h 1224000"/>
              <a:gd name="T36" fmla="*/ 187532 w 1224000"/>
              <a:gd name="T37" fmla="*/ 1391215 h 1224000"/>
              <a:gd name="T38" fmla="*/ 245964 w 1224000"/>
              <a:gd name="T39" fmla="*/ 1480193 h 1224000"/>
              <a:gd name="T40" fmla="*/ 313861 w 1224000"/>
              <a:gd name="T41" fmla="*/ 1560933 h 1224000"/>
              <a:gd name="T42" fmla="*/ 391633 w 1224000"/>
              <a:gd name="T43" fmla="*/ 1633435 h 1224000"/>
              <a:gd name="T44" fmla="*/ 477224 w 1224000"/>
              <a:gd name="T45" fmla="*/ 1696049 h 1224000"/>
              <a:gd name="T46" fmla="*/ 570222 w 1224000"/>
              <a:gd name="T47" fmla="*/ 1747953 h 1224000"/>
              <a:gd name="T48" fmla="*/ 669804 w 1224000"/>
              <a:gd name="T49" fmla="*/ 1788734 h 1224000"/>
              <a:gd name="T50" fmla="*/ 774734 w 1224000"/>
              <a:gd name="T51" fmla="*/ 1817158 h 1224000"/>
              <a:gd name="T52" fmla="*/ 884603 w 1224000"/>
              <a:gd name="T53" fmla="*/ 1832400 h 1224000"/>
              <a:gd name="T54" fmla="*/ 997764 w 1224000"/>
              <a:gd name="T55" fmla="*/ 1833636 h 1224000"/>
              <a:gd name="T56" fmla="*/ 1108456 w 1224000"/>
              <a:gd name="T57" fmla="*/ 1821278 h 1224000"/>
              <a:gd name="T58" fmla="*/ 1214210 w 1224000"/>
              <a:gd name="T59" fmla="*/ 1795326 h 1224000"/>
              <a:gd name="T60" fmla="*/ 1315027 w 1224000"/>
              <a:gd name="T61" fmla="*/ 1757015 h 1224000"/>
              <a:gd name="T62" fmla="*/ 1409260 w 1224000"/>
              <a:gd name="T63" fmla="*/ 1707171 h 1224000"/>
              <a:gd name="T64" fmla="*/ 1496496 w 1224000"/>
              <a:gd name="T65" fmla="*/ 1646616 h 1224000"/>
              <a:gd name="T66" fmla="*/ 1575503 w 1224000"/>
              <a:gd name="T67" fmla="*/ 1576587 h 1224000"/>
              <a:gd name="T68" fmla="*/ 1645869 w 1224000"/>
              <a:gd name="T69" fmla="*/ 1497083 h 1224000"/>
              <a:gd name="T70" fmla="*/ 1706359 w 1224000"/>
              <a:gd name="T71" fmla="*/ 1409751 h 1224000"/>
              <a:gd name="T72" fmla="*/ 1756149 w 1224000"/>
              <a:gd name="T73" fmla="*/ 1315418 h 1224000"/>
              <a:gd name="T74" fmla="*/ 1794418 w 1224000"/>
              <a:gd name="T75" fmla="*/ 1214494 h 1224000"/>
              <a:gd name="T76" fmla="*/ 1820343 w 1224000"/>
              <a:gd name="T77" fmla="*/ 1108214 h 1224000"/>
              <a:gd name="T78" fmla="*/ 1832688 w 1224000"/>
              <a:gd name="T79" fmla="*/ 997814 h 1224000"/>
              <a:gd name="T80" fmla="*/ 1831452 w 1224000"/>
              <a:gd name="T81" fmla="*/ 884530 h 1224000"/>
              <a:gd name="T82" fmla="*/ 1816228 w 1224000"/>
              <a:gd name="T83" fmla="*/ 774543 h 1224000"/>
              <a:gd name="T84" fmla="*/ 1787835 w 1224000"/>
              <a:gd name="T85" fmla="*/ 669086 h 1224000"/>
              <a:gd name="T86" fmla="*/ 1747097 w 1224000"/>
              <a:gd name="T87" fmla="*/ 569810 h 1224000"/>
              <a:gd name="T88" fmla="*/ 1695248 w 1224000"/>
              <a:gd name="T89" fmla="*/ 476712 h 1224000"/>
              <a:gd name="T90" fmla="*/ 1632700 w 1224000"/>
              <a:gd name="T91" fmla="*/ 391028 h 1224000"/>
              <a:gd name="T92" fmla="*/ 1560277 w 1224000"/>
              <a:gd name="T93" fmla="*/ 313584 h 1224000"/>
              <a:gd name="T94" fmla="*/ 1479214 w 1224000"/>
              <a:gd name="T95" fmla="*/ 245202 h 1224000"/>
              <a:gd name="T96" fmla="*/ 1390742 w 1224000"/>
              <a:gd name="T97" fmla="*/ 186707 h 1224000"/>
              <a:gd name="T98" fmla="*/ 1295275 w 1224000"/>
              <a:gd name="T99" fmla="*/ 138922 h 1224000"/>
              <a:gd name="T100" fmla="*/ 1193637 w 1224000"/>
              <a:gd name="T101" fmla="*/ 103083 h 1224000"/>
              <a:gd name="T102" fmla="*/ 1086236 w 1224000"/>
              <a:gd name="T103" fmla="*/ 79604 h 1224000"/>
              <a:gd name="T104" fmla="*/ 975133 w 1224000"/>
              <a:gd name="T105" fmla="*/ 69716 h 1224000"/>
              <a:gd name="T106" fmla="*/ 0 w 1224000"/>
              <a:gd name="T107" fmla="*/ 952500 h 1224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24000" h="1224000">
                <a:moveTo>
                  <a:pt x="531732" y="531633"/>
                </a:moveTo>
                <a:lnTo>
                  <a:pt x="371461" y="853102"/>
                </a:lnTo>
                <a:lnTo>
                  <a:pt x="692268" y="692367"/>
                </a:lnTo>
                <a:lnTo>
                  <a:pt x="531732" y="531633"/>
                </a:lnTo>
                <a:close/>
                <a:moveTo>
                  <a:pt x="932675" y="290531"/>
                </a:moveTo>
                <a:lnTo>
                  <a:pt x="732468" y="732684"/>
                </a:lnTo>
                <a:lnTo>
                  <a:pt x="291325" y="933469"/>
                </a:lnTo>
                <a:lnTo>
                  <a:pt x="491797" y="491582"/>
                </a:lnTo>
                <a:lnTo>
                  <a:pt x="932675" y="290531"/>
                </a:lnTo>
                <a:close/>
                <a:moveTo>
                  <a:pt x="611736" y="44530"/>
                </a:moveTo>
                <a:lnTo>
                  <a:pt x="597459" y="44794"/>
                </a:lnTo>
                <a:lnTo>
                  <a:pt x="582917" y="45324"/>
                </a:lnTo>
                <a:lnTo>
                  <a:pt x="568375" y="46382"/>
                </a:lnTo>
                <a:lnTo>
                  <a:pt x="553834" y="47441"/>
                </a:lnTo>
                <a:lnTo>
                  <a:pt x="539556" y="49029"/>
                </a:lnTo>
                <a:lnTo>
                  <a:pt x="525808" y="51147"/>
                </a:lnTo>
                <a:lnTo>
                  <a:pt x="511795" y="53529"/>
                </a:lnTo>
                <a:lnTo>
                  <a:pt x="497782" y="55911"/>
                </a:lnTo>
                <a:lnTo>
                  <a:pt x="484034" y="59352"/>
                </a:lnTo>
                <a:lnTo>
                  <a:pt x="470550" y="62528"/>
                </a:lnTo>
                <a:lnTo>
                  <a:pt x="456801" y="66233"/>
                </a:lnTo>
                <a:lnTo>
                  <a:pt x="443317" y="70203"/>
                </a:lnTo>
                <a:lnTo>
                  <a:pt x="430362" y="74438"/>
                </a:lnTo>
                <a:lnTo>
                  <a:pt x="417142" y="79203"/>
                </a:lnTo>
                <a:lnTo>
                  <a:pt x="404187" y="83967"/>
                </a:lnTo>
                <a:lnTo>
                  <a:pt x="391496" y="89260"/>
                </a:lnTo>
                <a:lnTo>
                  <a:pt x="378805" y="94554"/>
                </a:lnTo>
                <a:lnTo>
                  <a:pt x="366379" y="100641"/>
                </a:lnTo>
                <a:lnTo>
                  <a:pt x="354217" y="106729"/>
                </a:lnTo>
                <a:lnTo>
                  <a:pt x="342055" y="113081"/>
                </a:lnTo>
                <a:lnTo>
                  <a:pt x="329892" y="119963"/>
                </a:lnTo>
                <a:lnTo>
                  <a:pt x="318259" y="126845"/>
                </a:lnTo>
                <a:lnTo>
                  <a:pt x="306626" y="134256"/>
                </a:lnTo>
                <a:lnTo>
                  <a:pt x="295257" y="141667"/>
                </a:lnTo>
                <a:lnTo>
                  <a:pt x="284152" y="149342"/>
                </a:lnTo>
                <a:lnTo>
                  <a:pt x="273048" y="157547"/>
                </a:lnTo>
                <a:lnTo>
                  <a:pt x="262208" y="165752"/>
                </a:lnTo>
                <a:lnTo>
                  <a:pt x="251632" y="174487"/>
                </a:lnTo>
                <a:lnTo>
                  <a:pt x="241321" y="182956"/>
                </a:lnTo>
                <a:lnTo>
                  <a:pt x="231009" y="192220"/>
                </a:lnTo>
                <a:lnTo>
                  <a:pt x="220962" y="201484"/>
                </a:lnTo>
                <a:lnTo>
                  <a:pt x="211444" y="211012"/>
                </a:lnTo>
                <a:lnTo>
                  <a:pt x="201662" y="220541"/>
                </a:lnTo>
                <a:lnTo>
                  <a:pt x="192672" y="230863"/>
                </a:lnTo>
                <a:lnTo>
                  <a:pt x="183419" y="240921"/>
                </a:lnTo>
                <a:lnTo>
                  <a:pt x="174694" y="251243"/>
                </a:lnTo>
                <a:lnTo>
                  <a:pt x="166497" y="261831"/>
                </a:lnTo>
                <a:lnTo>
                  <a:pt x="158037" y="272682"/>
                </a:lnTo>
                <a:lnTo>
                  <a:pt x="150105" y="283799"/>
                </a:lnTo>
                <a:lnTo>
                  <a:pt x="142173" y="294915"/>
                </a:lnTo>
                <a:lnTo>
                  <a:pt x="134770" y="306297"/>
                </a:lnTo>
                <a:lnTo>
                  <a:pt x="127367" y="317942"/>
                </a:lnTo>
                <a:lnTo>
                  <a:pt x="120493" y="329853"/>
                </a:lnTo>
                <a:lnTo>
                  <a:pt x="113883" y="341764"/>
                </a:lnTo>
                <a:lnTo>
                  <a:pt x="107273" y="353674"/>
                </a:lnTo>
                <a:lnTo>
                  <a:pt x="101192" y="366114"/>
                </a:lnTo>
                <a:lnTo>
                  <a:pt x="95376" y="378818"/>
                </a:lnTo>
                <a:lnTo>
                  <a:pt x="89823" y="391258"/>
                </a:lnTo>
                <a:lnTo>
                  <a:pt x="84535" y="403963"/>
                </a:lnTo>
                <a:lnTo>
                  <a:pt x="79776" y="417197"/>
                </a:lnTo>
                <a:lnTo>
                  <a:pt x="75282" y="429901"/>
                </a:lnTo>
                <a:lnTo>
                  <a:pt x="70787" y="443400"/>
                </a:lnTo>
                <a:lnTo>
                  <a:pt x="66821" y="456899"/>
                </a:lnTo>
                <a:lnTo>
                  <a:pt x="63120" y="470397"/>
                </a:lnTo>
                <a:lnTo>
                  <a:pt x="59947" y="483896"/>
                </a:lnTo>
                <a:lnTo>
                  <a:pt x="56774" y="497659"/>
                </a:lnTo>
                <a:lnTo>
                  <a:pt x="54130" y="511687"/>
                </a:lnTo>
                <a:lnTo>
                  <a:pt x="51751" y="525450"/>
                </a:lnTo>
                <a:lnTo>
                  <a:pt x="49635" y="539743"/>
                </a:lnTo>
                <a:lnTo>
                  <a:pt x="48049" y="554036"/>
                </a:lnTo>
                <a:lnTo>
                  <a:pt x="46992" y="568328"/>
                </a:lnTo>
                <a:lnTo>
                  <a:pt x="45934" y="582886"/>
                </a:lnTo>
                <a:lnTo>
                  <a:pt x="45405" y="597178"/>
                </a:lnTo>
                <a:lnTo>
                  <a:pt x="45141" y="611735"/>
                </a:lnTo>
                <a:lnTo>
                  <a:pt x="45405" y="626557"/>
                </a:lnTo>
                <a:lnTo>
                  <a:pt x="45934" y="641115"/>
                </a:lnTo>
                <a:lnTo>
                  <a:pt x="46992" y="655407"/>
                </a:lnTo>
                <a:lnTo>
                  <a:pt x="48049" y="669700"/>
                </a:lnTo>
                <a:lnTo>
                  <a:pt x="49635" y="683993"/>
                </a:lnTo>
                <a:lnTo>
                  <a:pt x="51751" y="698285"/>
                </a:lnTo>
                <a:lnTo>
                  <a:pt x="54130" y="712049"/>
                </a:lnTo>
                <a:lnTo>
                  <a:pt x="56774" y="726077"/>
                </a:lnTo>
                <a:lnTo>
                  <a:pt x="59947" y="739840"/>
                </a:lnTo>
                <a:lnTo>
                  <a:pt x="63120" y="753603"/>
                </a:lnTo>
                <a:lnTo>
                  <a:pt x="66821" y="766837"/>
                </a:lnTo>
                <a:lnTo>
                  <a:pt x="70787" y="780336"/>
                </a:lnTo>
                <a:lnTo>
                  <a:pt x="75282" y="793570"/>
                </a:lnTo>
                <a:lnTo>
                  <a:pt x="79776" y="806803"/>
                </a:lnTo>
                <a:lnTo>
                  <a:pt x="84535" y="819508"/>
                </a:lnTo>
                <a:lnTo>
                  <a:pt x="89823" y="832477"/>
                </a:lnTo>
                <a:lnTo>
                  <a:pt x="95376" y="845182"/>
                </a:lnTo>
                <a:lnTo>
                  <a:pt x="101192" y="857622"/>
                </a:lnTo>
                <a:lnTo>
                  <a:pt x="107273" y="869797"/>
                </a:lnTo>
                <a:lnTo>
                  <a:pt x="113883" y="882237"/>
                </a:lnTo>
                <a:lnTo>
                  <a:pt x="120493" y="893883"/>
                </a:lnTo>
                <a:lnTo>
                  <a:pt x="127367" y="905793"/>
                </a:lnTo>
                <a:lnTo>
                  <a:pt x="134770" y="917174"/>
                </a:lnTo>
                <a:lnTo>
                  <a:pt x="142173" y="928820"/>
                </a:lnTo>
                <a:lnTo>
                  <a:pt x="150105" y="940201"/>
                </a:lnTo>
                <a:lnTo>
                  <a:pt x="158037" y="951053"/>
                </a:lnTo>
                <a:lnTo>
                  <a:pt x="166497" y="961905"/>
                </a:lnTo>
                <a:lnTo>
                  <a:pt x="174694" y="972492"/>
                </a:lnTo>
                <a:lnTo>
                  <a:pt x="183419" y="982815"/>
                </a:lnTo>
                <a:lnTo>
                  <a:pt x="192672" y="992872"/>
                </a:lnTo>
                <a:lnTo>
                  <a:pt x="201662" y="1002930"/>
                </a:lnTo>
                <a:lnTo>
                  <a:pt x="211444" y="1012988"/>
                </a:lnTo>
                <a:lnTo>
                  <a:pt x="220962" y="1022252"/>
                </a:lnTo>
                <a:lnTo>
                  <a:pt x="231009" y="1031780"/>
                </a:lnTo>
                <a:lnTo>
                  <a:pt x="241321" y="1040515"/>
                </a:lnTo>
                <a:lnTo>
                  <a:pt x="251632" y="1049514"/>
                </a:lnTo>
                <a:lnTo>
                  <a:pt x="262208" y="1057983"/>
                </a:lnTo>
                <a:lnTo>
                  <a:pt x="273048" y="1066188"/>
                </a:lnTo>
                <a:lnTo>
                  <a:pt x="284152" y="1074393"/>
                </a:lnTo>
                <a:lnTo>
                  <a:pt x="295257" y="1082069"/>
                </a:lnTo>
                <a:lnTo>
                  <a:pt x="306626" y="1089745"/>
                </a:lnTo>
                <a:lnTo>
                  <a:pt x="318259" y="1096891"/>
                </a:lnTo>
                <a:lnTo>
                  <a:pt x="329892" y="1103773"/>
                </a:lnTo>
                <a:lnTo>
                  <a:pt x="342055" y="1110654"/>
                </a:lnTo>
                <a:lnTo>
                  <a:pt x="354217" y="1117007"/>
                </a:lnTo>
                <a:lnTo>
                  <a:pt x="366379" y="1123094"/>
                </a:lnTo>
                <a:lnTo>
                  <a:pt x="378805" y="1128917"/>
                </a:lnTo>
                <a:lnTo>
                  <a:pt x="391496" y="1134475"/>
                </a:lnTo>
                <a:lnTo>
                  <a:pt x="404187" y="1139504"/>
                </a:lnTo>
                <a:lnTo>
                  <a:pt x="417142" y="1144798"/>
                </a:lnTo>
                <a:lnTo>
                  <a:pt x="430362" y="1149297"/>
                </a:lnTo>
                <a:lnTo>
                  <a:pt x="443317" y="1153532"/>
                </a:lnTo>
                <a:lnTo>
                  <a:pt x="456801" y="1157502"/>
                </a:lnTo>
                <a:lnTo>
                  <a:pt x="470550" y="1161473"/>
                </a:lnTo>
                <a:lnTo>
                  <a:pt x="484034" y="1164649"/>
                </a:lnTo>
                <a:lnTo>
                  <a:pt x="497782" y="1167560"/>
                </a:lnTo>
                <a:lnTo>
                  <a:pt x="511795" y="1170207"/>
                </a:lnTo>
                <a:lnTo>
                  <a:pt x="525808" y="1172589"/>
                </a:lnTo>
                <a:lnTo>
                  <a:pt x="539556" y="1174442"/>
                </a:lnTo>
                <a:lnTo>
                  <a:pt x="553834" y="1176030"/>
                </a:lnTo>
                <a:lnTo>
                  <a:pt x="568375" y="1177353"/>
                </a:lnTo>
                <a:lnTo>
                  <a:pt x="582917" y="1178147"/>
                </a:lnTo>
                <a:lnTo>
                  <a:pt x="597459" y="1178941"/>
                </a:lnTo>
                <a:lnTo>
                  <a:pt x="611736" y="1178941"/>
                </a:lnTo>
                <a:lnTo>
                  <a:pt x="626542" y="1178941"/>
                </a:lnTo>
                <a:lnTo>
                  <a:pt x="641083" y="1178147"/>
                </a:lnTo>
                <a:lnTo>
                  <a:pt x="655361" y="1177353"/>
                </a:lnTo>
                <a:lnTo>
                  <a:pt x="669638" y="1176030"/>
                </a:lnTo>
                <a:lnTo>
                  <a:pt x="683915" y="1174442"/>
                </a:lnTo>
                <a:lnTo>
                  <a:pt x="697928" y="1172589"/>
                </a:lnTo>
                <a:lnTo>
                  <a:pt x="712205" y="1170207"/>
                </a:lnTo>
                <a:lnTo>
                  <a:pt x="725689" y="1167560"/>
                </a:lnTo>
                <a:lnTo>
                  <a:pt x="739702" y="1164649"/>
                </a:lnTo>
                <a:lnTo>
                  <a:pt x="753451" y="1161473"/>
                </a:lnTo>
                <a:lnTo>
                  <a:pt x="766935" y="1157502"/>
                </a:lnTo>
                <a:lnTo>
                  <a:pt x="780154" y="1153532"/>
                </a:lnTo>
                <a:lnTo>
                  <a:pt x="793374" y="1149297"/>
                </a:lnTo>
                <a:lnTo>
                  <a:pt x="806594" y="1144798"/>
                </a:lnTo>
                <a:lnTo>
                  <a:pt x="819285" y="1139504"/>
                </a:lnTo>
                <a:lnTo>
                  <a:pt x="832240" y="1134475"/>
                </a:lnTo>
                <a:lnTo>
                  <a:pt x="844931" y="1128917"/>
                </a:lnTo>
                <a:lnTo>
                  <a:pt x="857093" y="1123094"/>
                </a:lnTo>
                <a:lnTo>
                  <a:pt x="869519" y="1117007"/>
                </a:lnTo>
                <a:lnTo>
                  <a:pt x="881681" y="1110654"/>
                </a:lnTo>
                <a:lnTo>
                  <a:pt x="893579" y="1103773"/>
                </a:lnTo>
                <a:lnTo>
                  <a:pt x="905477" y="1096891"/>
                </a:lnTo>
                <a:lnTo>
                  <a:pt x="917110" y="1089745"/>
                </a:lnTo>
                <a:lnTo>
                  <a:pt x="928479" y="1082069"/>
                </a:lnTo>
                <a:lnTo>
                  <a:pt x="939584" y="1074393"/>
                </a:lnTo>
                <a:lnTo>
                  <a:pt x="950424" y="1066188"/>
                </a:lnTo>
                <a:lnTo>
                  <a:pt x="961528" y="1057983"/>
                </a:lnTo>
                <a:lnTo>
                  <a:pt x="971840" y="1049514"/>
                </a:lnTo>
                <a:lnTo>
                  <a:pt x="982415" y="1040515"/>
                </a:lnTo>
                <a:lnTo>
                  <a:pt x="992727" y="1031780"/>
                </a:lnTo>
                <a:lnTo>
                  <a:pt x="1002509" y="1022252"/>
                </a:lnTo>
                <a:lnTo>
                  <a:pt x="1012292" y="1012988"/>
                </a:lnTo>
                <a:lnTo>
                  <a:pt x="1021810" y="1002930"/>
                </a:lnTo>
                <a:lnTo>
                  <a:pt x="1031064" y="992872"/>
                </a:lnTo>
                <a:lnTo>
                  <a:pt x="1040053" y="982815"/>
                </a:lnTo>
                <a:lnTo>
                  <a:pt x="1049042" y="972492"/>
                </a:lnTo>
                <a:lnTo>
                  <a:pt x="1057503" y="961905"/>
                </a:lnTo>
                <a:lnTo>
                  <a:pt x="1065699" y="951053"/>
                </a:lnTo>
                <a:lnTo>
                  <a:pt x="1073895" y="940201"/>
                </a:lnTo>
                <a:lnTo>
                  <a:pt x="1081563" y="928820"/>
                </a:lnTo>
                <a:lnTo>
                  <a:pt x="1089230" y="917174"/>
                </a:lnTo>
                <a:lnTo>
                  <a:pt x="1096369" y="905793"/>
                </a:lnTo>
                <a:lnTo>
                  <a:pt x="1103243" y="893883"/>
                </a:lnTo>
                <a:lnTo>
                  <a:pt x="1109853" y="882237"/>
                </a:lnTo>
                <a:lnTo>
                  <a:pt x="1116198" y="869797"/>
                </a:lnTo>
                <a:lnTo>
                  <a:pt x="1122544" y="857622"/>
                </a:lnTo>
                <a:lnTo>
                  <a:pt x="1128360" y="845182"/>
                </a:lnTo>
                <a:lnTo>
                  <a:pt x="1133913" y="832477"/>
                </a:lnTo>
                <a:lnTo>
                  <a:pt x="1138936" y="819508"/>
                </a:lnTo>
                <a:lnTo>
                  <a:pt x="1143960" y="806803"/>
                </a:lnTo>
                <a:lnTo>
                  <a:pt x="1148719" y="793570"/>
                </a:lnTo>
                <a:lnTo>
                  <a:pt x="1152949" y="780336"/>
                </a:lnTo>
                <a:lnTo>
                  <a:pt x="1156915" y="766837"/>
                </a:lnTo>
                <a:lnTo>
                  <a:pt x="1160616" y="753603"/>
                </a:lnTo>
                <a:lnTo>
                  <a:pt x="1164054" y="739840"/>
                </a:lnTo>
                <a:lnTo>
                  <a:pt x="1166962" y="726077"/>
                </a:lnTo>
                <a:lnTo>
                  <a:pt x="1169606" y="712049"/>
                </a:lnTo>
                <a:lnTo>
                  <a:pt x="1171721" y="698285"/>
                </a:lnTo>
                <a:lnTo>
                  <a:pt x="1173836" y="683993"/>
                </a:lnTo>
                <a:lnTo>
                  <a:pt x="1175423" y="669700"/>
                </a:lnTo>
                <a:lnTo>
                  <a:pt x="1176744" y="655407"/>
                </a:lnTo>
                <a:lnTo>
                  <a:pt x="1177538" y="641115"/>
                </a:lnTo>
                <a:lnTo>
                  <a:pt x="1178066" y="626557"/>
                </a:lnTo>
                <a:lnTo>
                  <a:pt x="1178331" y="611735"/>
                </a:lnTo>
                <a:lnTo>
                  <a:pt x="1178066" y="597178"/>
                </a:lnTo>
                <a:lnTo>
                  <a:pt x="1177538" y="582886"/>
                </a:lnTo>
                <a:lnTo>
                  <a:pt x="1176744" y="568328"/>
                </a:lnTo>
                <a:lnTo>
                  <a:pt x="1175423" y="554036"/>
                </a:lnTo>
                <a:lnTo>
                  <a:pt x="1173836" y="539743"/>
                </a:lnTo>
                <a:lnTo>
                  <a:pt x="1171721" y="525450"/>
                </a:lnTo>
                <a:lnTo>
                  <a:pt x="1169606" y="511687"/>
                </a:lnTo>
                <a:lnTo>
                  <a:pt x="1166962" y="497659"/>
                </a:lnTo>
                <a:lnTo>
                  <a:pt x="1164054" y="483896"/>
                </a:lnTo>
                <a:lnTo>
                  <a:pt x="1160616" y="470397"/>
                </a:lnTo>
                <a:lnTo>
                  <a:pt x="1156915" y="456899"/>
                </a:lnTo>
                <a:lnTo>
                  <a:pt x="1152949" y="443400"/>
                </a:lnTo>
                <a:lnTo>
                  <a:pt x="1148719" y="429901"/>
                </a:lnTo>
                <a:lnTo>
                  <a:pt x="1143960" y="417197"/>
                </a:lnTo>
                <a:lnTo>
                  <a:pt x="1138936" y="403963"/>
                </a:lnTo>
                <a:lnTo>
                  <a:pt x="1133913" y="391258"/>
                </a:lnTo>
                <a:lnTo>
                  <a:pt x="1128360" y="378818"/>
                </a:lnTo>
                <a:lnTo>
                  <a:pt x="1122544" y="366114"/>
                </a:lnTo>
                <a:lnTo>
                  <a:pt x="1116198" y="353674"/>
                </a:lnTo>
                <a:lnTo>
                  <a:pt x="1109853" y="341764"/>
                </a:lnTo>
                <a:lnTo>
                  <a:pt x="1103243" y="329853"/>
                </a:lnTo>
                <a:lnTo>
                  <a:pt x="1096369" y="317942"/>
                </a:lnTo>
                <a:lnTo>
                  <a:pt x="1089230" y="306297"/>
                </a:lnTo>
                <a:lnTo>
                  <a:pt x="1081563" y="294915"/>
                </a:lnTo>
                <a:lnTo>
                  <a:pt x="1073895" y="283799"/>
                </a:lnTo>
                <a:lnTo>
                  <a:pt x="1065699" y="272682"/>
                </a:lnTo>
                <a:lnTo>
                  <a:pt x="1057503" y="261831"/>
                </a:lnTo>
                <a:lnTo>
                  <a:pt x="1049042" y="251243"/>
                </a:lnTo>
                <a:lnTo>
                  <a:pt x="1040053" y="240921"/>
                </a:lnTo>
                <a:lnTo>
                  <a:pt x="1031064" y="230863"/>
                </a:lnTo>
                <a:lnTo>
                  <a:pt x="1021810" y="220541"/>
                </a:lnTo>
                <a:lnTo>
                  <a:pt x="1012292" y="211012"/>
                </a:lnTo>
                <a:lnTo>
                  <a:pt x="1002509" y="201484"/>
                </a:lnTo>
                <a:lnTo>
                  <a:pt x="992727" y="192220"/>
                </a:lnTo>
                <a:lnTo>
                  <a:pt x="982415" y="182956"/>
                </a:lnTo>
                <a:lnTo>
                  <a:pt x="971840" y="174487"/>
                </a:lnTo>
                <a:lnTo>
                  <a:pt x="961528" y="165752"/>
                </a:lnTo>
                <a:lnTo>
                  <a:pt x="950424" y="157547"/>
                </a:lnTo>
                <a:lnTo>
                  <a:pt x="939584" y="149342"/>
                </a:lnTo>
                <a:lnTo>
                  <a:pt x="928479" y="141667"/>
                </a:lnTo>
                <a:lnTo>
                  <a:pt x="917110" y="134256"/>
                </a:lnTo>
                <a:lnTo>
                  <a:pt x="905477" y="126845"/>
                </a:lnTo>
                <a:lnTo>
                  <a:pt x="893579" y="119963"/>
                </a:lnTo>
                <a:lnTo>
                  <a:pt x="881681" y="113081"/>
                </a:lnTo>
                <a:lnTo>
                  <a:pt x="869519" y="106729"/>
                </a:lnTo>
                <a:lnTo>
                  <a:pt x="857093" y="100641"/>
                </a:lnTo>
                <a:lnTo>
                  <a:pt x="844931" y="94554"/>
                </a:lnTo>
                <a:lnTo>
                  <a:pt x="832240" y="89260"/>
                </a:lnTo>
                <a:lnTo>
                  <a:pt x="819285" y="83967"/>
                </a:lnTo>
                <a:lnTo>
                  <a:pt x="806594" y="79203"/>
                </a:lnTo>
                <a:lnTo>
                  <a:pt x="793374" y="74438"/>
                </a:lnTo>
                <a:lnTo>
                  <a:pt x="780154" y="70203"/>
                </a:lnTo>
                <a:lnTo>
                  <a:pt x="766935" y="66233"/>
                </a:lnTo>
                <a:lnTo>
                  <a:pt x="753451" y="62528"/>
                </a:lnTo>
                <a:lnTo>
                  <a:pt x="739702" y="59352"/>
                </a:lnTo>
                <a:lnTo>
                  <a:pt x="725689" y="55911"/>
                </a:lnTo>
                <a:lnTo>
                  <a:pt x="712205" y="53529"/>
                </a:lnTo>
                <a:lnTo>
                  <a:pt x="697928" y="51147"/>
                </a:lnTo>
                <a:lnTo>
                  <a:pt x="683915" y="49029"/>
                </a:lnTo>
                <a:lnTo>
                  <a:pt x="669638" y="47441"/>
                </a:lnTo>
                <a:lnTo>
                  <a:pt x="655361" y="46382"/>
                </a:lnTo>
                <a:lnTo>
                  <a:pt x="641083" y="45324"/>
                </a:lnTo>
                <a:lnTo>
                  <a:pt x="626542" y="44794"/>
                </a:lnTo>
                <a:lnTo>
                  <a:pt x="611736" y="44530"/>
                </a:lnTo>
                <a:close/>
                <a:moveTo>
                  <a:pt x="612000" y="0"/>
                </a:moveTo>
                <a:cubicBezTo>
                  <a:pt x="949998" y="0"/>
                  <a:pt x="1224000" y="274002"/>
                  <a:pt x="1224000" y="612000"/>
                </a:cubicBezTo>
                <a:cubicBezTo>
                  <a:pt x="1224000" y="949998"/>
                  <a:pt x="949998" y="1224000"/>
                  <a:pt x="612000" y="1224000"/>
                </a:cubicBezTo>
                <a:cubicBezTo>
                  <a:pt x="274002" y="1224000"/>
                  <a:pt x="0" y="949998"/>
                  <a:pt x="0" y="612000"/>
                </a:cubicBezTo>
                <a:cubicBezTo>
                  <a:pt x="0" y="274002"/>
                  <a:pt x="274002" y="0"/>
                  <a:pt x="612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tr-TR" sz="675">
              <a:sym typeface="+mn-ea"/>
            </a:endParaRPr>
          </a:p>
        </p:txBody>
      </p:sp>
      <p:grpSp>
        <p:nvGrpSpPr>
          <p:cNvPr id="25" name="icon"/>
          <p:cNvGrpSpPr/>
          <p:nvPr>
            <p:custDataLst>
              <p:tags r:id="rId25"/>
            </p:custDataLst>
          </p:nvPr>
        </p:nvGrpSpPr>
        <p:grpSpPr>
          <a:xfrm rot="0">
            <a:off x="9502417" y="3248901"/>
            <a:ext cx="369225" cy="450275"/>
            <a:chOff x="22980250" y="8650172"/>
            <a:chExt cx="1289538" cy="1547446"/>
          </a:xfrm>
          <a:solidFill>
            <a:schemeClr val="accent1"/>
          </a:solidFill>
        </p:grpSpPr>
        <p:sp>
          <p:nvSpPr>
            <p:cNvPr id="26" name="PA-任意多边形: 形状 833"/>
            <p:cNvSpPr/>
            <p:nvPr>
              <p:custDataLst>
                <p:tags r:id="rId26"/>
              </p:custDataLst>
            </p:nvPr>
          </p:nvSpPr>
          <p:spPr>
            <a:xfrm>
              <a:off x="22980250" y="8650172"/>
              <a:ext cx="1289538" cy="1547446"/>
            </a:xfrm>
            <a:custGeom>
              <a:avLst/>
              <a:gdLst>
                <a:gd name="connsiteX0" fmla="*/ 23826 w 1289538"/>
                <a:gd name="connsiteY0" fmla="*/ 841664 h 1547446"/>
                <a:gd name="connsiteX1" fmla="*/ 18504 w 1289538"/>
                <a:gd name="connsiteY1" fmla="*/ 869612 h 1547446"/>
                <a:gd name="connsiteX2" fmla="*/ 35667 w 1289538"/>
                <a:gd name="connsiteY2" fmla="*/ 892401 h 1547446"/>
                <a:gd name="connsiteX3" fmla="*/ 96720 w 1289538"/>
                <a:gd name="connsiteY3" fmla="*/ 926304 h 1547446"/>
                <a:gd name="connsiteX4" fmla="*/ 96720 w 1289538"/>
                <a:gd name="connsiteY4" fmla="*/ 999386 h 1547446"/>
                <a:gd name="connsiteX5" fmla="*/ 118619 w 1289538"/>
                <a:gd name="connsiteY5" fmla="*/ 1031953 h 1547446"/>
                <a:gd name="connsiteX6" fmla="*/ 148677 w 1289538"/>
                <a:gd name="connsiteY6" fmla="*/ 1044215 h 1547446"/>
                <a:gd name="connsiteX7" fmla="*/ 130459 w 1289538"/>
                <a:gd name="connsiteY7" fmla="*/ 1062386 h 1547446"/>
                <a:gd name="connsiteX8" fmla="*/ 120260 w 1289538"/>
                <a:gd name="connsiteY8" fmla="*/ 1089888 h 1547446"/>
                <a:gd name="connsiteX9" fmla="*/ 134422 w 1289538"/>
                <a:gd name="connsiteY9" fmla="*/ 1115609 h 1547446"/>
                <a:gd name="connsiteX10" fmla="*/ 196343 w 1289538"/>
                <a:gd name="connsiteY10" fmla="*/ 1161258 h 1547446"/>
                <a:gd name="connsiteX11" fmla="*/ 196343 w 1289538"/>
                <a:gd name="connsiteY11" fmla="*/ 1301255 h 1547446"/>
                <a:gd name="connsiteX12" fmla="*/ 231512 w 1289538"/>
                <a:gd name="connsiteY12" fmla="*/ 1336425 h 1547446"/>
                <a:gd name="connsiteX13" fmla="*/ 453289 w 1289538"/>
                <a:gd name="connsiteY13" fmla="*/ 1336425 h 1547446"/>
                <a:gd name="connsiteX14" fmla="*/ 481026 w 1289538"/>
                <a:gd name="connsiteY14" fmla="*/ 1520500 h 1547446"/>
                <a:gd name="connsiteX15" fmla="*/ 496032 w 1289538"/>
                <a:gd name="connsiteY15" fmla="*/ 1544415 h 1547446"/>
                <a:gd name="connsiteX16" fmla="*/ 515797 w 1289538"/>
                <a:gd name="connsiteY16" fmla="*/ 1550511 h 1547446"/>
                <a:gd name="connsiteX17" fmla="*/ 523722 w 1289538"/>
                <a:gd name="connsiteY17" fmla="*/ 1549597 h 1547446"/>
                <a:gd name="connsiteX18" fmla="*/ 1080591 w 1289538"/>
                <a:gd name="connsiteY18" fmla="*/ 1420643 h 1547446"/>
                <a:gd name="connsiteX19" fmla="*/ 1106921 w 1289538"/>
                <a:gd name="connsiteY19" fmla="*/ 1378510 h 1547446"/>
                <a:gd name="connsiteX20" fmla="*/ 1053019 w 1289538"/>
                <a:gd name="connsiteY20" fmla="*/ 1143556 h 1547446"/>
                <a:gd name="connsiteX21" fmla="*/ 1084694 w 1289538"/>
                <a:gd name="connsiteY21" fmla="*/ 1000535 h 1547446"/>
                <a:gd name="connsiteX22" fmla="*/ 1267012 w 1289538"/>
                <a:gd name="connsiteY22" fmla="*/ 775381 h 1547446"/>
                <a:gd name="connsiteX23" fmla="*/ 1274843 w 1289538"/>
                <a:gd name="connsiteY23" fmla="*/ 753248 h 1547446"/>
                <a:gd name="connsiteX24" fmla="*/ 1274843 w 1289538"/>
                <a:gd name="connsiteY24" fmla="*/ 404463 h 1547446"/>
                <a:gd name="connsiteX25" fmla="*/ 1270998 w 1289538"/>
                <a:gd name="connsiteY25" fmla="*/ 388403 h 1547446"/>
                <a:gd name="connsiteX26" fmla="*/ 1153767 w 1289538"/>
                <a:gd name="connsiteY26" fmla="*/ 159803 h 1547446"/>
                <a:gd name="connsiteX27" fmla="*/ 1137730 w 1289538"/>
                <a:gd name="connsiteY27" fmla="*/ 144211 h 1547446"/>
                <a:gd name="connsiteX28" fmla="*/ 932576 w 1289538"/>
                <a:gd name="connsiteY28" fmla="*/ 44565 h 1547446"/>
                <a:gd name="connsiteX29" fmla="*/ 919376 w 1289538"/>
                <a:gd name="connsiteY29" fmla="*/ 41118 h 1547446"/>
                <a:gd name="connsiteX30" fmla="*/ 544237 w 1289538"/>
                <a:gd name="connsiteY30" fmla="*/ 17672 h 1547446"/>
                <a:gd name="connsiteX31" fmla="*/ 524027 w 1289538"/>
                <a:gd name="connsiteY31" fmla="*/ 22572 h 1547446"/>
                <a:gd name="connsiteX32" fmla="*/ 219227 w 1289538"/>
                <a:gd name="connsiteY32" fmla="*/ 204280 h 1547446"/>
                <a:gd name="connsiteX33" fmla="*/ 203541 w 1289538"/>
                <a:gd name="connsiteY33" fmla="*/ 224420 h 1547446"/>
                <a:gd name="connsiteX34" fmla="*/ 112687 w 1289538"/>
                <a:gd name="connsiteY34" fmla="*/ 529220 h 1547446"/>
                <a:gd name="connsiteX35" fmla="*/ 124035 w 1289538"/>
                <a:gd name="connsiteY35" fmla="*/ 566429 h 1547446"/>
                <a:gd name="connsiteX36" fmla="*/ 159837 w 1289538"/>
                <a:gd name="connsiteY36" fmla="*/ 595925 h 1547446"/>
                <a:gd name="connsiteX37" fmla="*/ 155945 w 1289538"/>
                <a:gd name="connsiteY37" fmla="*/ 650273 h 1547446"/>
                <a:gd name="connsiteX38" fmla="*/ 23826 w 1289538"/>
                <a:gd name="connsiteY38" fmla="*/ 841664 h 1547446"/>
                <a:gd name="connsiteX39" fmla="*/ 218711 w 1289538"/>
                <a:gd name="connsiteY39" fmla="*/ 553112 h 1547446"/>
                <a:gd name="connsiteX40" fmla="*/ 186894 w 1289538"/>
                <a:gd name="connsiteY40" fmla="*/ 526923 h 1547446"/>
                <a:gd name="connsiteX41" fmla="*/ 267174 w 1289538"/>
                <a:gd name="connsiteY41" fmla="*/ 257644 h 1547446"/>
                <a:gd name="connsiteX42" fmla="*/ 550849 w 1289538"/>
                <a:gd name="connsiteY42" fmla="*/ 88526 h 1547446"/>
                <a:gd name="connsiteX43" fmla="*/ 908192 w 1289538"/>
                <a:gd name="connsiteY43" fmla="*/ 110847 h 1547446"/>
                <a:gd name="connsiteX44" fmla="*/ 1096535 w 1289538"/>
                <a:gd name="connsiteY44" fmla="*/ 202311 h 1547446"/>
                <a:gd name="connsiteX45" fmla="*/ 1204481 w 1289538"/>
                <a:gd name="connsiteY45" fmla="*/ 412904 h 1547446"/>
                <a:gd name="connsiteX46" fmla="*/ 1204481 w 1289538"/>
                <a:gd name="connsiteY46" fmla="*/ 740705 h 1547446"/>
                <a:gd name="connsiteX47" fmla="*/ 1024743 w 1289538"/>
                <a:gd name="connsiteY47" fmla="*/ 962599 h 1547446"/>
                <a:gd name="connsiteX48" fmla="*/ 1017732 w 1289538"/>
                <a:gd name="connsiteY48" fmla="*/ 977112 h 1547446"/>
                <a:gd name="connsiteX49" fmla="*/ 982563 w 1289538"/>
                <a:gd name="connsiteY49" fmla="*/ 1135866 h 1547446"/>
                <a:gd name="connsiteX50" fmla="*/ 982610 w 1289538"/>
                <a:gd name="connsiteY50" fmla="*/ 1151341 h 1547446"/>
                <a:gd name="connsiteX51" fmla="*/ 1030463 w 1289538"/>
                <a:gd name="connsiteY51" fmla="*/ 1359894 h 1547446"/>
                <a:gd name="connsiteX52" fmla="*/ 544917 w 1289538"/>
                <a:gd name="connsiteY52" fmla="*/ 1472365 h 1547446"/>
                <a:gd name="connsiteX53" fmla="*/ 518353 w 1289538"/>
                <a:gd name="connsiteY53" fmla="*/ 1296027 h 1547446"/>
                <a:gd name="connsiteX54" fmla="*/ 483582 w 1289538"/>
                <a:gd name="connsiteY54" fmla="*/ 1266156 h 1547446"/>
                <a:gd name="connsiteX55" fmla="*/ 266705 w 1289538"/>
                <a:gd name="connsiteY55" fmla="*/ 1266156 h 1547446"/>
                <a:gd name="connsiteX56" fmla="*/ 266705 w 1289538"/>
                <a:gd name="connsiteY56" fmla="*/ 1143580 h 1547446"/>
                <a:gd name="connsiteX57" fmla="*/ 252426 w 1289538"/>
                <a:gd name="connsiteY57" fmla="*/ 1115280 h 1547446"/>
                <a:gd name="connsiteX58" fmla="*/ 209098 w 1289538"/>
                <a:gd name="connsiteY58" fmla="*/ 1083347 h 1547446"/>
                <a:gd name="connsiteX59" fmla="*/ 235897 w 1289538"/>
                <a:gd name="connsiteY59" fmla="*/ 1056501 h 1547446"/>
                <a:gd name="connsiteX60" fmla="*/ 245510 w 1289538"/>
                <a:gd name="connsiteY60" fmla="*/ 1024731 h 1547446"/>
                <a:gd name="connsiteX61" fmla="*/ 224314 w 1289538"/>
                <a:gd name="connsiteY61" fmla="*/ 999081 h 1547446"/>
                <a:gd name="connsiteX62" fmla="*/ 167082 w 1289538"/>
                <a:gd name="connsiteY62" fmla="*/ 975823 h 1547446"/>
                <a:gd name="connsiteX63" fmla="*/ 167082 w 1289538"/>
                <a:gd name="connsiteY63" fmla="*/ 905672 h 1547446"/>
                <a:gd name="connsiteX64" fmla="*/ 149005 w 1289538"/>
                <a:gd name="connsiteY64" fmla="*/ 874887 h 1547446"/>
                <a:gd name="connsiteX65" fmla="*/ 103778 w 1289538"/>
                <a:gd name="connsiteY65" fmla="*/ 849823 h 1547446"/>
                <a:gd name="connsiteX66" fmla="*/ 219484 w 1289538"/>
                <a:gd name="connsiteY66" fmla="*/ 682394 h 1547446"/>
                <a:gd name="connsiteX67" fmla="*/ 225627 w 1289538"/>
                <a:gd name="connsiteY67" fmla="*/ 664903 h 1547446"/>
                <a:gd name="connsiteX68" fmla="*/ 231489 w 1289538"/>
                <a:gd name="connsiteY68" fmla="*/ 582842 h 1547446"/>
                <a:gd name="connsiteX69" fmla="*/ 218711 w 1289538"/>
                <a:gd name="connsiteY69" fmla="*/ 553112 h 154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289538" h="1547446">
                  <a:moveTo>
                    <a:pt x="23826" y="841664"/>
                  </a:moveTo>
                  <a:cubicBezTo>
                    <a:pt x="18176" y="849870"/>
                    <a:pt x="16253" y="859975"/>
                    <a:pt x="18504" y="869612"/>
                  </a:cubicBezTo>
                  <a:cubicBezTo>
                    <a:pt x="20755" y="879271"/>
                    <a:pt x="26992" y="887571"/>
                    <a:pt x="35667" y="892401"/>
                  </a:cubicBezTo>
                  <a:lnTo>
                    <a:pt x="96720" y="926304"/>
                  </a:lnTo>
                  <a:lnTo>
                    <a:pt x="96720" y="999386"/>
                  </a:lnTo>
                  <a:cubicBezTo>
                    <a:pt x="96720" y="1013594"/>
                    <a:pt x="105372" y="1026466"/>
                    <a:pt x="118619" y="1031953"/>
                  </a:cubicBezTo>
                  <a:lnTo>
                    <a:pt x="148677" y="1044215"/>
                  </a:lnTo>
                  <a:lnTo>
                    <a:pt x="130459" y="1062386"/>
                  </a:lnTo>
                  <a:cubicBezTo>
                    <a:pt x="123215" y="1069678"/>
                    <a:pt x="119487" y="1079666"/>
                    <a:pt x="120260" y="1089888"/>
                  </a:cubicBezTo>
                  <a:cubicBezTo>
                    <a:pt x="121011" y="1100134"/>
                    <a:pt x="126192" y="1109466"/>
                    <a:pt x="134422" y="1115609"/>
                  </a:cubicBezTo>
                  <a:lnTo>
                    <a:pt x="196343" y="1161258"/>
                  </a:lnTo>
                  <a:lnTo>
                    <a:pt x="196343" y="1301255"/>
                  </a:lnTo>
                  <a:cubicBezTo>
                    <a:pt x="196343" y="1320669"/>
                    <a:pt x="212075" y="1336425"/>
                    <a:pt x="231512" y="1336425"/>
                  </a:cubicBezTo>
                  <a:lnTo>
                    <a:pt x="453289" y="1336425"/>
                  </a:lnTo>
                  <a:lnTo>
                    <a:pt x="481026" y="1520500"/>
                  </a:lnTo>
                  <a:cubicBezTo>
                    <a:pt x="482480" y="1530184"/>
                    <a:pt x="487919" y="1538788"/>
                    <a:pt x="496032" y="1544415"/>
                  </a:cubicBezTo>
                  <a:cubicBezTo>
                    <a:pt x="501917" y="1548448"/>
                    <a:pt x="508810" y="1550511"/>
                    <a:pt x="515797" y="1550511"/>
                  </a:cubicBezTo>
                  <a:cubicBezTo>
                    <a:pt x="518446" y="1550511"/>
                    <a:pt x="521119" y="1550136"/>
                    <a:pt x="523722" y="1549597"/>
                  </a:cubicBezTo>
                  <a:lnTo>
                    <a:pt x="1080591" y="1420643"/>
                  </a:lnTo>
                  <a:cubicBezTo>
                    <a:pt x="1099489" y="1416235"/>
                    <a:pt x="1111306" y="1397455"/>
                    <a:pt x="1106921" y="1378510"/>
                  </a:cubicBezTo>
                  <a:lnTo>
                    <a:pt x="1053019" y="1143556"/>
                  </a:lnTo>
                  <a:lnTo>
                    <a:pt x="1084694" y="1000535"/>
                  </a:lnTo>
                  <a:lnTo>
                    <a:pt x="1267012" y="775381"/>
                  </a:lnTo>
                  <a:cubicBezTo>
                    <a:pt x="1272100" y="769098"/>
                    <a:pt x="1274843" y="761290"/>
                    <a:pt x="1274843" y="753248"/>
                  </a:cubicBezTo>
                  <a:lnTo>
                    <a:pt x="1274843" y="404463"/>
                  </a:lnTo>
                  <a:cubicBezTo>
                    <a:pt x="1274843" y="398883"/>
                    <a:pt x="1273413" y="393373"/>
                    <a:pt x="1270998" y="388403"/>
                  </a:cubicBezTo>
                  <a:lnTo>
                    <a:pt x="1153767" y="159803"/>
                  </a:lnTo>
                  <a:cubicBezTo>
                    <a:pt x="1150320" y="153027"/>
                    <a:pt x="1144599" y="147564"/>
                    <a:pt x="1137730" y="144211"/>
                  </a:cubicBezTo>
                  <a:lnTo>
                    <a:pt x="932576" y="44565"/>
                  </a:lnTo>
                  <a:cubicBezTo>
                    <a:pt x="928449" y="42572"/>
                    <a:pt x="924065" y="41376"/>
                    <a:pt x="919376" y="41118"/>
                  </a:cubicBezTo>
                  <a:lnTo>
                    <a:pt x="544237" y="17672"/>
                  </a:lnTo>
                  <a:cubicBezTo>
                    <a:pt x="537180" y="17156"/>
                    <a:pt x="530123" y="18938"/>
                    <a:pt x="524027" y="22572"/>
                  </a:cubicBezTo>
                  <a:lnTo>
                    <a:pt x="219227" y="204280"/>
                  </a:lnTo>
                  <a:cubicBezTo>
                    <a:pt x="211653" y="208782"/>
                    <a:pt x="206050" y="215980"/>
                    <a:pt x="203541" y="224420"/>
                  </a:cubicBezTo>
                  <a:lnTo>
                    <a:pt x="112687" y="529220"/>
                  </a:lnTo>
                  <a:cubicBezTo>
                    <a:pt x="108654" y="542772"/>
                    <a:pt x="113133" y="557426"/>
                    <a:pt x="124035" y="566429"/>
                  </a:cubicBezTo>
                  <a:lnTo>
                    <a:pt x="159837" y="595925"/>
                  </a:lnTo>
                  <a:lnTo>
                    <a:pt x="155945" y="650273"/>
                  </a:lnTo>
                  <a:lnTo>
                    <a:pt x="23826" y="841664"/>
                  </a:lnTo>
                  <a:close/>
                  <a:moveTo>
                    <a:pt x="218711" y="553112"/>
                  </a:moveTo>
                  <a:lnTo>
                    <a:pt x="186894" y="526923"/>
                  </a:lnTo>
                  <a:lnTo>
                    <a:pt x="267174" y="257644"/>
                  </a:lnTo>
                  <a:lnTo>
                    <a:pt x="550849" y="88526"/>
                  </a:lnTo>
                  <a:lnTo>
                    <a:pt x="908192" y="110847"/>
                  </a:lnTo>
                  <a:lnTo>
                    <a:pt x="1096535" y="202311"/>
                  </a:lnTo>
                  <a:lnTo>
                    <a:pt x="1204481" y="412904"/>
                  </a:lnTo>
                  <a:lnTo>
                    <a:pt x="1204481" y="740705"/>
                  </a:lnTo>
                  <a:lnTo>
                    <a:pt x="1024743" y="962599"/>
                  </a:lnTo>
                  <a:cubicBezTo>
                    <a:pt x="1021319" y="966843"/>
                    <a:pt x="1018928" y="971813"/>
                    <a:pt x="1017732" y="977112"/>
                  </a:cubicBezTo>
                  <a:lnTo>
                    <a:pt x="982563" y="1135866"/>
                  </a:lnTo>
                  <a:cubicBezTo>
                    <a:pt x="981367" y="1141048"/>
                    <a:pt x="981367" y="1146229"/>
                    <a:pt x="982610" y="1151341"/>
                  </a:cubicBezTo>
                  <a:lnTo>
                    <a:pt x="1030463" y="1359894"/>
                  </a:lnTo>
                  <a:lnTo>
                    <a:pt x="544917" y="1472365"/>
                  </a:lnTo>
                  <a:lnTo>
                    <a:pt x="518353" y="1296027"/>
                  </a:lnTo>
                  <a:cubicBezTo>
                    <a:pt x="515750" y="1278888"/>
                    <a:pt x="500979" y="1266156"/>
                    <a:pt x="483582" y="1266156"/>
                  </a:cubicBezTo>
                  <a:lnTo>
                    <a:pt x="266705" y="1266156"/>
                  </a:lnTo>
                  <a:lnTo>
                    <a:pt x="266705" y="1143580"/>
                  </a:lnTo>
                  <a:cubicBezTo>
                    <a:pt x="266705" y="1132349"/>
                    <a:pt x="261406" y="1121916"/>
                    <a:pt x="252426" y="1115280"/>
                  </a:cubicBezTo>
                  <a:lnTo>
                    <a:pt x="209098" y="1083347"/>
                  </a:lnTo>
                  <a:lnTo>
                    <a:pt x="235897" y="1056501"/>
                  </a:lnTo>
                  <a:cubicBezTo>
                    <a:pt x="244220" y="1048201"/>
                    <a:pt x="247831" y="1036220"/>
                    <a:pt x="245510" y="1024731"/>
                  </a:cubicBezTo>
                  <a:cubicBezTo>
                    <a:pt x="243189" y="1013196"/>
                    <a:pt x="235217" y="1003630"/>
                    <a:pt x="224314" y="999081"/>
                  </a:cubicBezTo>
                  <a:lnTo>
                    <a:pt x="167082" y="975823"/>
                  </a:lnTo>
                  <a:lnTo>
                    <a:pt x="167082" y="905672"/>
                  </a:lnTo>
                  <a:cubicBezTo>
                    <a:pt x="167082" y="892894"/>
                    <a:pt x="160166" y="881124"/>
                    <a:pt x="149005" y="874887"/>
                  </a:cubicBezTo>
                  <a:lnTo>
                    <a:pt x="103778" y="849823"/>
                  </a:lnTo>
                  <a:lnTo>
                    <a:pt x="219484" y="682394"/>
                  </a:lnTo>
                  <a:cubicBezTo>
                    <a:pt x="223072" y="677212"/>
                    <a:pt x="225182" y="671187"/>
                    <a:pt x="225627" y="664903"/>
                  </a:cubicBezTo>
                  <a:lnTo>
                    <a:pt x="231489" y="582842"/>
                  </a:lnTo>
                  <a:cubicBezTo>
                    <a:pt x="232169" y="571470"/>
                    <a:pt x="227503" y="560380"/>
                    <a:pt x="218711" y="553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tr-TR" sz="675">
                <a:sym typeface="+mn-ea"/>
              </a:endParaRPr>
            </a:p>
          </p:txBody>
        </p:sp>
        <p:sp>
          <p:nvSpPr>
            <p:cNvPr id="27" name="PA-任意多边形: 形状 834"/>
            <p:cNvSpPr/>
            <p:nvPr>
              <p:custDataLst>
                <p:tags r:id="rId27"/>
              </p:custDataLst>
            </p:nvPr>
          </p:nvSpPr>
          <p:spPr>
            <a:xfrm>
              <a:off x="23202733" y="8871655"/>
              <a:ext cx="539262" cy="539262"/>
            </a:xfrm>
            <a:custGeom>
              <a:avLst/>
              <a:gdLst>
                <a:gd name="connsiteX0" fmla="*/ 71654 w 539261"/>
                <a:gd name="connsiteY0" fmla="*/ 312426 h 539261"/>
                <a:gd name="connsiteX1" fmla="*/ 46567 w 539261"/>
                <a:gd name="connsiteY1" fmla="*/ 376223 h 539261"/>
                <a:gd name="connsiteX2" fmla="*/ 48841 w 539261"/>
                <a:gd name="connsiteY2" fmla="*/ 406679 h 539261"/>
                <a:gd name="connsiteX3" fmla="*/ 74069 w 539261"/>
                <a:gd name="connsiteY3" fmla="*/ 423865 h 539261"/>
                <a:gd name="connsiteX4" fmla="*/ 141876 w 539261"/>
                <a:gd name="connsiteY4" fmla="*/ 434065 h 539261"/>
                <a:gd name="connsiteX5" fmla="*/ 163704 w 539261"/>
                <a:gd name="connsiteY5" fmla="*/ 499081 h 539261"/>
                <a:gd name="connsiteX6" fmla="*/ 185016 w 539261"/>
                <a:gd name="connsiteY6" fmla="*/ 520933 h 539261"/>
                <a:gd name="connsiteX7" fmla="*/ 215403 w 539261"/>
                <a:gd name="connsiteY7" fmla="*/ 517885 h 539261"/>
                <a:gd name="connsiteX8" fmla="*/ 273901 w 539261"/>
                <a:gd name="connsiteY8" fmla="*/ 482129 h 539261"/>
                <a:gd name="connsiteX9" fmla="*/ 332399 w 539261"/>
                <a:gd name="connsiteY9" fmla="*/ 517885 h 539261"/>
                <a:gd name="connsiteX10" fmla="*/ 350757 w 539261"/>
                <a:gd name="connsiteY10" fmla="*/ 523066 h 539261"/>
                <a:gd name="connsiteX11" fmla="*/ 362785 w 539261"/>
                <a:gd name="connsiteY11" fmla="*/ 520933 h 539261"/>
                <a:gd name="connsiteX12" fmla="*/ 384098 w 539261"/>
                <a:gd name="connsiteY12" fmla="*/ 499081 h 539261"/>
                <a:gd name="connsiteX13" fmla="*/ 405926 w 539261"/>
                <a:gd name="connsiteY13" fmla="*/ 434065 h 539261"/>
                <a:gd name="connsiteX14" fmla="*/ 473685 w 539261"/>
                <a:gd name="connsiteY14" fmla="*/ 423865 h 539261"/>
                <a:gd name="connsiteX15" fmla="*/ 498914 w 539261"/>
                <a:gd name="connsiteY15" fmla="*/ 406679 h 539261"/>
                <a:gd name="connsiteX16" fmla="*/ 501258 w 539261"/>
                <a:gd name="connsiteY16" fmla="*/ 376223 h 539261"/>
                <a:gd name="connsiteX17" fmla="*/ 476171 w 539261"/>
                <a:gd name="connsiteY17" fmla="*/ 312426 h 539261"/>
                <a:gd name="connsiteX18" fmla="*/ 521609 w 539261"/>
                <a:gd name="connsiteY18" fmla="*/ 261032 h 539261"/>
                <a:gd name="connsiteX19" fmla="*/ 529909 w 539261"/>
                <a:gd name="connsiteY19" fmla="*/ 231630 h 539261"/>
                <a:gd name="connsiteX20" fmla="*/ 512090 w 539261"/>
                <a:gd name="connsiteY20" fmla="*/ 206848 h 539261"/>
                <a:gd name="connsiteX21" fmla="*/ 451857 w 539261"/>
                <a:gd name="connsiteY21" fmla="*/ 174094 h 539261"/>
                <a:gd name="connsiteX22" fmla="*/ 453569 w 539261"/>
                <a:gd name="connsiteY22" fmla="*/ 105537 h 539261"/>
                <a:gd name="connsiteX23" fmla="*/ 441048 w 539261"/>
                <a:gd name="connsiteY23" fmla="*/ 77683 h 539261"/>
                <a:gd name="connsiteX24" fmla="*/ 411436 w 539261"/>
                <a:gd name="connsiteY24" fmla="*/ 70180 h 539261"/>
                <a:gd name="connsiteX25" fmla="*/ 344216 w 539261"/>
                <a:gd name="connsiteY25" fmla="*/ 83779 h 539261"/>
                <a:gd name="connsiteX26" fmla="*/ 301497 w 539261"/>
                <a:gd name="connsiteY26" fmla="*/ 30158 h 539261"/>
                <a:gd name="connsiteX27" fmla="*/ 246469 w 539261"/>
                <a:gd name="connsiteY27" fmla="*/ 30158 h 539261"/>
                <a:gd name="connsiteX28" fmla="*/ 203797 w 539261"/>
                <a:gd name="connsiteY28" fmla="*/ 83779 h 539261"/>
                <a:gd name="connsiteX29" fmla="*/ 136577 w 539261"/>
                <a:gd name="connsiteY29" fmla="*/ 70180 h 539261"/>
                <a:gd name="connsiteX30" fmla="*/ 106988 w 539261"/>
                <a:gd name="connsiteY30" fmla="*/ 77683 h 539261"/>
                <a:gd name="connsiteX31" fmla="*/ 94444 w 539261"/>
                <a:gd name="connsiteY31" fmla="*/ 105537 h 539261"/>
                <a:gd name="connsiteX32" fmla="*/ 96179 w 539261"/>
                <a:gd name="connsiteY32" fmla="*/ 174094 h 539261"/>
                <a:gd name="connsiteX33" fmla="*/ 35946 w 539261"/>
                <a:gd name="connsiteY33" fmla="*/ 206848 h 539261"/>
                <a:gd name="connsiteX34" fmla="*/ 18127 w 539261"/>
                <a:gd name="connsiteY34" fmla="*/ 231630 h 539261"/>
                <a:gd name="connsiteX35" fmla="*/ 26403 w 539261"/>
                <a:gd name="connsiteY35" fmla="*/ 261032 h 539261"/>
                <a:gd name="connsiteX36" fmla="*/ 71654 w 539261"/>
                <a:gd name="connsiteY36" fmla="*/ 312426 h 539261"/>
                <a:gd name="connsiteX37" fmla="*/ 148628 w 539261"/>
                <a:gd name="connsiteY37" fmla="*/ 225558 h 539261"/>
                <a:gd name="connsiteX38" fmla="*/ 166986 w 539261"/>
                <a:gd name="connsiteY38" fmla="*/ 193788 h 539261"/>
                <a:gd name="connsiteX39" fmla="*/ 165814 w 539261"/>
                <a:gd name="connsiteY39" fmla="*/ 147857 h 539261"/>
                <a:gd name="connsiteX40" fmla="*/ 210831 w 539261"/>
                <a:gd name="connsiteY40" fmla="*/ 156978 h 539261"/>
                <a:gd name="connsiteX41" fmla="*/ 245320 w 539261"/>
                <a:gd name="connsiteY41" fmla="*/ 144434 h 539261"/>
                <a:gd name="connsiteX42" fmla="*/ 273948 w 539261"/>
                <a:gd name="connsiteY42" fmla="*/ 108515 h 539261"/>
                <a:gd name="connsiteX43" fmla="*/ 302575 w 539261"/>
                <a:gd name="connsiteY43" fmla="*/ 144434 h 539261"/>
                <a:gd name="connsiteX44" fmla="*/ 337065 w 539261"/>
                <a:gd name="connsiteY44" fmla="*/ 156978 h 539261"/>
                <a:gd name="connsiteX45" fmla="*/ 382081 w 539261"/>
                <a:gd name="connsiteY45" fmla="*/ 147857 h 539261"/>
                <a:gd name="connsiteX46" fmla="*/ 380909 w 539261"/>
                <a:gd name="connsiteY46" fmla="*/ 193788 h 539261"/>
                <a:gd name="connsiteX47" fmla="*/ 399267 w 539261"/>
                <a:gd name="connsiteY47" fmla="*/ 225558 h 539261"/>
                <a:gd name="connsiteX48" fmla="*/ 439618 w 539261"/>
                <a:gd name="connsiteY48" fmla="*/ 247527 h 539261"/>
                <a:gd name="connsiteX49" fmla="*/ 409209 w 539261"/>
                <a:gd name="connsiteY49" fmla="*/ 281969 h 539261"/>
                <a:gd name="connsiteX50" fmla="*/ 402855 w 539261"/>
                <a:gd name="connsiteY50" fmla="*/ 318123 h 539261"/>
                <a:gd name="connsiteX51" fmla="*/ 419642 w 539261"/>
                <a:gd name="connsiteY51" fmla="*/ 360866 h 539261"/>
                <a:gd name="connsiteX52" fmla="*/ 374203 w 539261"/>
                <a:gd name="connsiteY52" fmla="*/ 367688 h 539261"/>
                <a:gd name="connsiteX53" fmla="*/ 346091 w 539261"/>
                <a:gd name="connsiteY53" fmla="*/ 391275 h 539261"/>
                <a:gd name="connsiteX54" fmla="*/ 331461 w 539261"/>
                <a:gd name="connsiteY54" fmla="*/ 434838 h 539261"/>
                <a:gd name="connsiteX55" fmla="*/ 292283 w 539261"/>
                <a:gd name="connsiteY55" fmla="*/ 410900 h 539261"/>
                <a:gd name="connsiteX56" fmla="*/ 273901 w 539261"/>
                <a:gd name="connsiteY56" fmla="*/ 405695 h 539261"/>
                <a:gd name="connsiteX57" fmla="*/ 255542 w 539261"/>
                <a:gd name="connsiteY57" fmla="*/ 410876 h 539261"/>
                <a:gd name="connsiteX58" fmla="*/ 216364 w 539261"/>
                <a:gd name="connsiteY58" fmla="*/ 434815 h 539261"/>
                <a:gd name="connsiteX59" fmla="*/ 201734 w 539261"/>
                <a:gd name="connsiteY59" fmla="*/ 391252 h 539261"/>
                <a:gd name="connsiteX60" fmla="*/ 173622 w 539261"/>
                <a:gd name="connsiteY60" fmla="*/ 367665 h 539261"/>
                <a:gd name="connsiteX61" fmla="*/ 128230 w 539261"/>
                <a:gd name="connsiteY61" fmla="*/ 360819 h 539261"/>
                <a:gd name="connsiteX62" fmla="*/ 145017 w 539261"/>
                <a:gd name="connsiteY62" fmla="*/ 318076 h 539261"/>
                <a:gd name="connsiteX63" fmla="*/ 138663 w 539261"/>
                <a:gd name="connsiteY63" fmla="*/ 281922 h 539261"/>
                <a:gd name="connsiteX64" fmla="*/ 108254 w 539261"/>
                <a:gd name="connsiteY64" fmla="*/ 247480 h 539261"/>
                <a:gd name="connsiteX65" fmla="*/ 148628 w 539261"/>
                <a:gd name="connsiteY65" fmla="*/ 225558 h 53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39261" h="539261">
                  <a:moveTo>
                    <a:pt x="71654" y="312426"/>
                  </a:moveTo>
                  <a:lnTo>
                    <a:pt x="46567" y="376223"/>
                  </a:lnTo>
                  <a:cubicBezTo>
                    <a:pt x="42651" y="386187"/>
                    <a:pt x="43495" y="397395"/>
                    <a:pt x="48841" y="406679"/>
                  </a:cubicBezTo>
                  <a:cubicBezTo>
                    <a:pt x="54210" y="415964"/>
                    <a:pt x="63495" y="422271"/>
                    <a:pt x="74069" y="423865"/>
                  </a:cubicBezTo>
                  <a:lnTo>
                    <a:pt x="141876" y="434065"/>
                  </a:lnTo>
                  <a:lnTo>
                    <a:pt x="163704" y="499081"/>
                  </a:lnTo>
                  <a:cubicBezTo>
                    <a:pt x="167104" y="509233"/>
                    <a:pt x="174935" y="517251"/>
                    <a:pt x="185016" y="520933"/>
                  </a:cubicBezTo>
                  <a:cubicBezTo>
                    <a:pt x="195075" y="524567"/>
                    <a:pt x="206282" y="523488"/>
                    <a:pt x="215403" y="517885"/>
                  </a:cubicBezTo>
                  <a:lnTo>
                    <a:pt x="273901" y="482129"/>
                  </a:lnTo>
                  <a:lnTo>
                    <a:pt x="332399" y="517885"/>
                  </a:lnTo>
                  <a:cubicBezTo>
                    <a:pt x="337979" y="521308"/>
                    <a:pt x="344356" y="523066"/>
                    <a:pt x="350757" y="523066"/>
                  </a:cubicBezTo>
                  <a:cubicBezTo>
                    <a:pt x="354813" y="523066"/>
                    <a:pt x="358893" y="522363"/>
                    <a:pt x="362785" y="520933"/>
                  </a:cubicBezTo>
                  <a:cubicBezTo>
                    <a:pt x="372844" y="517275"/>
                    <a:pt x="380698" y="509233"/>
                    <a:pt x="384098" y="499081"/>
                  </a:cubicBezTo>
                  <a:lnTo>
                    <a:pt x="405926" y="434065"/>
                  </a:lnTo>
                  <a:lnTo>
                    <a:pt x="473685" y="423865"/>
                  </a:lnTo>
                  <a:cubicBezTo>
                    <a:pt x="484307" y="422271"/>
                    <a:pt x="493662" y="415941"/>
                    <a:pt x="498914" y="406679"/>
                  </a:cubicBezTo>
                  <a:cubicBezTo>
                    <a:pt x="504283" y="397395"/>
                    <a:pt x="505197" y="386187"/>
                    <a:pt x="501258" y="376223"/>
                  </a:cubicBezTo>
                  <a:lnTo>
                    <a:pt x="476171" y="312426"/>
                  </a:lnTo>
                  <a:lnTo>
                    <a:pt x="521609" y="261032"/>
                  </a:lnTo>
                  <a:cubicBezTo>
                    <a:pt x="528760" y="252990"/>
                    <a:pt x="531785" y="242181"/>
                    <a:pt x="529909" y="231630"/>
                  </a:cubicBezTo>
                  <a:cubicBezTo>
                    <a:pt x="528057" y="221103"/>
                    <a:pt x="521516" y="211959"/>
                    <a:pt x="512090" y="206848"/>
                  </a:cubicBezTo>
                  <a:lnTo>
                    <a:pt x="451857" y="174094"/>
                  </a:lnTo>
                  <a:lnTo>
                    <a:pt x="453569" y="105537"/>
                  </a:lnTo>
                  <a:cubicBezTo>
                    <a:pt x="453874" y="94846"/>
                    <a:pt x="449161" y="84576"/>
                    <a:pt x="441048" y="77683"/>
                  </a:cubicBezTo>
                  <a:cubicBezTo>
                    <a:pt x="432819" y="70813"/>
                    <a:pt x="421940" y="67976"/>
                    <a:pt x="411436" y="70180"/>
                  </a:cubicBezTo>
                  <a:lnTo>
                    <a:pt x="344216" y="83779"/>
                  </a:lnTo>
                  <a:lnTo>
                    <a:pt x="301497" y="30158"/>
                  </a:lnTo>
                  <a:cubicBezTo>
                    <a:pt x="288156" y="13394"/>
                    <a:pt x="259833" y="13394"/>
                    <a:pt x="246469" y="30158"/>
                  </a:cubicBezTo>
                  <a:lnTo>
                    <a:pt x="203797" y="83779"/>
                  </a:lnTo>
                  <a:lnTo>
                    <a:pt x="136577" y="70180"/>
                  </a:lnTo>
                  <a:cubicBezTo>
                    <a:pt x="126049" y="68000"/>
                    <a:pt x="115194" y="70813"/>
                    <a:pt x="106988" y="77683"/>
                  </a:cubicBezTo>
                  <a:cubicBezTo>
                    <a:pt x="98781" y="84576"/>
                    <a:pt x="94163" y="94775"/>
                    <a:pt x="94444" y="105537"/>
                  </a:cubicBezTo>
                  <a:lnTo>
                    <a:pt x="96179" y="174094"/>
                  </a:lnTo>
                  <a:lnTo>
                    <a:pt x="35946" y="206848"/>
                  </a:lnTo>
                  <a:cubicBezTo>
                    <a:pt x="26544" y="211959"/>
                    <a:pt x="19979" y="221080"/>
                    <a:pt x="18127" y="231630"/>
                  </a:cubicBezTo>
                  <a:cubicBezTo>
                    <a:pt x="16251" y="242181"/>
                    <a:pt x="19299" y="252990"/>
                    <a:pt x="26403" y="261032"/>
                  </a:cubicBezTo>
                  <a:lnTo>
                    <a:pt x="71654" y="312426"/>
                  </a:lnTo>
                  <a:close/>
                  <a:moveTo>
                    <a:pt x="148628" y="225558"/>
                  </a:moveTo>
                  <a:cubicBezTo>
                    <a:pt x="160234" y="219251"/>
                    <a:pt x="167315" y="206989"/>
                    <a:pt x="166986" y="193788"/>
                  </a:cubicBezTo>
                  <a:lnTo>
                    <a:pt x="165814" y="147857"/>
                  </a:lnTo>
                  <a:lnTo>
                    <a:pt x="210831" y="156978"/>
                  </a:lnTo>
                  <a:cubicBezTo>
                    <a:pt x="223796" y="159651"/>
                    <a:pt x="237090" y="154750"/>
                    <a:pt x="245320" y="144434"/>
                  </a:cubicBezTo>
                  <a:lnTo>
                    <a:pt x="273948" y="108515"/>
                  </a:lnTo>
                  <a:lnTo>
                    <a:pt x="302575" y="144434"/>
                  </a:lnTo>
                  <a:cubicBezTo>
                    <a:pt x="310805" y="154750"/>
                    <a:pt x="324146" y="159674"/>
                    <a:pt x="337065" y="156978"/>
                  </a:cubicBezTo>
                  <a:lnTo>
                    <a:pt x="382081" y="147857"/>
                  </a:lnTo>
                  <a:lnTo>
                    <a:pt x="380909" y="193788"/>
                  </a:lnTo>
                  <a:cubicBezTo>
                    <a:pt x="380581" y="206989"/>
                    <a:pt x="387662" y="219274"/>
                    <a:pt x="399267" y="225558"/>
                  </a:cubicBezTo>
                  <a:lnTo>
                    <a:pt x="439618" y="247527"/>
                  </a:lnTo>
                  <a:lnTo>
                    <a:pt x="409209" y="281969"/>
                  </a:lnTo>
                  <a:cubicBezTo>
                    <a:pt x="400463" y="291864"/>
                    <a:pt x="398001" y="305837"/>
                    <a:pt x="402855" y="318123"/>
                  </a:cubicBezTo>
                  <a:lnTo>
                    <a:pt x="419642" y="360866"/>
                  </a:lnTo>
                  <a:lnTo>
                    <a:pt x="374203" y="367688"/>
                  </a:lnTo>
                  <a:cubicBezTo>
                    <a:pt x="361144" y="369658"/>
                    <a:pt x="350288" y="378778"/>
                    <a:pt x="346091" y="391275"/>
                  </a:cubicBezTo>
                  <a:lnTo>
                    <a:pt x="331461" y="434838"/>
                  </a:lnTo>
                  <a:lnTo>
                    <a:pt x="292283" y="410900"/>
                  </a:lnTo>
                  <a:cubicBezTo>
                    <a:pt x="286632" y="407430"/>
                    <a:pt x="280278" y="405695"/>
                    <a:pt x="273901" y="405695"/>
                  </a:cubicBezTo>
                  <a:cubicBezTo>
                    <a:pt x="267523" y="405695"/>
                    <a:pt x="261193" y="407406"/>
                    <a:pt x="255542" y="410876"/>
                  </a:cubicBezTo>
                  <a:lnTo>
                    <a:pt x="216364" y="434815"/>
                  </a:lnTo>
                  <a:lnTo>
                    <a:pt x="201734" y="391252"/>
                  </a:lnTo>
                  <a:cubicBezTo>
                    <a:pt x="197537" y="378755"/>
                    <a:pt x="186681" y="369634"/>
                    <a:pt x="173622" y="367665"/>
                  </a:cubicBezTo>
                  <a:lnTo>
                    <a:pt x="128230" y="360819"/>
                  </a:lnTo>
                  <a:lnTo>
                    <a:pt x="145017" y="318076"/>
                  </a:lnTo>
                  <a:cubicBezTo>
                    <a:pt x="149847" y="305791"/>
                    <a:pt x="147385" y="291817"/>
                    <a:pt x="138663" y="281922"/>
                  </a:cubicBezTo>
                  <a:lnTo>
                    <a:pt x="108254" y="247480"/>
                  </a:lnTo>
                  <a:lnTo>
                    <a:pt x="148628" y="2255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tr-TR" sz="675">
                <a:sym typeface="+mn-ea"/>
              </a:endParaRPr>
            </a:p>
          </p:txBody>
        </p:sp>
        <p:sp>
          <p:nvSpPr>
            <p:cNvPr id="28" name="PA-任意多边形: 形状 835"/>
            <p:cNvSpPr/>
            <p:nvPr>
              <p:custDataLst>
                <p:tags r:id="rId28"/>
              </p:custDataLst>
            </p:nvPr>
          </p:nvSpPr>
          <p:spPr>
            <a:xfrm>
              <a:off x="23356449" y="9034143"/>
              <a:ext cx="234462" cy="234462"/>
            </a:xfrm>
            <a:custGeom>
              <a:avLst/>
              <a:gdLst>
                <a:gd name="connsiteX0" fmla="*/ 120162 w 234461"/>
                <a:gd name="connsiteY0" fmla="*/ 222738 h 234461"/>
                <a:gd name="connsiteX1" fmla="*/ 222738 w 234461"/>
                <a:gd name="connsiteY1" fmla="*/ 120162 h 234461"/>
                <a:gd name="connsiteX2" fmla="*/ 120162 w 234461"/>
                <a:gd name="connsiteY2" fmla="*/ 17585 h 234461"/>
                <a:gd name="connsiteX3" fmla="*/ 17585 w 234461"/>
                <a:gd name="connsiteY3" fmla="*/ 120162 h 234461"/>
                <a:gd name="connsiteX4" fmla="*/ 120162 w 234461"/>
                <a:gd name="connsiteY4" fmla="*/ 222738 h 234461"/>
                <a:gd name="connsiteX5" fmla="*/ 120162 w 234461"/>
                <a:gd name="connsiteY5" fmla="*/ 87923 h 234461"/>
                <a:gd name="connsiteX6" fmla="*/ 152400 w 234461"/>
                <a:gd name="connsiteY6" fmla="*/ 120162 h 234461"/>
                <a:gd name="connsiteX7" fmla="*/ 120162 w 234461"/>
                <a:gd name="connsiteY7" fmla="*/ 152400 h 234461"/>
                <a:gd name="connsiteX8" fmla="*/ 87923 w 234461"/>
                <a:gd name="connsiteY8" fmla="*/ 120162 h 234461"/>
                <a:gd name="connsiteX9" fmla="*/ 120162 w 234461"/>
                <a:gd name="connsiteY9" fmla="*/ 87923 h 2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461" h="234461">
                  <a:moveTo>
                    <a:pt x="120162" y="222738"/>
                  </a:moveTo>
                  <a:cubicBezTo>
                    <a:pt x="176737" y="222738"/>
                    <a:pt x="222738" y="176714"/>
                    <a:pt x="222738" y="120162"/>
                  </a:cubicBezTo>
                  <a:cubicBezTo>
                    <a:pt x="222738" y="63609"/>
                    <a:pt x="176737" y="17585"/>
                    <a:pt x="120162" y="17585"/>
                  </a:cubicBezTo>
                  <a:cubicBezTo>
                    <a:pt x="63586" y="17585"/>
                    <a:pt x="17585" y="63609"/>
                    <a:pt x="17585" y="120162"/>
                  </a:cubicBezTo>
                  <a:cubicBezTo>
                    <a:pt x="17585" y="176714"/>
                    <a:pt x="63633" y="222738"/>
                    <a:pt x="120162" y="222738"/>
                  </a:cubicBezTo>
                  <a:close/>
                  <a:moveTo>
                    <a:pt x="120162" y="87923"/>
                  </a:moveTo>
                  <a:cubicBezTo>
                    <a:pt x="137934" y="87923"/>
                    <a:pt x="152400" y="102389"/>
                    <a:pt x="152400" y="120162"/>
                  </a:cubicBezTo>
                  <a:cubicBezTo>
                    <a:pt x="152400" y="137934"/>
                    <a:pt x="137934" y="152400"/>
                    <a:pt x="120162" y="152400"/>
                  </a:cubicBezTo>
                  <a:cubicBezTo>
                    <a:pt x="102389" y="152400"/>
                    <a:pt x="87923" y="137934"/>
                    <a:pt x="87923" y="120162"/>
                  </a:cubicBezTo>
                  <a:cubicBezTo>
                    <a:pt x="87923" y="102389"/>
                    <a:pt x="102436" y="87923"/>
                    <a:pt x="120162" y="87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tr-TR" sz="675">
                <a:sym typeface="+mn-ea"/>
              </a:endParaRPr>
            </a:p>
          </p:txBody>
        </p:sp>
        <p:sp>
          <p:nvSpPr>
            <p:cNvPr id="29" name="PA-任意多边形: 形状 836"/>
            <p:cNvSpPr/>
            <p:nvPr>
              <p:custDataLst>
                <p:tags r:id="rId29"/>
              </p:custDataLst>
            </p:nvPr>
          </p:nvSpPr>
          <p:spPr>
            <a:xfrm>
              <a:off x="23687743" y="8994795"/>
              <a:ext cx="445477" cy="445477"/>
            </a:xfrm>
            <a:custGeom>
              <a:avLst/>
              <a:gdLst>
                <a:gd name="connsiteX0" fmla="*/ 35944 w 445476"/>
                <a:gd name="connsiteY0" fmla="*/ 170155 h 445476"/>
                <a:gd name="connsiteX1" fmla="*/ 18124 w 445476"/>
                <a:gd name="connsiteY1" fmla="*/ 194937 h 445476"/>
                <a:gd name="connsiteX2" fmla="*/ 26424 w 445476"/>
                <a:gd name="connsiteY2" fmla="*/ 224339 h 445476"/>
                <a:gd name="connsiteX3" fmla="*/ 60046 w 445476"/>
                <a:gd name="connsiteY3" fmla="*/ 262392 h 445476"/>
                <a:gd name="connsiteX4" fmla="*/ 41500 w 445476"/>
                <a:gd name="connsiteY4" fmla="*/ 309659 h 445476"/>
                <a:gd name="connsiteX5" fmla="*/ 43798 w 445476"/>
                <a:gd name="connsiteY5" fmla="*/ 340116 h 445476"/>
                <a:gd name="connsiteX6" fmla="*/ 69026 w 445476"/>
                <a:gd name="connsiteY6" fmla="*/ 357302 h 445476"/>
                <a:gd name="connsiteX7" fmla="*/ 119294 w 445476"/>
                <a:gd name="connsiteY7" fmla="*/ 364828 h 445476"/>
                <a:gd name="connsiteX8" fmla="*/ 135426 w 445476"/>
                <a:gd name="connsiteY8" fmla="*/ 412986 h 445476"/>
                <a:gd name="connsiteX9" fmla="*/ 156668 w 445476"/>
                <a:gd name="connsiteY9" fmla="*/ 434838 h 445476"/>
                <a:gd name="connsiteX10" fmla="*/ 187124 w 445476"/>
                <a:gd name="connsiteY10" fmla="*/ 431790 h 445476"/>
                <a:gd name="connsiteX11" fmla="*/ 230500 w 445476"/>
                <a:gd name="connsiteY11" fmla="*/ 405296 h 445476"/>
                <a:gd name="connsiteX12" fmla="*/ 273852 w 445476"/>
                <a:gd name="connsiteY12" fmla="*/ 431790 h 445476"/>
                <a:gd name="connsiteX13" fmla="*/ 292210 w 445476"/>
                <a:gd name="connsiteY13" fmla="*/ 436972 h 445476"/>
                <a:gd name="connsiteX14" fmla="*/ 304214 w 445476"/>
                <a:gd name="connsiteY14" fmla="*/ 434838 h 445476"/>
                <a:gd name="connsiteX15" fmla="*/ 325550 w 445476"/>
                <a:gd name="connsiteY15" fmla="*/ 412986 h 445476"/>
                <a:gd name="connsiteX16" fmla="*/ 341681 w 445476"/>
                <a:gd name="connsiteY16" fmla="*/ 364828 h 445476"/>
                <a:gd name="connsiteX17" fmla="*/ 391903 w 445476"/>
                <a:gd name="connsiteY17" fmla="*/ 357302 h 445476"/>
                <a:gd name="connsiteX18" fmla="*/ 417108 w 445476"/>
                <a:gd name="connsiteY18" fmla="*/ 340116 h 445476"/>
                <a:gd name="connsiteX19" fmla="*/ 419429 w 445476"/>
                <a:gd name="connsiteY19" fmla="*/ 309659 h 445476"/>
                <a:gd name="connsiteX20" fmla="*/ 400836 w 445476"/>
                <a:gd name="connsiteY20" fmla="*/ 262392 h 445476"/>
                <a:gd name="connsiteX21" fmla="*/ 434505 w 445476"/>
                <a:gd name="connsiteY21" fmla="*/ 224339 h 445476"/>
                <a:gd name="connsiteX22" fmla="*/ 442805 w 445476"/>
                <a:gd name="connsiteY22" fmla="*/ 194937 h 445476"/>
                <a:gd name="connsiteX23" fmla="*/ 424915 w 445476"/>
                <a:gd name="connsiteY23" fmla="*/ 170155 h 445476"/>
                <a:gd name="connsiteX24" fmla="*/ 380391 w 445476"/>
                <a:gd name="connsiteY24" fmla="*/ 145888 h 445476"/>
                <a:gd name="connsiteX25" fmla="*/ 381727 w 445476"/>
                <a:gd name="connsiteY25" fmla="*/ 95127 h 445476"/>
                <a:gd name="connsiteX26" fmla="*/ 369231 w 445476"/>
                <a:gd name="connsiteY26" fmla="*/ 67273 h 445476"/>
                <a:gd name="connsiteX27" fmla="*/ 339595 w 445476"/>
                <a:gd name="connsiteY27" fmla="*/ 59770 h 445476"/>
                <a:gd name="connsiteX28" fmla="*/ 289818 w 445476"/>
                <a:gd name="connsiteY28" fmla="*/ 69852 h 445476"/>
                <a:gd name="connsiteX29" fmla="*/ 258072 w 445476"/>
                <a:gd name="connsiteY29" fmla="*/ 30158 h 445476"/>
                <a:gd name="connsiteX30" fmla="*/ 203044 w 445476"/>
                <a:gd name="connsiteY30" fmla="*/ 30158 h 445476"/>
                <a:gd name="connsiteX31" fmla="*/ 171392 w 445476"/>
                <a:gd name="connsiteY31" fmla="*/ 69852 h 445476"/>
                <a:gd name="connsiteX32" fmla="*/ 121616 w 445476"/>
                <a:gd name="connsiteY32" fmla="*/ 59770 h 445476"/>
                <a:gd name="connsiteX33" fmla="*/ 92027 w 445476"/>
                <a:gd name="connsiteY33" fmla="*/ 67273 h 445476"/>
                <a:gd name="connsiteX34" fmla="*/ 79483 w 445476"/>
                <a:gd name="connsiteY34" fmla="*/ 95127 h 445476"/>
                <a:gd name="connsiteX35" fmla="*/ 80773 w 445476"/>
                <a:gd name="connsiteY35" fmla="*/ 145888 h 445476"/>
                <a:gd name="connsiteX36" fmla="*/ 35944 w 445476"/>
                <a:gd name="connsiteY36" fmla="*/ 170155 h 445476"/>
                <a:gd name="connsiteX37" fmla="*/ 133081 w 445476"/>
                <a:gd name="connsiteY37" fmla="*/ 197329 h 445476"/>
                <a:gd name="connsiteX38" fmla="*/ 151439 w 445476"/>
                <a:gd name="connsiteY38" fmla="*/ 165583 h 445476"/>
                <a:gd name="connsiteX39" fmla="*/ 150712 w 445476"/>
                <a:gd name="connsiteY39" fmla="*/ 137447 h 445476"/>
                <a:gd name="connsiteX40" fmla="*/ 178285 w 445476"/>
                <a:gd name="connsiteY40" fmla="*/ 143027 h 445476"/>
                <a:gd name="connsiteX41" fmla="*/ 212821 w 445476"/>
                <a:gd name="connsiteY41" fmla="*/ 130484 h 445476"/>
                <a:gd name="connsiteX42" fmla="*/ 230359 w 445476"/>
                <a:gd name="connsiteY42" fmla="*/ 108491 h 445476"/>
                <a:gd name="connsiteX43" fmla="*/ 247944 w 445476"/>
                <a:gd name="connsiteY43" fmla="*/ 130484 h 445476"/>
                <a:gd name="connsiteX44" fmla="*/ 282456 w 445476"/>
                <a:gd name="connsiteY44" fmla="*/ 143027 h 445476"/>
                <a:gd name="connsiteX45" fmla="*/ 310076 w 445476"/>
                <a:gd name="connsiteY45" fmla="*/ 137447 h 445476"/>
                <a:gd name="connsiteX46" fmla="*/ 309443 w 445476"/>
                <a:gd name="connsiteY46" fmla="*/ 165583 h 445476"/>
                <a:gd name="connsiteX47" fmla="*/ 327707 w 445476"/>
                <a:gd name="connsiteY47" fmla="*/ 197329 h 445476"/>
                <a:gd name="connsiteX48" fmla="*/ 352537 w 445476"/>
                <a:gd name="connsiteY48" fmla="*/ 210787 h 445476"/>
                <a:gd name="connsiteX49" fmla="*/ 333897 w 445476"/>
                <a:gd name="connsiteY49" fmla="*/ 231865 h 445476"/>
                <a:gd name="connsiteX50" fmla="*/ 327543 w 445476"/>
                <a:gd name="connsiteY50" fmla="*/ 268019 h 445476"/>
                <a:gd name="connsiteX51" fmla="*/ 337813 w 445476"/>
                <a:gd name="connsiteY51" fmla="*/ 294208 h 445476"/>
                <a:gd name="connsiteX52" fmla="*/ 309959 w 445476"/>
                <a:gd name="connsiteY52" fmla="*/ 298405 h 445476"/>
                <a:gd name="connsiteX53" fmla="*/ 281847 w 445476"/>
                <a:gd name="connsiteY53" fmla="*/ 322015 h 445476"/>
                <a:gd name="connsiteX54" fmla="*/ 272914 w 445476"/>
                <a:gd name="connsiteY54" fmla="*/ 348697 h 445476"/>
                <a:gd name="connsiteX55" fmla="*/ 248928 w 445476"/>
                <a:gd name="connsiteY55" fmla="*/ 334020 h 445476"/>
                <a:gd name="connsiteX56" fmla="*/ 230593 w 445476"/>
                <a:gd name="connsiteY56" fmla="*/ 328838 h 445476"/>
                <a:gd name="connsiteX57" fmla="*/ 212235 w 445476"/>
                <a:gd name="connsiteY57" fmla="*/ 334020 h 445476"/>
                <a:gd name="connsiteX58" fmla="*/ 188297 w 445476"/>
                <a:gd name="connsiteY58" fmla="*/ 348697 h 445476"/>
                <a:gd name="connsiteX59" fmla="*/ 179317 w 445476"/>
                <a:gd name="connsiteY59" fmla="*/ 322015 h 445476"/>
                <a:gd name="connsiteX60" fmla="*/ 151252 w 445476"/>
                <a:gd name="connsiteY60" fmla="*/ 298405 h 445476"/>
                <a:gd name="connsiteX61" fmla="*/ 123398 w 445476"/>
                <a:gd name="connsiteY61" fmla="*/ 294208 h 445476"/>
                <a:gd name="connsiteX62" fmla="*/ 133667 w 445476"/>
                <a:gd name="connsiteY62" fmla="*/ 268019 h 445476"/>
                <a:gd name="connsiteX63" fmla="*/ 127290 w 445476"/>
                <a:gd name="connsiteY63" fmla="*/ 231865 h 445476"/>
                <a:gd name="connsiteX64" fmla="*/ 108697 w 445476"/>
                <a:gd name="connsiteY64" fmla="*/ 210787 h 445476"/>
                <a:gd name="connsiteX65" fmla="*/ 133081 w 445476"/>
                <a:gd name="connsiteY65" fmla="*/ 197329 h 4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45476" h="445476">
                  <a:moveTo>
                    <a:pt x="35944" y="170155"/>
                  </a:moveTo>
                  <a:cubicBezTo>
                    <a:pt x="26588" y="175266"/>
                    <a:pt x="19906" y="184386"/>
                    <a:pt x="18124" y="194937"/>
                  </a:cubicBezTo>
                  <a:cubicBezTo>
                    <a:pt x="16249" y="205488"/>
                    <a:pt x="19320" y="216297"/>
                    <a:pt x="26424" y="224339"/>
                  </a:cubicBezTo>
                  <a:lnTo>
                    <a:pt x="60046" y="262392"/>
                  </a:lnTo>
                  <a:lnTo>
                    <a:pt x="41500" y="309659"/>
                  </a:lnTo>
                  <a:cubicBezTo>
                    <a:pt x="37561" y="319624"/>
                    <a:pt x="38429" y="330831"/>
                    <a:pt x="43798" y="340116"/>
                  </a:cubicBezTo>
                  <a:cubicBezTo>
                    <a:pt x="49167" y="349400"/>
                    <a:pt x="58452" y="355707"/>
                    <a:pt x="69026" y="357302"/>
                  </a:cubicBezTo>
                  <a:lnTo>
                    <a:pt x="119294" y="364828"/>
                  </a:lnTo>
                  <a:lnTo>
                    <a:pt x="135426" y="412986"/>
                  </a:lnTo>
                  <a:cubicBezTo>
                    <a:pt x="138849" y="423139"/>
                    <a:pt x="146656" y="431157"/>
                    <a:pt x="156668" y="434838"/>
                  </a:cubicBezTo>
                  <a:cubicBezTo>
                    <a:pt x="166843" y="438496"/>
                    <a:pt x="177910" y="437394"/>
                    <a:pt x="187124" y="431790"/>
                  </a:cubicBezTo>
                  <a:lnTo>
                    <a:pt x="230500" y="405296"/>
                  </a:lnTo>
                  <a:lnTo>
                    <a:pt x="273852" y="431790"/>
                  </a:lnTo>
                  <a:cubicBezTo>
                    <a:pt x="279432" y="435213"/>
                    <a:pt x="285809" y="436972"/>
                    <a:pt x="292210" y="436972"/>
                  </a:cubicBezTo>
                  <a:cubicBezTo>
                    <a:pt x="296243" y="436972"/>
                    <a:pt x="300322" y="436268"/>
                    <a:pt x="304214" y="434838"/>
                  </a:cubicBezTo>
                  <a:cubicBezTo>
                    <a:pt x="314296" y="431181"/>
                    <a:pt x="322174" y="423139"/>
                    <a:pt x="325550" y="412986"/>
                  </a:cubicBezTo>
                  <a:lnTo>
                    <a:pt x="341681" y="364828"/>
                  </a:lnTo>
                  <a:lnTo>
                    <a:pt x="391903" y="357302"/>
                  </a:lnTo>
                  <a:cubicBezTo>
                    <a:pt x="402524" y="355707"/>
                    <a:pt x="411785" y="349377"/>
                    <a:pt x="417108" y="340116"/>
                  </a:cubicBezTo>
                  <a:cubicBezTo>
                    <a:pt x="422477" y="330831"/>
                    <a:pt x="423321" y="319624"/>
                    <a:pt x="419429" y="309659"/>
                  </a:cubicBezTo>
                  <a:lnTo>
                    <a:pt x="400836" y="262392"/>
                  </a:lnTo>
                  <a:lnTo>
                    <a:pt x="434505" y="224339"/>
                  </a:lnTo>
                  <a:cubicBezTo>
                    <a:pt x="441562" y="216320"/>
                    <a:pt x="444657" y="205488"/>
                    <a:pt x="442805" y="194937"/>
                  </a:cubicBezTo>
                  <a:cubicBezTo>
                    <a:pt x="440929" y="184410"/>
                    <a:pt x="434434" y="175266"/>
                    <a:pt x="424915" y="170155"/>
                  </a:cubicBezTo>
                  <a:lnTo>
                    <a:pt x="380391" y="145888"/>
                  </a:lnTo>
                  <a:lnTo>
                    <a:pt x="381727" y="95127"/>
                  </a:lnTo>
                  <a:cubicBezTo>
                    <a:pt x="382079" y="84412"/>
                    <a:pt x="377319" y="74166"/>
                    <a:pt x="369231" y="67273"/>
                  </a:cubicBezTo>
                  <a:cubicBezTo>
                    <a:pt x="360931" y="60380"/>
                    <a:pt x="350169" y="57590"/>
                    <a:pt x="339595" y="59770"/>
                  </a:cubicBezTo>
                  <a:lnTo>
                    <a:pt x="289818" y="69852"/>
                  </a:lnTo>
                  <a:lnTo>
                    <a:pt x="258072" y="30158"/>
                  </a:lnTo>
                  <a:cubicBezTo>
                    <a:pt x="244849" y="13394"/>
                    <a:pt x="216502" y="13394"/>
                    <a:pt x="203044" y="30158"/>
                  </a:cubicBezTo>
                  <a:lnTo>
                    <a:pt x="171392" y="69852"/>
                  </a:lnTo>
                  <a:lnTo>
                    <a:pt x="121616" y="59770"/>
                  </a:lnTo>
                  <a:cubicBezTo>
                    <a:pt x="111088" y="57613"/>
                    <a:pt x="100186" y="60403"/>
                    <a:pt x="92027" y="67273"/>
                  </a:cubicBezTo>
                  <a:cubicBezTo>
                    <a:pt x="83797" y="74166"/>
                    <a:pt x="79202" y="84412"/>
                    <a:pt x="79483" y="95127"/>
                  </a:cubicBezTo>
                  <a:lnTo>
                    <a:pt x="80773" y="145888"/>
                  </a:lnTo>
                  <a:lnTo>
                    <a:pt x="35944" y="170155"/>
                  </a:lnTo>
                  <a:close/>
                  <a:moveTo>
                    <a:pt x="133081" y="197329"/>
                  </a:moveTo>
                  <a:cubicBezTo>
                    <a:pt x="144663" y="191022"/>
                    <a:pt x="151767" y="178736"/>
                    <a:pt x="151439" y="165583"/>
                  </a:cubicBezTo>
                  <a:lnTo>
                    <a:pt x="150712" y="137447"/>
                  </a:lnTo>
                  <a:lnTo>
                    <a:pt x="178285" y="143027"/>
                  </a:lnTo>
                  <a:cubicBezTo>
                    <a:pt x="191251" y="145653"/>
                    <a:pt x="204568" y="140800"/>
                    <a:pt x="212821" y="130484"/>
                  </a:cubicBezTo>
                  <a:lnTo>
                    <a:pt x="230359" y="108491"/>
                  </a:lnTo>
                  <a:lnTo>
                    <a:pt x="247944" y="130484"/>
                  </a:lnTo>
                  <a:cubicBezTo>
                    <a:pt x="256173" y="140800"/>
                    <a:pt x="269467" y="145677"/>
                    <a:pt x="282456" y="143027"/>
                  </a:cubicBezTo>
                  <a:lnTo>
                    <a:pt x="310076" y="137447"/>
                  </a:lnTo>
                  <a:lnTo>
                    <a:pt x="309443" y="165583"/>
                  </a:lnTo>
                  <a:cubicBezTo>
                    <a:pt x="309021" y="178783"/>
                    <a:pt x="316172" y="191069"/>
                    <a:pt x="327707" y="197329"/>
                  </a:cubicBezTo>
                  <a:lnTo>
                    <a:pt x="352537" y="210787"/>
                  </a:lnTo>
                  <a:lnTo>
                    <a:pt x="333897" y="231865"/>
                  </a:lnTo>
                  <a:cubicBezTo>
                    <a:pt x="325152" y="241759"/>
                    <a:pt x="322667" y="255733"/>
                    <a:pt x="327543" y="268019"/>
                  </a:cubicBezTo>
                  <a:lnTo>
                    <a:pt x="337813" y="294208"/>
                  </a:lnTo>
                  <a:lnTo>
                    <a:pt x="309959" y="298405"/>
                  </a:lnTo>
                  <a:cubicBezTo>
                    <a:pt x="296876" y="300375"/>
                    <a:pt x="286020" y="309495"/>
                    <a:pt x="281847" y="322015"/>
                  </a:cubicBezTo>
                  <a:lnTo>
                    <a:pt x="272914" y="348697"/>
                  </a:lnTo>
                  <a:lnTo>
                    <a:pt x="248928" y="334020"/>
                  </a:lnTo>
                  <a:cubicBezTo>
                    <a:pt x="243325" y="330573"/>
                    <a:pt x="236877" y="328838"/>
                    <a:pt x="230593" y="328838"/>
                  </a:cubicBezTo>
                  <a:cubicBezTo>
                    <a:pt x="224240" y="328838"/>
                    <a:pt x="217839" y="330550"/>
                    <a:pt x="212235" y="334020"/>
                  </a:cubicBezTo>
                  <a:lnTo>
                    <a:pt x="188297" y="348697"/>
                  </a:lnTo>
                  <a:lnTo>
                    <a:pt x="179317" y="322015"/>
                  </a:lnTo>
                  <a:cubicBezTo>
                    <a:pt x="175096" y="309495"/>
                    <a:pt x="164194" y="300375"/>
                    <a:pt x="151252" y="298405"/>
                  </a:cubicBezTo>
                  <a:lnTo>
                    <a:pt x="123398" y="294208"/>
                  </a:lnTo>
                  <a:lnTo>
                    <a:pt x="133667" y="268019"/>
                  </a:lnTo>
                  <a:cubicBezTo>
                    <a:pt x="138473" y="255733"/>
                    <a:pt x="136035" y="241759"/>
                    <a:pt x="127290" y="231865"/>
                  </a:cubicBezTo>
                  <a:lnTo>
                    <a:pt x="108697" y="210787"/>
                  </a:lnTo>
                  <a:lnTo>
                    <a:pt x="133081" y="1973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tr-TR" sz="675">
                <a:sym typeface="+mn-ea"/>
              </a:endParaRPr>
            </a:p>
          </p:txBody>
        </p:sp>
        <p:sp>
          <p:nvSpPr>
            <p:cNvPr id="30" name="PA-任意多边形: 形状 837"/>
            <p:cNvSpPr/>
            <p:nvPr>
              <p:custDataLst>
                <p:tags r:id="rId30"/>
              </p:custDataLst>
            </p:nvPr>
          </p:nvSpPr>
          <p:spPr>
            <a:xfrm>
              <a:off x="23811140" y="9124927"/>
              <a:ext cx="211015" cy="211015"/>
            </a:xfrm>
            <a:custGeom>
              <a:avLst/>
              <a:gdLst>
                <a:gd name="connsiteX0" fmla="*/ 106938 w 211015"/>
                <a:gd name="connsiteY0" fmla="*/ 196151 h 211015"/>
                <a:gd name="connsiteX1" fmla="*/ 196221 w 211015"/>
                <a:gd name="connsiteY1" fmla="*/ 106868 h 211015"/>
                <a:gd name="connsiteX2" fmla="*/ 106938 w 211015"/>
                <a:gd name="connsiteY2" fmla="*/ 17585 h 211015"/>
                <a:gd name="connsiteX3" fmla="*/ 17585 w 211015"/>
                <a:gd name="connsiteY3" fmla="*/ 106868 h 211015"/>
                <a:gd name="connsiteX4" fmla="*/ 106938 w 211015"/>
                <a:gd name="connsiteY4" fmla="*/ 196151 h 211015"/>
                <a:gd name="connsiteX5" fmla="*/ 106938 w 211015"/>
                <a:gd name="connsiteY5" fmla="*/ 87970 h 211015"/>
                <a:gd name="connsiteX6" fmla="*/ 125882 w 211015"/>
                <a:gd name="connsiteY6" fmla="*/ 106914 h 211015"/>
                <a:gd name="connsiteX7" fmla="*/ 106938 w 211015"/>
                <a:gd name="connsiteY7" fmla="*/ 125859 h 211015"/>
                <a:gd name="connsiteX8" fmla="*/ 87923 w 211015"/>
                <a:gd name="connsiteY8" fmla="*/ 106914 h 211015"/>
                <a:gd name="connsiteX9" fmla="*/ 106938 w 211015"/>
                <a:gd name="connsiteY9" fmla="*/ 87970 h 2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015" h="211015">
                  <a:moveTo>
                    <a:pt x="106938" y="196151"/>
                  </a:moveTo>
                  <a:cubicBezTo>
                    <a:pt x="156198" y="196151"/>
                    <a:pt x="196221" y="156104"/>
                    <a:pt x="196221" y="106868"/>
                  </a:cubicBezTo>
                  <a:cubicBezTo>
                    <a:pt x="196221" y="57631"/>
                    <a:pt x="156198" y="17585"/>
                    <a:pt x="106938" y="17585"/>
                  </a:cubicBezTo>
                  <a:cubicBezTo>
                    <a:pt x="57654" y="17585"/>
                    <a:pt x="17585" y="57631"/>
                    <a:pt x="17585" y="106868"/>
                  </a:cubicBezTo>
                  <a:cubicBezTo>
                    <a:pt x="17655" y="156104"/>
                    <a:pt x="57678" y="196151"/>
                    <a:pt x="106938" y="196151"/>
                  </a:cubicBezTo>
                  <a:close/>
                  <a:moveTo>
                    <a:pt x="106938" y="87970"/>
                  </a:moveTo>
                  <a:cubicBezTo>
                    <a:pt x="117278" y="87970"/>
                    <a:pt x="125882" y="96457"/>
                    <a:pt x="125882" y="106914"/>
                  </a:cubicBezTo>
                  <a:cubicBezTo>
                    <a:pt x="125882" y="117371"/>
                    <a:pt x="117418" y="125859"/>
                    <a:pt x="106938" y="125859"/>
                  </a:cubicBezTo>
                  <a:cubicBezTo>
                    <a:pt x="96457" y="125859"/>
                    <a:pt x="87923" y="117371"/>
                    <a:pt x="87923" y="106914"/>
                  </a:cubicBezTo>
                  <a:cubicBezTo>
                    <a:pt x="87993" y="96411"/>
                    <a:pt x="96528" y="87970"/>
                    <a:pt x="106938" y="87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tr-TR" sz="675">
                <a:sym typeface="+mn-ea"/>
              </a:endParaRPr>
            </a:p>
          </p:txBody>
        </p:sp>
      </p:grpSp>
    </p:spTree>
    <p:custDataLst>
      <p:tags r:id="rId3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300" y="766445"/>
            <a:ext cx="9752330" cy="5210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" y="104140"/>
            <a:ext cx="3764280" cy="56172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3730" y="6086475"/>
            <a:ext cx="109156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热点</a:t>
            </a:r>
            <a:r>
              <a:rPr lang="en-US" altLang="zh-CN"/>
              <a:t>  2.</a:t>
            </a:r>
            <a:r>
              <a:rPr lang="zh-CN" altLang="en-US"/>
              <a:t>是否有主力</a:t>
            </a:r>
            <a:r>
              <a:rPr lang="en-US" altLang="zh-CN"/>
              <a:t>  3.</a:t>
            </a:r>
            <a:r>
              <a:rPr lang="zh-CN" altLang="en-US"/>
              <a:t>是否有主力异动（智能交易线首次上穿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1188085"/>
            <a:ext cx="11148695" cy="4854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3730" y="6086475"/>
            <a:ext cx="109156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热点</a:t>
            </a:r>
            <a:r>
              <a:rPr lang="en-US" altLang="zh-CN"/>
              <a:t>  2.</a:t>
            </a:r>
            <a:r>
              <a:rPr lang="zh-CN" altLang="en-US"/>
              <a:t>是否有主力</a:t>
            </a:r>
            <a:r>
              <a:rPr lang="en-US" altLang="zh-CN"/>
              <a:t>  3.</a:t>
            </a:r>
            <a:r>
              <a:rPr lang="zh-CN" altLang="en-US"/>
              <a:t>是否有主力异动（智能交易线首次上穿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885190"/>
            <a:ext cx="9514205" cy="50869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3730" y="6086475"/>
            <a:ext cx="109156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热点</a:t>
            </a:r>
            <a:r>
              <a:rPr lang="en-US" altLang="zh-CN"/>
              <a:t>  2.</a:t>
            </a:r>
            <a:r>
              <a:rPr lang="zh-CN" altLang="en-US"/>
              <a:t>是否有主力</a:t>
            </a:r>
            <a:r>
              <a:rPr lang="en-US" altLang="zh-CN"/>
              <a:t>  3.</a:t>
            </a:r>
            <a:r>
              <a:rPr lang="zh-CN" altLang="en-US"/>
              <a:t>是否有主力异动（智能交易线首次上穿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1675" y="889000"/>
            <a:ext cx="8297545" cy="508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3730" y="6086475"/>
            <a:ext cx="109156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热点</a:t>
            </a:r>
            <a:r>
              <a:rPr lang="en-US" altLang="zh-CN"/>
              <a:t>  2.</a:t>
            </a:r>
            <a:r>
              <a:rPr lang="zh-CN" altLang="en-US"/>
              <a:t>是否有主力</a:t>
            </a:r>
            <a:r>
              <a:rPr lang="en-US" altLang="zh-CN"/>
              <a:t>  3.</a:t>
            </a:r>
            <a:r>
              <a:rPr lang="zh-CN" altLang="en-US"/>
              <a:t>是否有主力异动（智能交易线首次上穿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48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4585" y="836295"/>
            <a:ext cx="9820910" cy="53200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45075" y="249936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热点分析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如何拿的住的问题？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727710"/>
            <a:ext cx="10657840" cy="5773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00730" cy="1423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671195"/>
            <a:ext cx="7925435" cy="5899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5425" y="795655"/>
            <a:ext cx="8810625" cy="41446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36320" y="5030470"/>
            <a:ext cx="9909175" cy="14763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第一次，是</a:t>
            </a:r>
            <a:r>
              <a:rPr lang="en-US" altLang="zh-CN"/>
              <a:t>2007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月到</a:t>
            </a:r>
            <a:r>
              <a:rPr lang="en-US" altLang="zh-CN"/>
              <a:t>2008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月，在</a:t>
            </a:r>
            <a:r>
              <a:rPr lang="en-US" altLang="zh-CN"/>
              <a:t>3500</a:t>
            </a:r>
            <a:r>
              <a:rPr lang="zh-CN" altLang="en-US"/>
              <a:t>点之上运行了</a:t>
            </a:r>
            <a:r>
              <a:rPr lang="en-US" altLang="zh-CN"/>
              <a:t>13</a:t>
            </a:r>
            <a:r>
              <a:rPr lang="zh-CN" altLang="en-US"/>
              <a:t>个月。</a:t>
            </a:r>
            <a:endParaRPr lang="zh-CN" altLang="en-US"/>
          </a:p>
          <a:p>
            <a:pPr algn="ctr"/>
            <a:r>
              <a:rPr lang="zh-CN" altLang="en-US"/>
              <a:t>第二次，是</a:t>
            </a:r>
            <a:r>
              <a:rPr lang="en-US" altLang="zh-CN"/>
              <a:t>2015</a:t>
            </a:r>
            <a:r>
              <a:rPr lang="zh-CN" altLang="en-US"/>
              <a:t>年</a:t>
            </a:r>
            <a:r>
              <a:rPr lang="en-US" altLang="zh-CN"/>
              <a:t>3</a:t>
            </a:r>
            <a:r>
              <a:rPr lang="zh-CN" altLang="en-US"/>
              <a:t>月到</a:t>
            </a:r>
            <a:r>
              <a:rPr lang="en-US" altLang="zh-CN"/>
              <a:t>2015</a:t>
            </a:r>
            <a:r>
              <a:rPr lang="zh-CN" altLang="en-US"/>
              <a:t>年</a:t>
            </a:r>
            <a:r>
              <a:rPr lang="en-US" altLang="zh-CN"/>
              <a:t>8</a:t>
            </a:r>
            <a:r>
              <a:rPr lang="zh-CN" altLang="en-US"/>
              <a:t>月，在</a:t>
            </a:r>
            <a:r>
              <a:rPr lang="en-US" altLang="zh-CN"/>
              <a:t>3500</a:t>
            </a:r>
            <a:r>
              <a:rPr lang="zh-CN" altLang="en-US"/>
              <a:t>点之上运行了</a:t>
            </a:r>
            <a:r>
              <a:rPr lang="en-US" altLang="zh-CN"/>
              <a:t>05</a:t>
            </a:r>
            <a:r>
              <a:rPr lang="zh-CN" altLang="en-US"/>
              <a:t>个月。</a:t>
            </a:r>
            <a:endParaRPr lang="zh-CN" altLang="en-US"/>
          </a:p>
          <a:p>
            <a:pPr algn="ctr"/>
            <a:r>
              <a:rPr lang="zh-CN" altLang="en-US"/>
              <a:t>第三次，是</a:t>
            </a:r>
            <a:r>
              <a:rPr lang="en-US" altLang="zh-CN"/>
              <a:t>2018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23</a:t>
            </a:r>
            <a:r>
              <a:rPr lang="zh-CN" altLang="en-US"/>
              <a:t>日到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29</a:t>
            </a:r>
            <a:r>
              <a:rPr lang="zh-CN" altLang="en-US"/>
              <a:t>日，在</a:t>
            </a:r>
            <a:r>
              <a:rPr lang="en-US" altLang="zh-CN"/>
              <a:t>3500</a:t>
            </a:r>
            <a:r>
              <a:rPr lang="zh-CN" altLang="en-US"/>
              <a:t>点之上运行</a:t>
            </a:r>
            <a:r>
              <a:rPr lang="en-US" altLang="zh-CN"/>
              <a:t>5</a:t>
            </a:r>
            <a:r>
              <a:rPr lang="zh-CN" altLang="en-US"/>
              <a:t>天。</a:t>
            </a:r>
            <a:endParaRPr lang="zh-CN" altLang="en-US"/>
          </a:p>
          <a:p>
            <a:pPr algn="ctr"/>
            <a:r>
              <a:rPr lang="zh-CN" altLang="en-US"/>
              <a:t>第四次，是</a:t>
            </a:r>
            <a:r>
              <a:rPr lang="en-US" altLang="zh-CN"/>
              <a:t>2021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月到</a:t>
            </a:r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月，在</a:t>
            </a:r>
            <a:r>
              <a:rPr lang="en-US" altLang="zh-CN"/>
              <a:t>3500</a:t>
            </a:r>
            <a:r>
              <a:rPr lang="zh-CN" altLang="en-US"/>
              <a:t>点震荡</a:t>
            </a:r>
            <a:r>
              <a:rPr lang="en-US" altLang="zh-CN"/>
              <a:t>1</a:t>
            </a:r>
            <a:r>
              <a:rPr lang="zh-CN" altLang="en-US"/>
              <a:t>年多的时间。</a:t>
            </a:r>
            <a:endParaRPr lang="zh-CN" altLang="en-US"/>
          </a:p>
          <a:p>
            <a:pPr algn="ctr"/>
            <a:r>
              <a:rPr lang="zh-CN" altLang="en-US"/>
              <a:t>本轮偏向于那种情况呢？？？大概率是第</a:t>
            </a:r>
            <a:r>
              <a:rPr lang="en-US" altLang="zh-CN"/>
              <a:t>4</a:t>
            </a:r>
            <a:r>
              <a:rPr lang="zh-CN" altLang="en-US"/>
              <a:t>种，围绕</a:t>
            </a:r>
            <a:r>
              <a:rPr lang="en-US" altLang="zh-CN"/>
              <a:t>3500</a:t>
            </a:r>
            <a:r>
              <a:rPr lang="zh-CN" altLang="en-US"/>
              <a:t>点的震荡</a:t>
            </a:r>
            <a:r>
              <a:rPr lang="en-US" altLang="zh-CN"/>
              <a:t>   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2045" y="-11120120"/>
            <a:ext cx="4867275" cy="29098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600" y="801370"/>
            <a:ext cx="9702800" cy="5214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7060" y="6100445"/>
            <a:ext cx="10748010" cy="4603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zh-CN" altLang="en-US"/>
              <a:t>平均股价突破切割线后慢慢震荡上行，一边放牛一边不停在选新的，上涨的痛苦？？？技术和心态的变化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44600" y="727075"/>
            <a:ext cx="3642360" cy="2470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热点分析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08000" y="6128385"/>
            <a:ext cx="1111694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主题猎手上榜板块：雅下水电站，医药，</a:t>
            </a:r>
            <a:r>
              <a:rPr lang="zh-CN"/>
              <a:t>机器人概念，东数西算（</a:t>
            </a:r>
            <a:r>
              <a:rPr lang="en-US" altLang="zh-CN"/>
              <a:t>5G</a:t>
            </a:r>
            <a:r>
              <a:rPr lang="zh-CN" altLang="en-US"/>
              <a:t>，芯片等</a:t>
            </a:r>
            <a:r>
              <a:rPr lang="zh-CN"/>
              <a:t>）</a:t>
            </a:r>
            <a:endParaRPr 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410" y="977900"/>
            <a:ext cx="8801100" cy="4767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5455" y="5910580"/>
            <a:ext cx="1109218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炒作次数</a:t>
            </a:r>
            <a:r>
              <a:rPr lang="en-US" altLang="zh-CN"/>
              <a:t>2-7</a:t>
            </a:r>
            <a:r>
              <a:rPr lang="zh-CN" altLang="en-US"/>
              <a:t>次，炒作但是不多的板块，板块处于右下角（</a:t>
            </a:r>
            <a:r>
              <a:rPr lang="en-US" altLang="zh-CN"/>
              <a:t>50</a:t>
            </a:r>
            <a:r>
              <a:rPr lang="zh-CN" altLang="en-US"/>
              <a:t>亿以上的）钱流入，没有怎么涨的，属于吸筹期</a:t>
            </a:r>
            <a:endParaRPr lang="zh-CN" altLang="en-US"/>
          </a:p>
          <a:p>
            <a:pPr algn="ctr"/>
            <a:r>
              <a:rPr lang="zh-CN" altLang="en-US"/>
              <a:t>军工，</a:t>
            </a:r>
            <a:r>
              <a:rPr lang="en-US" altLang="zh-CN"/>
              <a:t>TMT</a:t>
            </a:r>
            <a:r>
              <a:rPr lang="zh-CN" altLang="en-US"/>
              <a:t>，</a:t>
            </a:r>
            <a:r>
              <a:rPr lang="en-US" altLang="zh-CN"/>
              <a:t>5G</a:t>
            </a:r>
            <a:r>
              <a:rPr lang="zh-CN" altLang="en-US"/>
              <a:t>，智能制造，芯片概念等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40580" y="175895"/>
            <a:ext cx="2741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气泡吸筹方法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335" y="867410"/>
            <a:ext cx="9201785" cy="4984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51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5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5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5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7_1*i*1"/>
  <p:tag name="KSO_WM_TEMPLATE_CATEGORY" val="diagram"/>
  <p:tag name="KSO_WM_TEMPLATE_INDEX" val="202085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a"/>
  <p:tag name="KSO_WM_TEMPLATE_ASSEMBLE_GROUPID" val="60656e7b4054ed1e2fb7f9ba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7_1*i*2"/>
  <p:tag name="KSO_WM_TEMPLATE_CATEGORY" val="diagram"/>
  <p:tag name="KSO_WM_TEMPLATE_INDEX" val="202085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a"/>
  <p:tag name="KSO_WM_TEMPLATE_ASSEMBLE_GROUPID" val="60656e7b4054ed1e2fb7f9ba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7_1*i*3"/>
  <p:tag name="KSO_WM_TEMPLATE_CATEGORY" val="diagram"/>
  <p:tag name="KSO_WM_TEMPLATE_INDEX" val="202085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535f6c6c1df4e639245ebd192f17f4a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db1ada81bbf14f0abd7a995662501014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a"/>
  <p:tag name="KSO_WM_TEMPLATE_ASSEMBLE_GROUPID" val="60656e7b4054ed1e2fb7f9ba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7_1*a*1"/>
  <p:tag name="KSO_WM_TEMPLATE_CATEGORY" val="diagram"/>
  <p:tag name="KSO_WM_TEMPLATE_INDEX" val="20208557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381492a5ea146c5ae329fc626d91fe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0cee656157447a694cf5bf5ffa69147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a"/>
  <p:tag name="KSO_WM_TEMPLATE_ASSEMBLE_GROUPID" val="60656e7b4054ed1e2fb7f9ba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9506_2*l_h_i*1_1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80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9506_2*l_h_i*1_1_2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19506_2*l_h_i*1_1_3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6_2*l_h_f*1_1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DIAGRAM_GROUP_CODE" val="l1-1"/>
  <p:tag name="KSO_WM_UNIT_ISCONTENTSTITLE" val="0"/>
  <p:tag name="KSO_WM_UNIT_ISNUMDGMTITLE" val="0"/>
  <p:tag name="KSO_WM_UNIT_NOCLEAR" val="0"/>
  <p:tag name="KSO_WM_UNIT_TYPE" val="l_h_f"/>
  <p:tag name="KSO_WM_UNIT_INDEX" val="1_1_1"/>
  <p:tag name="KSO_WM_UNIT_PRESET_TEXT" val="单击此处准确添加正文"/>
  <p:tag name="KSO_WM_UNIT_SUBTYPE" val="a"/>
  <p:tag name="KSO_WM_UNIT_VALUE" val="12"/>
  <p:tag name="KSO_WM_CHIP_GROUPID" val="60bed27e4737e0f4c1ebe891"/>
  <p:tag name="KSO_WM_CHIP_XID" val="60bed27e4737e0f4c1ebe892"/>
  <p:tag name="KSO_WM_ASSEMBLE_CHIP_INDEX" val="428f8fca56da4816b5b0bc98b3d560b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19506_2*l_h_i*1_1_4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19506_2*l_h_i*1_1_5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9506_2*l_h_i*1_2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80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9506_2*l_h_i*1_2_2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19506_2*l_h_i*1_2_3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6_2*l_h_f*1_2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DIAGRAM_GROUP_CODE" val="l1-1"/>
  <p:tag name="KSO_WM_UNIT_ISCONTENTSTITLE" val="0"/>
  <p:tag name="KSO_WM_UNIT_ISNUMDGMTITLE" val="0"/>
  <p:tag name="KSO_WM_UNIT_NOCLEAR" val="0"/>
  <p:tag name="KSO_WM_UNIT_TYPE" val="l_h_f"/>
  <p:tag name="KSO_WM_UNIT_INDEX" val="1_2_1"/>
  <p:tag name="KSO_WM_UNIT_PRESET_TEXT" val="单击此处准确添加正文"/>
  <p:tag name="KSO_WM_UNIT_SUBTYPE" val="a"/>
  <p:tag name="KSO_WM_UNIT_VALUE" val="12"/>
  <p:tag name="KSO_WM_CHIP_GROUPID" val="60bed27e4737e0f4c1ebe891"/>
  <p:tag name="KSO_WM_CHIP_XID" val="60bed27e4737e0f4c1ebe892"/>
  <p:tag name="KSO_WM_ASSEMBLE_CHIP_INDEX" val="428f8fca56da4816b5b0bc98b3d560b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19506_2*l_h_x*1_2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19506_2*l_h_i*1_2_4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19506_2*l_h_i*1_2_5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9506_2*l_h_i*1_3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80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19506_2*l_h_i*1_3_2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19506_2*l_h_i*1_3_3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506_2*l_h_f*1_3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DIAGRAM_GROUP_CODE" val="l1-1"/>
  <p:tag name="KSO_WM_UNIT_ISCONTENTSTITLE" val="0"/>
  <p:tag name="KSO_WM_UNIT_ISNUMDGMTITLE" val="0"/>
  <p:tag name="KSO_WM_UNIT_NOCLEAR" val="0"/>
  <p:tag name="KSO_WM_UNIT_TYPE" val="l_h_f"/>
  <p:tag name="KSO_WM_UNIT_INDEX" val="1_3_1"/>
  <p:tag name="KSO_WM_UNIT_PRESET_TEXT" val="单击此处准确添加正文"/>
  <p:tag name="KSO_WM_UNIT_SUBTYPE" val="a"/>
  <p:tag name="KSO_WM_UNIT_VALUE" val="12"/>
  <p:tag name="KSO_WM_CHIP_GROUPID" val="60bed27e4737e0f4c1ebe891"/>
  <p:tag name="KSO_WM_CHIP_XID" val="60bed27e4737e0f4c1ebe892"/>
  <p:tag name="KSO_WM_ASSEMBLE_CHIP_INDEX" val="428f8fca56da4816b5b0bc98b3d560b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19506_2*l_h_i*1_3_4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19506_2*l_h_i*1_3_5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VALUE" val="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44"/>
  <p:tag name="KSO_WM_UNIT_FILL_FORE_SCHEMECOLOR_INDEX_2_BRIGHTNESS" val="0"/>
  <p:tag name="KSO_WM_UNIT_FILL_FORE_SCHEMECOLOR_INDEX_2" val="5"/>
  <p:tag name="KSO_WM_UNIT_FILL_FORE_SCHEMECOLOR_INDEX_2_POS" val="0.43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PA" val="v5.2.7"/>
  <p:tag name="PAMAINTYPE" val="4"/>
  <p:tag name="PATYPE" val="150"/>
  <p:tag name="PASUBTYPE" val="151"/>
  <p:tag name="RESOURCELIBID_SHAPE" val="1681"/>
  <p:tag name="RESOURCELIB_SHAPETYPE" val="4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19506_2*l_h_x*1_1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UNIT_ICON_FILEID" val="3140128"/>
  <p:tag name="KSO_WM_UNIT_ICON_STYLE" val="2"/>
</p:tagLst>
</file>

<file path=ppt/tags/tag88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29353"/>
  <p:tag name="RESOURCELIB_SHAPETYPE" val="4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19506_2*l_h_x*1_3_1"/>
  <p:tag name="KSO_WM_TEMPLATE_CATEGORY" val="diagram"/>
  <p:tag name="KSO_WM_TEMPLATE_INDEX" val="20219506"/>
  <p:tag name="KSO_WM_UNIT_LAYERLEVEL" val="1_1_1"/>
  <p:tag name="KSO_WM_TAG_VERSION" val="1.0"/>
  <p:tag name="KSO_WM_BEAUTIFY_FLAG" val="#wm#"/>
  <p:tag name="KSO_WM_CHIP_GROUPID" val="60bed27e4737e0f4c1ebe891"/>
  <p:tag name="KSO_WM_CHIP_XID" val="60bed27e4737e0f4c1ebe892"/>
  <p:tag name="KSO_WM_ASSEMBLE_CHIP_INDEX" val="428f8fca56da4816b5b0bc98b3d560b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UNIT_ICON_FILEID" val="3140270"/>
  <p:tag name="KSO_WM_UNIT_ICON_STYLE" val="2"/>
</p:tagLst>
</file>

<file path=ppt/tags/tag89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1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3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BEAUTIFY_FLAG" val="#wm#"/>
  <p:tag name="KSO_WM_TEMPLATE_CATEGORY" val="diagram"/>
  <p:tag name="KSO_WM_TEMPLATE_INDEX" val="20208557"/>
  <p:tag name="KSO_WM_SLIDE_ID" val="diagram2020855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6&quot;,&quot;maxSize&quot;:{&quot;size1&quot;:24.4},&quot;minSize&quot;:{&quot;size1&quot;:22.4},&quot;normalSize&quot;:{&quot;size1&quot;:22.4},&quot;subLayout&quot;:[{&quot;id&quot;:&quot;2021-04-01T15:01:36&quot;,&quot;margin&quot;:{&quot;bottom&quot;:0.02600000612437725,&quot;left&quot;:2.5399999618530273,&quot;right&quot;:9.313000679016113,&quot;top&quot;:2.117000102996826},&quot;type&quot;:0},{&quot;id&quot;:&quot;2021-04-01T15:01:36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3"/>
  <p:tag name="KSO_WM_TEMPLATE_ASSEMBLE_XID" val="60656e7b4054ed1e2fb7f9ba"/>
  <p:tag name="KSO_WM_TEMPLATE_ASSEMBLE_GROUPID" val="60656e7b4054ed1e2fb7f9ba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WPS 演示</Application>
  <PresentationFormat>宽屏</PresentationFormat>
  <Paragraphs>98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Lucida Sans Unicode</vt:lpstr>
      <vt:lpstr>Office 主题​​</vt:lpstr>
      <vt:lpstr>1_自定义设计方案</vt:lpstr>
      <vt:lpstr>自定义设计方案</vt:lpstr>
      <vt:lpstr>1_Office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1157</cp:revision>
  <dcterms:created xsi:type="dcterms:W3CDTF">2019-06-19T02:08:00Z</dcterms:created>
  <dcterms:modified xsi:type="dcterms:W3CDTF">2025-08-06T09:36:18Z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244ACA2EB60840989A6E7AD0DF89266E</vt:lpwstr>
  </property>
</Properties>
</file>