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81" r:id="rId3"/>
    <p:sldId id="267" r:id="rId4"/>
    <p:sldId id="329" r:id="rId5"/>
    <p:sldId id="776" r:id="rId6"/>
    <p:sldId id="772" r:id="rId7"/>
    <p:sldId id="601" r:id="rId8"/>
    <p:sldId id="775" r:id="rId9"/>
    <p:sldId id="765" r:id="rId10"/>
    <p:sldId id="764" r:id="rId11"/>
    <p:sldId id="773" r:id="rId12"/>
    <p:sldId id="766" r:id="rId13"/>
    <p:sldId id="777" r:id="rId14"/>
    <p:sldId id="778" r:id="rId15"/>
    <p:sldId id="272" r:id="rId16"/>
    <p:sldId id="780" r:id="rId17"/>
    <p:sldId id="77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12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193"/>
        <p:guide pos="3812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39127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07485"/>
            <a:ext cx="4249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b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</a:br>
            <a:r>
              <a:rPr lang="zh-CN" altLang="en-US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基金从业编号：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A2025062200022x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产品异动趋势</a:t>
            </a:r>
            <a:endParaRPr lang="en-US" alt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产品异动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904240"/>
            <a:ext cx="11774170" cy="54203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江西铜业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5985"/>
            <a:ext cx="12183110" cy="5351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道通科技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8370"/>
            <a:ext cx="12192000" cy="5363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中国铝业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46150"/>
            <a:ext cx="12192000" cy="5330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61731552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617315618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市场机会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产品异动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10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22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944245"/>
            <a:ext cx="5366385" cy="54241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1" name="文本框 10"/>
          <p:cNvSpPr txBox="1"/>
          <p:nvPr/>
        </p:nvSpPr>
        <p:spPr>
          <a:xfrm>
            <a:off x="6151245" y="944245"/>
            <a:ext cx="580580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solidFill>
                  <a:srgbClr val="C00000"/>
                </a:solidFill>
              </a:rPr>
              <a:t>捕捞季节金叉，短期技术性反弹，但流动资金绿。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故这里不要太大期待，整体还是看区间震荡。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市场预演（纯属猜测）：本周出死叉，短期技术性调整，然后下周死叉几天之后，下周后半周出金叉，配合美联储降息落地。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而从当下来看，流动资金翻红由</a:t>
            </a:r>
            <a:r>
              <a:rPr lang="en-US" altLang="zh-CN" sz="2000" b="1">
                <a:solidFill>
                  <a:srgbClr val="C00000"/>
                </a:solidFill>
              </a:rPr>
              <a:t>2.1</a:t>
            </a:r>
            <a:r>
              <a:rPr lang="zh-CN" altLang="en-US" sz="2000" b="1">
                <a:solidFill>
                  <a:srgbClr val="C00000"/>
                </a:solidFill>
              </a:rPr>
              <a:t>万亿会下降到</a:t>
            </a:r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万亿（估算值），也就是翻红的难度会下降。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故有可能：下一次的金叉是伴随流动资金翻红的。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结论：耐心等待确定性行情的到来</a:t>
            </a:r>
            <a:r>
              <a:rPr lang="en-US" altLang="zh-CN" sz="2000" b="1">
                <a:solidFill>
                  <a:srgbClr val="C00000"/>
                </a:solidFill>
              </a:rPr>
              <a:t> </a:t>
            </a:r>
            <a:r>
              <a:rPr lang="zh-CN" altLang="en-US" sz="2000" b="1">
                <a:solidFill>
                  <a:srgbClr val="C00000"/>
                </a:solidFill>
              </a:rPr>
              <a:t>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方向：新能源、</a:t>
            </a:r>
            <a:r>
              <a:rPr lang="zh-CN" altLang="en-US" sz="2000" b="1">
                <a:solidFill>
                  <a:srgbClr val="C00000"/>
                </a:solidFill>
              </a:rPr>
              <a:t>券商、有色。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10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29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270" y="4813935"/>
            <a:ext cx="11650345" cy="1525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、平均股价于周一出现</a:t>
            </a:r>
            <a:r>
              <a:rPr lang="en-US" altLang="zh-CN"/>
              <a:t>B</a:t>
            </a:r>
            <a:r>
              <a:rPr lang="zh-CN" altLang="en-US"/>
              <a:t>点，流动资金也于周一翻红，我们讲过：流动资金翻红就是冲锋号。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、早上的死叉不可怕，反之，是低吸的机会，如若害怕死叉，说明对大盘分析学习还得下功夫；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、明天或后天，很大概率会金叉。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941705"/>
            <a:ext cx="7792720" cy="353314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75" y="941705"/>
            <a:ext cx="3400425" cy="20574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市场方向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主题方向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896620"/>
            <a:ext cx="4750435" cy="33578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35" y="896620"/>
            <a:ext cx="5036185" cy="33578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文本框 8"/>
          <p:cNvSpPr txBox="1"/>
          <p:nvPr/>
        </p:nvSpPr>
        <p:spPr>
          <a:xfrm>
            <a:off x="5055235" y="4405630"/>
            <a:ext cx="5036820" cy="1979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流动资金连续</a:t>
            </a:r>
            <a:r>
              <a:rPr lang="en-US" altLang="zh-CN"/>
              <a:t>3</a:t>
            </a:r>
            <a:r>
              <a:rPr lang="zh-CN" altLang="en-US"/>
              <a:t>天翻红，</a:t>
            </a:r>
            <a:r>
              <a:rPr lang="zh-CN"/>
              <a:t>主力净买额：</a:t>
            </a:r>
            <a:endParaRPr lang="zh-CN"/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、【国企改革】前</a:t>
            </a:r>
            <a:r>
              <a:rPr lang="en-US" altLang="zh-CN"/>
              <a:t>5</a:t>
            </a:r>
            <a:r>
              <a:rPr lang="zh-CN" altLang="en-US"/>
              <a:t>两次；总流入第一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、【光伏概念】前</a:t>
            </a:r>
            <a:r>
              <a:rPr lang="en-US" altLang="zh-CN"/>
              <a:t>5</a:t>
            </a:r>
            <a:r>
              <a:rPr lang="zh-CN" altLang="en-US"/>
              <a:t>两次；总流入第三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" y="4405630"/>
            <a:ext cx="4705350" cy="186563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产品异动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产品异动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" y="944880"/>
            <a:ext cx="11759565" cy="540829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演示</Application>
  <PresentationFormat>宽屏</PresentationFormat>
  <Paragraphs>72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516</cp:revision>
  <dcterms:created xsi:type="dcterms:W3CDTF">2019-06-19T02:08:00Z</dcterms:created>
  <dcterms:modified xsi:type="dcterms:W3CDTF">2025-10-29T11:03:58Z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2DDFABF7C3B54CA8B6CA8207641CF730_13</vt:lpwstr>
  </property>
</Properties>
</file>