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1" r:id="rId3"/>
    <p:sldId id="267" r:id="rId5"/>
    <p:sldId id="329" r:id="rId6"/>
    <p:sldId id="783" r:id="rId7"/>
    <p:sldId id="743" r:id="rId8"/>
    <p:sldId id="766" r:id="rId9"/>
    <p:sldId id="781" r:id="rId10"/>
    <p:sldId id="797" r:id="rId11"/>
    <p:sldId id="601" r:id="rId12"/>
    <p:sldId id="795" r:id="rId13"/>
    <p:sldId id="794" r:id="rId14"/>
    <p:sldId id="798" r:id="rId15"/>
    <p:sldId id="796" r:id="rId16"/>
    <p:sldId id="800" r:id="rId17"/>
    <p:sldId id="272" r:id="rId18"/>
    <p:sldId id="799"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guide id="3" pos="48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4500"/>
    <a:srgbClr val="FFBF75"/>
    <a:srgbClr val="FFD483"/>
    <a:srgbClr val="FFEFCE"/>
    <a:srgbClr val="FFD585"/>
    <a:srgbClr val="FFEFCF"/>
    <a:srgbClr val="FFEFCD"/>
    <a:srgbClr val="FFD983"/>
    <a:srgbClr val="EFDDFF"/>
    <a:srgbClr val="C16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1" autoAdjust="0"/>
    <p:restoredTop sz="99761" autoAdjust="0"/>
  </p:normalViewPr>
  <p:slideViewPr>
    <p:cSldViewPr snapToGrid="0" showGuides="1">
      <p:cViewPr>
        <p:scale>
          <a:sx n="90" d="100"/>
          <a:sy n="90" d="100"/>
        </p:scale>
        <p:origin x="392" y="252"/>
      </p:cViewPr>
      <p:guideLst>
        <p:guide orient="horz" pos="2159"/>
        <p:guide pos="3840"/>
        <p:guide pos="482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53.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FE73B03-4D71-4565-8C52-4902BE6377A4}" type="doc">
      <dgm:prSet loTypeId="hierarchy" loCatId="hierarchy" qsTypeId="urn:microsoft.com/office/officeart/2005/8/quickstyle/simple1" qsCatId="simple" csTypeId="urn:microsoft.com/office/officeart/2005/8/colors/accent1_2" csCatId="accent1" phldr="1"/>
      <dgm:spPr/>
      <dgm:t>
        <a:bodyPr/>
        <a:p>
          <a:endParaRPr lang="zh-CN" altLang="en-US"/>
        </a:p>
      </dgm:t>
    </dgm:pt>
    <dgm:pt modelId="{0605F139-5EF0-48E7-A091-192233D2011D}">
      <dgm:prSet phldrT="[文本]" phldr="0" custT="0"/>
      <dgm:spPr/>
      <dgm:t>
        <a:bodyPr vert="horz" wrap="square"/>
        <a:p>
          <a:pPr>
            <a:lnSpc>
              <a:spcPct val="100000"/>
            </a:lnSpc>
            <a:spcBef>
              <a:spcPct val="0"/>
            </a:spcBef>
            <a:spcAft>
              <a:spcPct val="35000"/>
            </a:spcAft>
          </a:pPr>
          <a:r>
            <a:rPr lang="zh-CN" altLang="en-US">
              <a:solidFill>
                <a:schemeClr val="tx1"/>
              </a:solidFill>
            </a:rPr>
            <a:t>投资</a:t>
          </a:r>
          <a:r>
            <a:rPr lang="zh-CN" altLang="en-US">
              <a:solidFill>
                <a:schemeClr val="tx1"/>
              </a:solidFill>
            </a:rPr>
            <a:t/>
          </a:r>
          <a:endParaRPr lang="zh-CN" altLang="en-US">
            <a:solidFill>
              <a:schemeClr val="tx1"/>
            </a:solidFill>
          </a:endParaRPr>
        </a:p>
      </dgm:t>
    </dgm:pt>
    <dgm:pt modelId="{2AFB1B2A-8749-4E5E-9CB9-0B60F81C46F8}" cxnId="{D47DCB20-9855-4B46-80BF-682FBD1986CF}" type="parTrans">
      <dgm:prSet/>
      <dgm:spPr/>
      <dgm:t>
        <a:bodyPr/>
        <a:p>
          <a:endParaRPr lang="zh-CN" altLang="en-US"/>
        </a:p>
      </dgm:t>
    </dgm:pt>
    <dgm:pt modelId="{E0FFEB56-236E-4FE9-83BF-31494E265D5A}" cxnId="{D47DCB20-9855-4B46-80BF-682FBD1986CF}" type="sibTrans">
      <dgm:prSet/>
      <dgm:spPr/>
      <dgm:t>
        <a:bodyPr/>
        <a:p>
          <a:endParaRPr lang="zh-CN" altLang="en-US"/>
        </a:p>
      </dgm:t>
    </dgm:pt>
    <dgm:pt modelId="{4530EE7D-F557-4815-9ED2-EABC47F46978}">
      <dgm:prSet phldrT="[文本]" phldr="0" custT="0"/>
      <dgm:spPr/>
      <dgm:t>
        <a:bodyPr vert="horz" wrap="square"/>
        <a:p>
          <a:pPr>
            <a:lnSpc>
              <a:spcPct val="100000"/>
            </a:lnSpc>
            <a:spcBef>
              <a:spcPct val="0"/>
            </a:spcBef>
            <a:spcAft>
              <a:spcPct val="35000"/>
            </a:spcAft>
          </a:pPr>
          <a:r>
            <a:rPr lang="zh-CN" altLang="en-US">
              <a:solidFill>
                <a:schemeClr val="tx1"/>
              </a:solidFill>
            </a:rPr>
            <a:t>自己做</a:t>
          </a:r>
          <a:r>
            <a:rPr lang="zh-CN" altLang="en-US">
              <a:solidFill>
                <a:schemeClr val="tx1"/>
              </a:solidFill>
            </a:rPr>
            <a:t/>
          </a:r>
          <a:endParaRPr lang="zh-CN" altLang="en-US">
            <a:solidFill>
              <a:schemeClr val="tx1"/>
            </a:solidFill>
          </a:endParaRPr>
        </a:p>
      </dgm:t>
    </dgm:pt>
    <dgm:pt modelId="{AC2BFF99-DAE2-494A-88AB-85D75BC6D2EE}" cxnId="{A1E2F5FA-D968-4A9F-B1D2-E5E756BBFCA9}" type="parTrans">
      <dgm:prSet/>
      <dgm:spPr/>
      <dgm:t>
        <a:bodyPr/>
        <a:p>
          <a:endParaRPr lang="zh-CN" altLang="en-US"/>
        </a:p>
      </dgm:t>
    </dgm:pt>
    <dgm:pt modelId="{B98A0394-6758-42EB-8D0E-4491BED52B6C}" cxnId="{A1E2F5FA-D968-4A9F-B1D2-E5E756BBFCA9}" type="sibTrans">
      <dgm:prSet/>
      <dgm:spPr/>
      <dgm:t>
        <a:bodyPr/>
        <a:p>
          <a:endParaRPr lang="zh-CN" altLang="en-US"/>
        </a:p>
      </dgm:t>
    </dgm:pt>
    <dgm:pt modelId="{2C2A4BF3-AA22-4080-9546-909CF9AC3ECB}">
      <dgm:prSet phldrT="[文本]" phldr="0" custT="0"/>
      <dgm:spPr/>
      <dgm:t>
        <a:bodyPr vert="horz" wrap="square"/>
        <a:p>
          <a:pPr>
            <a:lnSpc>
              <a:spcPct val="100000"/>
            </a:lnSpc>
            <a:spcBef>
              <a:spcPct val="0"/>
            </a:spcBef>
            <a:spcAft>
              <a:spcPct val="35000"/>
            </a:spcAft>
          </a:pPr>
          <a:r>
            <a:rPr lang="zh-CN" altLang="en-US">
              <a:solidFill>
                <a:schemeClr val="tx1"/>
              </a:solidFill>
            </a:rPr>
            <a:t>学方法</a:t>
          </a:r>
          <a:r>
            <a:rPr lang="zh-CN" altLang="en-US">
              <a:solidFill>
                <a:schemeClr val="tx1"/>
              </a:solidFill>
            </a:rPr>
            <a:t/>
          </a:r>
          <a:endParaRPr lang="zh-CN" altLang="en-US">
            <a:solidFill>
              <a:schemeClr val="tx1"/>
            </a:solidFill>
          </a:endParaRPr>
        </a:p>
      </dgm:t>
    </dgm:pt>
    <dgm:pt modelId="{4A6A0524-D9B7-4A37-8E78-5FE688BDCCE6}" cxnId="{AD37B65B-C4A7-446D-9501-0F8AC40F9C36}" type="parTrans">
      <dgm:prSet/>
      <dgm:spPr/>
      <dgm:t>
        <a:bodyPr/>
        <a:p>
          <a:endParaRPr lang="zh-CN" altLang="en-US"/>
        </a:p>
      </dgm:t>
    </dgm:pt>
    <dgm:pt modelId="{39CECE7E-7D7C-4022-9437-1E0813814145}" cxnId="{AD37B65B-C4A7-446D-9501-0F8AC40F9C36}" type="sibTrans">
      <dgm:prSet/>
      <dgm:spPr/>
      <dgm:t>
        <a:bodyPr/>
        <a:p>
          <a:endParaRPr lang="zh-CN" altLang="en-US"/>
        </a:p>
      </dgm:t>
    </dgm:pt>
    <dgm:pt modelId="{7AE52D51-AB07-46C6-824D-CA4D7696BC9E}">
      <dgm:prSet phldr="0" custT="0"/>
      <dgm:spPr/>
      <dgm:t>
        <a:bodyPr vert="horz" wrap="square"/>
        <a:p>
          <a:pPr>
            <a:lnSpc>
              <a:spcPct val="100000"/>
            </a:lnSpc>
            <a:spcBef>
              <a:spcPct val="0"/>
            </a:spcBef>
            <a:spcAft>
              <a:spcPct val="35000"/>
            </a:spcAft>
          </a:pPr>
          <a:r>
            <a:rPr lang="zh-CN">
              <a:solidFill>
                <a:schemeClr val="tx1"/>
              </a:solidFill>
            </a:rPr>
            <a:t>追涨</a:t>
          </a:r>
          <a:endParaRPr lang="zh-CN">
            <a:solidFill>
              <a:schemeClr val="tx1"/>
            </a:solidFill>
          </a:endParaRPr>
        </a:p>
      </dgm:t>
    </dgm:pt>
    <dgm:pt modelId="{69DD8708-9474-4EC3-9B89-C7008CEB0935}" cxnId="{909F987A-C270-40C9-A437-BAE4C34F21CA}" type="parTrans">
      <dgm:prSet/>
      <dgm:spPr/>
    </dgm:pt>
    <dgm:pt modelId="{32969E3C-3061-4C8D-A0D9-7DCC06A57506}" cxnId="{909F987A-C270-40C9-A437-BAE4C34F21CA}" type="sibTrans">
      <dgm:prSet/>
      <dgm:spPr/>
    </dgm:pt>
    <dgm:pt modelId="{4B97FBAC-F2A3-44E8-82DD-C30751A86AE6}">
      <dgm:prSet phldr="0" custT="0"/>
      <dgm:spPr/>
      <dgm:t>
        <a:bodyPr vert="horz" wrap="square"/>
        <a:p>
          <a:pPr>
            <a:lnSpc>
              <a:spcPct val="100000"/>
            </a:lnSpc>
            <a:spcBef>
              <a:spcPct val="0"/>
            </a:spcBef>
            <a:spcAft>
              <a:spcPct val="35000"/>
            </a:spcAft>
          </a:pPr>
          <a:r>
            <a:rPr lang="zh-CN">
              <a:solidFill>
                <a:schemeClr val="tx1"/>
              </a:solidFill>
            </a:rPr>
            <a:t>涨停横盘二升</a:t>
          </a:r>
          <a:r>
            <a:rPr lang="zh-CN">
              <a:solidFill>
                <a:schemeClr val="tx1"/>
              </a:solidFill>
            </a:rPr>
            <a:t/>
          </a:r>
          <a:endParaRPr lang="zh-CN">
            <a:solidFill>
              <a:schemeClr val="tx1"/>
            </a:solidFill>
          </a:endParaRPr>
        </a:p>
      </dgm:t>
    </dgm:pt>
    <dgm:pt modelId="{73B6737E-D421-4D7C-877F-9A50DE2B1B9C}" cxnId="{5B4639BE-3F89-4A03-B739-9AFE6554CC02}" type="parTrans">
      <dgm:prSet/>
      <dgm:spPr/>
    </dgm:pt>
    <dgm:pt modelId="{3BF6155A-619C-4CC1-8B0D-2A3D905CD50B}" cxnId="{5B4639BE-3F89-4A03-B739-9AFE6554CC02}" type="sibTrans">
      <dgm:prSet/>
      <dgm:spPr/>
    </dgm:pt>
    <dgm:pt modelId="{46A772F6-B95B-4B21-BE0E-B2D8000C1CAA}">
      <dgm:prSet phldr="0" custT="0"/>
      <dgm:spPr/>
      <dgm:t>
        <a:bodyPr vert="horz" wrap="square"/>
        <a:p>
          <a:pPr>
            <a:lnSpc>
              <a:spcPct val="100000"/>
            </a:lnSpc>
            <a:spcBef>
              <a:spcPct val="0"/>
            </a:spcBef>
            <a:spcAft>
              <a:spcPct val="35000"/>
            </a:spcAft>
          </a:pPr>
          <a:r>
            <a:rPr lang="zh-CN">
              <a:solidFill>
                <a:schemeClr val="tx1"/>
              </a:solidFill>
            </a:rPr>
            <a:t>趋势</a:t>
          </a:r>
          <a:r>
            <a:rPr lang="zh-CN">
              <a:solidFill>
                <a:schemeClr val="tx1"/>
              </a:solidFill>
            </a:rPr>
            <a:t/>
          </a:r>
          <a:endParaRPr lang="zh-CN">
            <a:solidFill>
              <a:schemeClr val="tx1"/>
            </a:solidFill>
          </a:endParaRPr>
        </a:p>
      </dgm:t>
    </dgm:pt>
    <dgm:pt modelId="{B858D28E-094D-4D7F-A2BA-315F97FE1808}" cxnId="{490D5881-B90F-4D2F-96FE-CC3D9F72C4E7}" type="parTrans">
      <dgm:prSet/>
      <dgm:spPr/>
    </dgm:pt>
    <dgm:pt modelId="{56836CBB-8FD6-41E6-9F29-599207D0846A}" cxnId="{490D5881-B90F-4D2F-96FE-CC3D9F72C4E7}" type="sibTrans">
      <dgm:prSet/>
      <dgm:spPr/>
    </dgm:pt>
    <dgm:pt modelId="{9578FFE7-AD63-445D-8A68-36E1263F5FC4}">
      <dgm:prSet phldr="0" custT="0"/>
      <dgm:spPr/>
      <dgm:t>
        <a:bodyPr vert="horz" wrap="square"/>
        <a:p>
          <a:pPr>
            <a:lnSpc>
              <a:spcPct val="100000"/>
            </a:lnSpc>
            <a:spcBef>
              <a:spcPct val="0"/>
            </a:spcBef>
            <a:spcAft>
              <a:spcPct val="35000"/>
            </a:spcAft>
          </a:pPr>
          <a:r>
            <a:rPr lang="zh-CN">
              <a:solidFill>
                <a:schemeClr val="tx1"/>
              </a:solidFill>
            </a:rPr>
            <a:t>趋势龙头跟踪</a:t>
          </a:r>
          <a:endParaRPr lang="zh-CN">
            <a:solidFill>
              <a:schemeClr val="tx1"/>
            </a:solidFill>
          </a:endParaRPr>
        </a:p>
      </dgm:t>
    </dgm:pt>
    <dgm:pt modelId="{3E0F5EDC-0ABC-4B72-82A5-37CF867D6BE5}" cxnId="{0DF0421F-F633-43F3-80C4-0C0CE9986B39}" type="parTrans">
      <dgm:prSet/>
      <dgm:spPr/>
    </dgm:pt>
    <dgm:pt modelId="{77E53C77-3B07-49E3-8F21-7C7B6E652C06}" cxnId="{0DF0421F-F633-43F3-80C4-0C0CE9986B39}" type="sibTrans">
      <dgm:prSet/>
      <dgm:spPr/>
    </dgm:pt>
    <dgm:pt modelId="{F1F168EA-BEA5-42DE-9C32-2630031BC99F}">
      <dgm:prSet phldr="0" custT="0"/>
      <dgm:spPr/>
      <dgm:t>
        <a:bodyPr vert="horz" wrap="square"/>
        <a:p>
          <a:pPr>
            <a:lnSpc>
              <a:spcPct val="100000"/>
            </a:lnSpc>
            <a:spcBef>
              <a:spcPct val="0"/>
            </a:spcBef>
            <a:spcAft>
              <a:spcPct val="35000"/>
            </a:spcAft>
          </a:pPr>
          <a:r>
            <a:rPr lang="zh-CN">
              <a:solidFill>
                <a:schemeClr val="tx1"/>
              </a:solidFill>
            </a:rPr>
            <a:t>抄底</a:t>
          </a:r>
          <a:r>
            <a:rPr lang="zh-CN">
              <a:solidFill>
                <a:schemeClr val="tx1"/>
              </a:solidFill>
            </a:rPr>
            <a:t/>
          </a:r>
          <a:endParaRPr lang="zh-CN">
            <a:solidFill>
              <a:schemeClr val="tx1"/>
            </a:solidFill>
          </a:endParaRPr>
        </a:p>
      </dgm:t>
    </dgm:pt>
    <dgm:pt modelId="{7C630BB6-5272-43CC-9B7B-AC839652F6A2}" cxnId="{6438E606-42E1-4FA0-8669-52C3591A3D52}" type="parTrans">
      <dgm:prSet/>
      <dgm:spPr/>
    </dgm:pt>
    <dgm:pt modelId="{2B67ED19-139D-4D94-A91B-A5070609BA09}" cxnId="{6438E606-42E1-4FA0-8669-52C3591A3D52}" type="sibTrans">
      <dgm:prSet/>
      <dgm:spPr/>
    </dgm:pt>
    <dgm:pt modelId="{3D7AC1B4-F66B-46D2-A4C5-70644DC716D6}">
      <dgm:prSet phldr="0" custT="0"/>
      <dgm:spPr/>
      <dgm:t>
        <a:bodyPr vert="horz" wrap="square"/>
        <a:p>
          <a:pPr>
            <a:lnSpc>
              <a:spcPct val="100000"/>
            </a:lnSpc>
            <a:spcBef>
              <a:spcPct val="0"/>
            </a:spcBef>
            <a:spcAft>
              <a:spcPct val="35000"/>
            </a:spcAft>
          </a:pPr>
          <a:r>
            <a:rPr lang="zh-CN">
              <a:solidFill>
                <a:schemeClr val="tx1"/>
              </a:solidFill>
            </a:rPr>
            <a:t>蓝色超跌抄底、牛回头战法</a:t>
          </a:r>
          <a:r>
            <a:rPr lang="zh-CN">
              <a:solidFill>
                <a:schemeClr val="tx1"/>
              </a:solidFill>
            </a:rPr>
            <a:t/>
          </a:r>
          <a:endParaRPr lang="zh-CN">
            <a:solidFill>
              <a:schemeClr val="tx1"/>
            </a:solidFill>
          </a:endParaRPr>
        </a:p>
      </dgm:t>
    </dgm:pt>
    <dgm:pt modelId="{CA53C0B9-49C5-4CE6-BB90-F57729E85EF5}" cxnId="{DD23B2E6-B907-483C-AA75-FD6C6A9D247F}" type="parTrans">
      <dgm:prSet/>
      <dgm:spPr/>
    </dgm:pt>
    <dgm:pt modelId="{5532EC66-C419-449B-ADAA-504B8F5028EE}" cxnId="{DD23B2E6-B907-483C-AA75-FD6C6A9D247F}" type="sibTrans">
      <dgm:prSet/>
      <dgm:spPr/>
    </dgm:pt>
    <dgm:pt modelId="{C78C4F92-AD69-46C8-910C-41059E8ED0A9}">
      <dgm:prSet phldrT="[文本]" phldr="0" custT="0"/>
      <dgm:spPr/>
      <dgm:t>
        <a:bodyPr vert="horz" wrap="square"/>
        <a:p>
          <a:pPr>
            <a:lnSpc>
              <a:spcPct val="100000"/>
            </a:lnSpc>
            <a:spcBef>
              <a:spcPct val="0"/>
            </a:spcBef>
            <a:spcAft>
              <a:spcPct val="35000"/>
            </a:spcAft>
          </a:pPr>
          <a:r>
            <a:rPr lang="zh-CN" altLang="en-US">
              <a:solidFill>
                <a:schemeClr val="tx1"/>
              </a:solidFill>
            </a:rPr>
            <a:t>做交易</a:t>
          </a:r>
          <a:r>
            <a:rPr lang="zh-CN" altLang="en-US">
              <a:solidFill>
                <a:schemeClr val="tx1"/>
              </a:solidFill>
            </a:rPr>
            <a:t/>
          </a:r>
          <a:endParaRPr lang="zh-CN" altLang="en-US">
            <a:solidFill>
              <a:schemeClr val="tx1"/>
            </a:solidFill>
          </a:endParaRPr>
        </a:p>
      </dgm:t>
    </dgm:pt>
    <dgm:pt modelId="{581124B7-0397-40F7-9B1D-41220103BA68}" cxnId="{7FA3A874-28B8-4A1E-BFF6-4634E24AF8DF}" type="parTrans">
      <dgm:prSet/>
      <dgm:spPr/>
      <dgm:t>
        <a:bodyPr/>
        <a:p>
          <a:endParaRPr lang="zh-CN" altLang="en-US"/>
        </a:p>
      </dgm:t>
    </dgm:pt>
    <dgm:pt modelId="{A23C44A9-E7A6-467B-BF93-DD0656347715}" cxnId="{7FA3A874-28B8-4A1E-BFF6-4634E24AF8DF}" type="sibTrans">
      <dgm:prSet/>
      <dgm:spPr/>
      <dgm:t>
        <a:bodyPr/>
        <a:p>
          <a:endParaRPr lang="zh-CN" altLang="en-US"/>
        </a:p>
      </dgm:t>
    </dgm:pt>
    <dgm:pt modelId="{4E4A1E17-A3EC-4A54-9171-277E11A0B287}">
      <dgm:prSet phldrT="[文本]" phldr="0" custT="0"/>
      <dgm:spPr/>
      <dgm:t>
        <a:bodyPr vert="horz" wrap="square"/>
        <a:p>
          <a:pPr>
            <a:lnSpc>
              <a:spcPct val="100000"/>
            </a:lnSpc>
            <a:spcBef>
              <a:spcPct val="0"/>
            </a:spcBef>
            <a:spcAft>
              <a:spcPct val="35000"/>
            </a:spcAft>
          </a:pPr>
          <a:r>
            <a:rPr lang="zh-CN" altLang="en-US">
              <a:solidFill>
                <a:schemeClr val="tx1"/>
              </a:solidFill>
            </a:rPr>
            <a:t>做跟投</a:t>
          </a:r>
          <a:r>
            <a:rPr lang="zh-CN" altLang="en-US">
              <a:solidFill>
                <a:schemeClr val="tx1"/>
              </a:solidFill>
            </a:rPr>
            <a:t/>
          </a:r>
          <a:endParaRPr lang="zh-CN" altLang="en-US">
            <a:solidFill>
              <a:schemeClr val="tx1"/>
            </a:solidFill>
          </a:endParaRPr>
        </a:p>
      </dgm:t>
    </dgm:pt>
    <dgm:pt modelId="{367D7799-1E5C-4947-8AD1-85D1E0D367AF}" cxnId="{E4B029FC-BA06-4998-88E7-1223BE7875F0}" type="parTrans">
      <dgm:prSet/>
      <dgm:spPr/>
      <dgm:t>
        <a:bodyPr/>
        <a:p>
          <a:endParaRPr lang="zh-CN" altLang="en-US"/>
        </a:p>
      </dgm:t>
    </dgm:pt>
    <dgm:pt modelId="{7FFEBD18-7D5B-41C0-A8F3-60942A71708D}" cxnId="{E4B029FC-BA06-4998-88E7-1223BE7875F0}" type="sibTrans">
      <dgm:prSet/>
      <dgm:spPr/>
      <dgm:t>
        <a:bodyPr/>
        <a:p>
          <a:endParaRPr lang="zh-CN" altLang="en-US"/>
        </a:p>
      </dgm:t>
    </dgm:pt>
    <dgm:pt modelId="{2B9D6902-DCB2-4AC4-BFAC-AF964742FD39}">
      <dgm:prSet phldrT="[文本]" phldr="0" custT="0"/>
      <dgm:spPr/>
      <dgm:t>
        <a:bodyPr vert="horz" wrap="square"/>
        <a:p>
          <a:pPr>
            <a:lnSpc>
              <a:spcPct val="100000"/>
            </a:lnSpc>
            <a:spcBef>
              <a:spcPct val="0"/>
            </a:spcBef>
            <a:spcAft>
              <a:spcPct val="35000"/>
            </a:spcAft>
          </a:pPr>
          <a:r>
            <a:rPr lang="zh-CN" altLang="en-US">
              <a:solidFill>
                <a:schemeClr val="tx1"/>
              </a:solidFill>
            </a:rPr>
            <a:t>自己账户</a:t>
          </a:r>
          <a:r>
            <a:rPr lang="zh-CN" altLang="en-US">
              <a:solidFill>
                <a:schemeClr val="tx1"/>
              </a:solidFill>
            </a:rPr>
            <a:t/>
          </a:r>
          <a:endParaRPr lang="zh-CN" altLang="en-US">
            <a:solidFill>
              <a:schemeClr val="tx1"/>
            </a:solidFill>
          </a:endParaRPr>
        </a:p>
      </dgm:t>
    </dgm:pt>
    <dgm:pt modelId="{9EAB334F-AA91-4141-B6FE-557B19FCD964}" cxnId="{DB287379-0883-4E87-9E09-3239AC7BE4BB}" type="parTrans">
      <dgm:prSet/>
      <dgm:spPr/>
      <dgm:t>
        <a:bodyPr/>
        <a:p>
          <a:endParaRPr lang="zh-CN" altLang="en-US"/>
        </a:p>
      </dgm:t>
    </dgm:pt>
    <dgm:pt modelId="{EB4A7ACA-5833-4A98-973D-A8E863091431}" cxnId="{DB287379-0883-4E87-9E09-3239AC7BE4BB}" type="sibTrans">
      <dgm:prSet/>
      <dgm:spPr/>
      <dgm:t>
        <a:bodyPr/>
        <a:p>
          <a:endParaRPr lang="zh-CN" altLang="en-US"/>
        </a:p>
      </dgm:t>
    </dgm:pt>
    <dgm:pt modelId="{74CE10E4-C6BB-4235-AE21-4BF5CF3063A3}">
      <dgm:prSet phldr="0" custT="0"/>
      <dgm:spPr/>
      <dgm:t>
        <a:bodyPr vert="horz" wrap="square"/>
        <a:p>
          <a:pPr>
            <a:lnSpc>
              <a:spcPct val="100000"/>
            </a:lnSpc>
            <a:spcBef>
              <a:spcPct val="0"/>
            </a:spcBef>
            <a:spcAft>
              <a:spcPct val="35000"/>
            </a:spcAft>
          </a:pPr>
          <a:r>
            <a:rPr lang="en-US">
              <a:solidFill>
                <a:schemeClr val="tx1"/>
              </a:solidFill>
            </a:rPr>
            <a:t>ETF</a:t>
          </a:r>
          <a:r>
            <a:rPr lang="zh-CN" altLang="en-US">
              <a:solidFill>
                <a:schemeClr val="tx1"/>
              </a:solidFill>
            </a:rPr>
            <a:t>策略</a:t>
          </a:r>
          <a:r>
            <a:rPr lang="zh-CN" altLang="en-US">
              <a:solidFill>
                <a:schemeClr val="tx1"/>
              </a:solidFill>
            </a:rPr>
            <a:t/>
          </a:r>
          <a:endParaRPr lang="zh-CN" altLang="en-US">
            <a:solidFill>
              <a:schemeClr val="tx1"/>
            </a:solidFill>
          </a:endParaRPr>
        </a:p>
      </dgm:t>
    </dgm:pt>
    <dgm:pt modelId="{3CE84C30-A9AB-43E7-8A01-C7919AF33DC9}" cxnId="{1FB23043-5FF8-4404-9918-1FE3E1D597A7}" type="parTrans">
      <dgm:prSet/>
      <dgm:spPr/>
    </dgm:pt>
    <dgm:pt modelId="{9EB205E5-B3AF-455D-B94E-E0E4A396AA16}" cxnId="{1FB23043-5FF8-4404-9918-1FE3E1D597A7}" type="sibTrans">
      <dgm:prSet/>
      <dgm:spPr/>
    </dgm:pt>
    <dgm:pt modelId="{7B544C38-AB15-4B63-AC83-4DEAC6587940}">
      <dgm:prSet phldr="0" custT="0"/>
      <dgm:spPr/>
      <dgm:t>
        <a:bodyPr vert="horz" wrap="square"/>
        <a:p>
          <a:pPr>
            <a:lnSpc>
              <a:spcPct val="100000"/>
            </a:lnSpc>
            <a:spcBef>
              <a:spcPct val="0"/>
            </a:spcBef>
            <a:spcAft>
              <a:spcPct val="35000"/>
            </a:spcAft>
          </a:pPr>
          <a:r>
            <a:rPr lang="zh-CN">
              <a:solidFill>
                <a:schemeClr val="tx1"/>
              </a:solidFill>
            </a:rPr>
            <a:t>中证</a:t>
          </a:r>
          <a:r>
            <a:rPr lang="en-US" altLang="zh-CN">
              <a:solidFill>
                <a:schemeClr val="tx1"/>
              </a:solidFill>
            </a:rPr>
            <a:t>1000</a:t>
          </a:r>
          <a:r>
            <a:rPr lang="zh-CN" altLang="en-US">
              <a:solidFill>
                <a:schemeClr val="tx1"/>
              </a:solidFill>
            </a:rPr>
            <a:t>智能择时、</a:t>
          </a:r>
          <a:r>
            <a:rPr lang="zh-CN" altLang="en-US">
              <a:solidFill>
                <a:schemeClr val="tx1"/>
              </a:solidFill>
            </a:rPr>
            <a:t>金玉满堂</a:t>
          </a:r>
          <a:endParaRPr lang="zh-CN" altLang="en-US">
            <a:solidFill>
              <a:schemeClr val="tx1"/>
            </a:solidFill>
          </a:endParaRPr>
        </a:p>
      </dgm:t>
    </dgm:pt>
    <dgm:pt modelId="{D4C5C08B-2CCA-4C8A-8070-81E9D9D50440}" cxnId="{B916E3BC-0388-484F-AF7E-A3057BF3DCC0}" type="parTrans">
      <dgm:prSet/>
      <dgm:spPr/>
    </dgm:pt>
    <dgm:pt modelId="{9CCF3F62-5CCC-460B-AB28-6F0F3F1B831C}" cxnId="{B916E3BC-0388-484F-AF7E-A3057BF3DCC0}" type="sibTrans">
      <dgm:prSet/>
      <dgm:spPr/>
    </dgm:pt>
    <dgm:pt modelId="{DA687A38-B14E-47F8-9CCC-95261E07C7D5}">
      <dgm:prSet phldr="0" custT="0"/>
      <dgm:spPr/>
      <dgm:t>
        <a:bodyPr vert="horz" wrap="square"/>
        <a:p>
          <a:pPr>
            <a:lnSpc>
              <a:spcPct val="100000"/>
            </a:lnSpc>
            <a:spcBef>
              <a:spcPct val="0"/>
            </a:spcBef>
            <a:spcAft>
              <a:spcPct val="35000"/>
            </a:spcAft>
          </a:pPr>
          <a:r>
            <a:rPr lang="zh-CN">
              <a:solidFill>
                <a:schemeClr val="tx1"/>
              </a:solidFill>
            </a:rPr>
            <a:t>股票策略</a:t>
          </a:r>
          <a:endParaRPr lang="zh-CN">
            <a:solidFill>
              <a:schemeClr val="tx1"/>
            </a:solidFill>
          </a:endParaRPr>
        </a:p>
      </dgm:t>
    </dgm:pt>
    <dgm:pt modelId="{F1A19CC5-3E53-4888-8DBB-2E66B0035A0D}" cxnId="{8305E8CA-E2BC-4A6C-BD9C-0ED5F525DEAD}" type="parTrans">
      <dgm:prSet/>
      <dgm:spPr/>
    </dgm:pt>
    <dgm:pt modelId="{8F62466E-6623-4461-85CF-9046ECB9F27C}" cxnId="{8305E8CA-E2BC-4A6C-BD9C-0ED5F525DEAD}" type="sibTrans">
      <dgm:prSet/>
      <dgm:spPr/>
    </dgm:pt>
    <dgm:pt modelId="{515C97A1-E548-4E8B-ACE4-85FF5DD8A1CA}">
      <dgm:prSet phldr="0" custT="0"/>
      <dgm:spPr/>
      <dgm:t>
        <a:bodyPr vert="horz" wrap="square"/>
        <a:p>
          <a:pPr>
            <a:lnSpc>
              <a:spcPct val="100000"/>
            </a:lnSpc>
            <a:spcBef>
              <a:spcPct val="0"/>
            </a:spcBef>
            <a:spcAft>
              <a:spcPct val="35000"/>
            </a:spcAft>
          </a:pPr>
          <a:r>
            <a:rPr lang="en-US" altLang="zh-CN">
              <a:solidFill>
                <a:schemeClr val="tx1"/>
              </a:solidFill>
            </a:rPr>
            <a:t>AI</a:t>
          </a:r>
          <a:r>
            <a:rPr lang="zh-CN" altLang="en-US">
              <a:solidFill>
                <a:schemeClr val="tx1"/>
              </a:solidFill>
            </a:rPr>
            <a:t>量化智选、事件驱动</a:t>
          </a:r>
          <a:r>
            <a:rPr lang="zh-CN" altLang="en-US">
              <a:solidFill>
                <a:schemeClr val="tx1"/>
              </a:solidFill>
            </a:rPr>
            <a:t/>
          </a:r>
          <a:endParaRPr lang="zh-CN" altLang="en-US">
            <a:solidFill>
              <a:schemeClr val="tx1"/>
            </a:solidFill>
          </a:endParaRPr>
        </a:p>
      </dgm:t>
    </dgm:pt>
    <dgm:pt modelId="{A3A3B5E3-FB11-476D-B14D-6AA0AE1E29F4}" cxnId="{223AB0EE-23BC-4239-8076-C580563FCD60}" type="parTrans">
      <dgm:prSet/>
      <dgm:spPr/>
    </dgm:pt>
    <dgm:pt modelId="{CBF6CD7C-DA98-4D5E-AB1A-488D33A7E35C}" cxnId="{223AB0EE-23BC-4239-8076-C580563FCD60}" type="sibTrans">
      <dgm:prSet/>
      <dgm:spPr/>
    </dgm:pt>
    <dgm:pt modelId="{A8BFBF74-5CDD-448F-ACEA-F5A5206FE209}">
      <dgm:prSet phldr="0" custT="0"/>
      <dgm:spPr/>
      <dgm:t>
        <a:bodyPr vert="horz" wrap="square"/>
        <a:p>
          <a:pPr>
            <a:lnSpc>
              <a:spcPct val="100000"/>
            </a:lnSpc>
            <a:spcBef>
              <a:spcPct val="0"/>
            </a:spcBef>
            <a:spcAft>
              <a:spcPct val="35000"/>
            </a:spcAft>
          </a:pPr>
          <a:r>
            <a:rPr lang="zh-CN">
              <a:solidFill>
                <a:schemeClr val="tx1"/>
              </a:solidFill>
            </a:rPr>
            <a:t>基金申购</a:t>
          </a:r>
          <a:endParaRPr lang="zh-CN">
            <a:solidFill>
              <a:schemeClr val="tx1"/>
            </a:solidFill>
          </a:endParaRPr>
        </a:p>
      </dgm:t>
    </dgm:pt>
    <dgm:pt modelId="{D1CF9D81-8C5C-40D3-8811-306FD0839AF3}" cxnId="{685A9A55-4904-404F-9E84-E394D46646DC}" type="parTrans">
      <dgm:prSet/>
      <dgm:spPr/>
    </dgm:pt>
    <dgm:pt modelId="{B7897DDE-4141-4214-A610-57074BB49838}" cxnId="{685A9A55-4904-404F-9E84-E394D46646DC}" type="sibTrans">
      <dgm:prSet/>
      <dgm:spPr/>
    </dgm:pt>
    <dgm:pt modelId="{FE507873-64FA-4503-BCCF-A64A2AD7941F}">
      <dgm:prSet phldr="0" custT="0"/>
      <dgm:spPr/>
      <dgm:t>
        <a:bodyPr vert="horz" wrap="square"/>
        <a:p>
          <a:pPr>
            <a:lnSpc>
              <a:spcPct val="100000"/>
            </a:lnSpc>
            <a:spcBef>
              <a:spcPct val="0"/>
            </a:spcBef>
            <a:spcAft>
              <a:spcPct val="35000"/>
            </a:spcAft>
          </a:pPr>
          <a:r>
            <a:rPr lang="zh-CN">
              <a:solidFill>
                <a:schemeClr val="tx1"/>
              </a:solidFill>
            </a:rPr>
            <a:t>货币基金</a:t>
          </a:r>
          <a:r>
            <a:rPr lang="zh-CN">
              <a:solidFill>
                <a:schemeClr val="tx1"/>
              </a:solidFill>
            </a:rPr>
            <a:t/>
          </a:r>
          <a:endParaRPr lang="zh-CN">
            <a:solidFill>
              <a:schemeClr val="tx1"/>
            </a:solidFill>
          </a:endParaRPr>
        </a:p>
      </dgm:t>
    </dgm:pt>
    <dgm:pt modelId="{3FF73E54-6DE2-431F-AFD8-92E0AB32256B}" cxnId="{A0F13FEC-BCBD-47B7-B69D-9F2D79DAB1AE}" type="parTrans">
      <dgm:prSet/>
      <dgm:spPr/>
    </dgm:pt>
    <dgm:pt modelId="{0883D27C-6562-4106-8BD8-C5CA9F5D01D0}" cxnId="{A0F13FEC-BCBD-47B7-B69D-9F2D79DAB1AE}" type="sibTrans">
      <dgm:prSet/>
      <dgm:spPr/>
    </dgm:pt>
    <dgm:pt modelId="{CA476CCA-6F3A-42B4-BD52-2A87E5893D0C}">
      <dgm:prSet phldr="0" custT="0"/>
      <dgm:spPr/>
      <dgm:t>
        <a:bodyPr vert="horz" wrap="square"/>
        <a:p>
          <a:pPr>
            <a:lnSpc>
              <a:spcPct val="100000"/>
            </a:lnSpc>
            <a:spcBef>
              <a:spcPct val="0"/>
            </a:spcBef>
            <a:spcAft>
              <a:spcPct val="35000"/>
            </a:spcAft>
          </a:pPr>
          <a:r>
            <a:rPr lang="zh-CN">
              <a:solidFill>
                <a:schemeClr val="tx1"/>
              </a:solidFill>
            </a:rPr>
            <a:t>债券基金</a:t>
          </a:r>
          <a:r>
            <a:rPr lang="zh-CN">
              <a:solidFill>
                <a:schemeClr val="tx1"/>
              </a:solidFill>
            </a:rPr>
            <a:t/>
          </a:r>
          <a:endParaRPr lang="zh-CN">
            <a:solidFill>
              <a:schemeClr val="tx1"/>
            </a:solidFill>
          </a:endParaRPr>
        </a:p>
      </dgm:t>
    </dgm:pt>
    <dgm:pt modelId="{C7569CF5-3CBC-428D-89FF-CB7C40FF91C4}" cxnId="{496F2913-7806-496E-A064-FAAEBE58E20A}" type="parTrans">
      <dgm:prSet/>
      <dgm:spPr/>
    </dgm:pt>
    <dgm:pt modelId="{22BB1044-B0B2-4B6A-B0B2-6C0D1A9016F8}" cxnId="{496F2913-7806-496E-A064-FAAEBE58E20A}" type="sibTrans">
      <dgm:prSet/>
      <dgm:spPr/>
    </dgm:pt>
    <dgm:pt modelId="{625F9779-3D0A-4877-A2CC-4A4605B9F8B2}">
      <dgm:prSet phldr="0" custT="0"/>
      <dgm:spPr/>
      <dgm:t>
        <a:bodyPr vert="horz" wrap="square"/>
        <a:p>
          <a:pPr>
            <a:lnSpc>
              <a:spcPct val="100000"/>
            </a:lnSpc>
            <a:spcBef>
              <a:spcPct val="0"/>
            </a:spcBef>
            <a:spcAft>
              <a:spcPct val="35000"/>
            </a:spcAft>
          </a:pPr>
          <a:r>
            <a:rPr lang="zh-CN">
              <a:solidFill>
                <a:schemeClr val="tx1"/>
              </a:solidFill>
            </a:rPr>
            <a:t>创金合信鑫详、金鹰恒润</a:t>
          </a:r>
          <a:endParaRPr lang="zh-CN">
            <a:solidFill>
              <a:schemeClr val="tx1"/>
            </a:solidFill>
          </a:endParaRPr>
        </a:p>
      </dgm:t>
    </dgm:pt>
    <dgm:pt modelId="{F115B30E-2290-432F-BB0E-5F2E4614D4EA}" cxnId="{E63D9966-7A43-4005-BD5C-374D287DCA58}" type="parTrans">
      <dgm:prSet/>
      <dgm:spPr/>
    </dgm:pt>
    <dgm:pt modelId="{5D1C723E-42E5-4A73-8CE0-36613727D664}" cxnId="{E63D9966-7A43-4005-BD5C-374D287DCA58}" type="sibTrans">
      <dgm:prSet/>
      <dgm:spPr/>
    </dgm:pt>
    <dgm:pt modelId="{7B4F17EE-7AC3-4ED2-ADA6-5A02FD0C7C0C}">
      <dgm:prSet phldr="0" custT="0"/>
      <dgm:spPr/>
      <dgm:t>
        <a:bodyPr vert="horz" wrap="square"/>
        <a:p>
          <a:pPr>
            <a:lnSpc>
              <a:spcPct val="100000"/>
            </a:lnSpc>
            <a:spcBef>
              <a:spcPct val="0"/>
            </a:spcBef>
            <a:spcAft>
              <a:spcPct val="35000"/>
            </a:spcAft>
          </a:pPr>
          <a:r>
            <a:rPr lang="zh-CN">
              <a:solidFill>
                <a:schemeClr val="tx1"/>
              </a:solidFill>
            </a:rPr>
            <a:t>股票基金</a:t>
          </a:r>
          <a:r>
            <a:rPr lang="zh-CN">
              <a:solidFill>
                <a:schemeClr val="tx1"/>
              </a:solidFill>
            </a:rPr>
            <a:t/>
          </a:r>
          <a:endParaRPr lang="zh-CN">
            <a:solidFill>
              <a:schemeClr val="tx1"/>
            </a:solidFill>
          </a:endParaRPr>
        </a:p>
      </dgm:t>
    </dgm:pt>
    <dgm:pt modelId="{459746DA-3E56-416F-9B2D-DE23CFAB9920}" cxnId="{EA6E8A71-6EDA-4DE7-9EDB-0F96294F4B1A}" type="parTrans">
      <dgm:prSet/>
      <dgm:spPr/>
    </dgm:pt>
    <dgm:pt modelId="{90794470-CF71-45B4-A570-2E6274212B22}" cxnId="{EA6E8A71-6EDA-4DE7-9EDB-0F96294F4B1A}" type="sibTrans">
      <dgm:prSet/>
      <dgm:spPr/>
    </dgm:pt>
    <dgm:pt modelId="{1BE45337-3A5D-4C87-A87A-7239B536EEC5}">
      <dgm:prSet phldr="0" custT="0"/>
      <dgm:spPr/>
      <dgm:t>
        <a:bodyPr vert="horz" wrap="square"/>
        <a:p>
          <a:pPr>
            <a:lnSpc>
              <a:spcPct val="100000"/>
            </a:lnSpc>
            <a:spcBef>
              <a:spcPct val="0"/>
            </a:spcBef>
            <a:spcAft>
              <a:spcPct val="35000"/>
            </a:spcAft>
          </a:pPr>
          <a:r>
            <a:rPr lang="zh-CN">
              <a:solidFill>
                <a:schemeClr val="tx1"/>
              </a:solidFill>
            </a:rPr>
            <a:t>明亚中证</a:t>
          </a:r>
          <a:r>
            <a:rPr lang="en-US" altLang="zh-CN">
              <a:solidFill>
                <a:schemeClr val="tx1"/>
              </a:solidFill>
            </a:rPr>
            <a:t>1000</a:t>
          </a:r>
          <a:r>
            <a:rPr lang="zh-CN" altLang="en-US">
              <a:solidFill>
                <a:schemeClr val="tx1"/>
              </a:solidFill>
            </a:rPr>
            <a:t>指数增强</a:t>
          </a:r>
          <a:r>
            <a:rPr lang="zh-CN" altLang="en-US">
              <a:solidFill>
                <a:schemeClr val="tx1"/>
              </a:solidFill>
            </a:rPr>
            <a:t>、兴华景明</a:t>
          </a:r>
          <a:r>
            <a:rPr lang="zh-CN" altLang="en-US">
              <a:solidFill>
                <a:schemeClr val="tx1"/>
              </a:solidFill>
            </a:rPr>
            <a:t/>
          </a:r>
          <a:endParaRPr lang="zh-CN" altLang="en-US">
            <a:solidFill>
              <a:schemeClr val="tx1"/>
            </a:solidFill>
          </a:endParaRPr>
        </a:p>
      </dgm:t>
    </dgm:pt>
    <dgm:pt modelId="{8A8D733C-6D8D-4B75-B29C-239731571382}" cxnId="{F1F04C5A-8198-40EC-882B-C0DCB603834E}" type="parTrans">
      <dgm:prSet/>
      <dgm:spPr/>
    </dgm:pt>
    <dgm:pt modelId="{0114E401-EFBC-4BFE-9AEE-EC6E4B19E1AE}" cxnId="{F1F04C5A-8198-40EC-882B-C0DCB603834E}" type="sibTrans">
      <dgm:prSet/>
      <dgm:spPr/>
    </dgm:pt>
    <dgm:pt modelId="{5FBAB40F-6011-4629-9B30-77C9439C91BF}" type="pres">
      <dgm:prSet presAssocID="{EFE73B03-4D71-4565-8C52-4902BE6377A4}" presName="diagram" presStyleCnt="0">
        <dgm:presLayoutVars>
          <dgm:chPref val="1"/>
          <dgm:dir/>
          <dgm:animOne val="branch"/>
          <dgm:animLvl val="lvl"/>
          <dgm:resizeHandles val="exact"/>
        </dgm:presLayoutVars>
      </dgm:prSet>
      <dgm:spPr/>
    </dgm:pt>
    <dgm:pt modelId="{2332AA2E-A989-4175-BB73-78EA4C3BDB65}" type="pres">
      <dgm:prSet presAssocID="{0605F139-5EF0-48E7-A091-192233D2011D}" presName="root1" presStyleCnt="0"/>
      <dgm:spPr/>
    </dgm:pt>
    <dgm:pt modelId="{24E3F4AB-32FB-4CE0-9DAC-FC4DD26B5900}" type="pres">
      <dgm:prSet presAssocID="{0605F139-5EF0-48E7-A091-192233D2011D}" presName="LevelOneTextNode" presStyleLbl="node0" presStyleIdx="0" presStyleCnt="1">
        <dgm:presLayoutVars>
          <dgm:chPref val="3"/>
        </dgm:presLayoutVars>
      </dgm:prSet>
      <dgm:spPr/>
    </dgm:pt>
    <dgm:pt modelId="{44F25638-8073-4DA7-9390-5AC06A304565}" type="pres">
      <dgm:prSet presAssocID="{0605F139-5EF0-48E7-A091-192233D2011D}" presName="level2hierChild" presStyleCnt="0"/>
      <dgm:spPr/>
    </dgm:pt>
    <dgm:pt modelId="{B47BD6C9-6D53-4A69-975F-9CF96E25F10F}" type="pres">
      <dgm:prSet presAssocID="{AC2BFF99-DAE2-494A-88AB-85D75BC6D2EE}" presName="conn2-1" presStyleLbl="parChTrans1D2" presStyleIdx="0" presStyleCnt="2"/>
      <dgm:spPr/>
    </dgm:pt>
    <dgm:pt modelId="{C1833E64-0598-4ED8-B73B-4C820BB35531}" type="pres">
      <dgm:prSet presAssocID="{AC2BFF99-DAE2-494A-88AB-85D75BC6D2EE}" presName="connTx" presStyleCnt="0"/>
      <dgm:spPr/>
    </dgm:pt>
    <dgm:pt modelId="{46F58ACF-5130-428E-B3EF-87D6FEC0C921}" type="pres">
      <dgm:prSet presAssocID="{4530EE7D-F557-4815-9ED2-EABC47F46978}" presName="root2" presStyleCnt="0"/>
      <dgm:spPr/>
    </dgm:pt>
    <dgm:pt modelId="{3C0D5057-54F2-42F8-ADAD-AA27A1CC1A1B}" type="pres">
      <dgm:prSet presAssocID="{4530EE7D-F557-4815-9ED2-EABC47F46978}" presName="LevelTwoTextNode" presStyleLbl="node2" presStyleIdx="0" presStyleCnt="2">
        <dgm:presLayoutVars>
          <dgm:chPref val="3"/>
        </dgm:presLayoutVars>
      </dgm:prSet>
      <dgm:spPr/>
    </dgm:pt>
    <dgm:pt modelId="{48673F39-879C-4946-8DC7-FD68F0552920}" type="pres">
      <dgm:prSet presAssocID="{4530EE7D-F557-4815-9ED2-EABC47F46978}" presName="level3hierChild" presStyleCnt="0"/>
      <dgm:spPr/>
    </dgm:pt>
    <dgm:pt modelId="{FA61825B-C877-4D42-AAFB-0586288A9783}" type="pres">
      <dgm:prSet presAssocID="{4A6A0524-D9B7-4A37-8E78-5FE688BDCCE6}" presName="conn2-1" presStyleLbl="parChTrans1D3" presStyleIdx="0" presStyleCnt="4"/>
      <dgm:spPr/>
    </dgm:pt>
    <dgm:pt modelId="{66B35CF0-1806-4E4A-8B50-99A64DECDBA9}" type="pres">
      <dgm:prSet presAssocID="{4A6A0524-D9B7-4A37-8E78-5FE688BDCCE6}" presName="connTx" presStyleCnt="0"/>
      <dgm:spPr/>
    </dgm:pt>
    <dgm:pt modelId="{F95D7524-EA0E-4F9D-9D6F-B10856D5C83F}" type="pres">
      <dgm:prSet presAssocID="{2C2A4BF3-AA22-4080-9546-909CF9AC3ECB}" presName="root2" presStyleCnt="0"/>
      <dgm:spPr/>
    </dgm:pt>
    <dgm:pt modelId="{63712EDC-9AF8-41BC-8F72-ADF8D554FF07}" type="pres">
      <dgm:prSet presAssocID="{2C2A4BF3-AA22-4080-9546-909CF9AC3ECB}" presName="LevelTwoTextNode" presStyleLbl="node3" presStyleIdx="0" presStyleCnt="4">
        <dgm:presLayoutVars>
          <dgm:chPref val="3"/>
        </dgm:presLayoutVars>
      </dgm:prSet>
      <dgm:spPr/>
    </dgm:pt>
    <dgm:pt modelId="{E0C65410-D9BC-4E23-87DE-EBBC54AD2166}" type="pres">
      <dgm:prSet presAssocID="{2C2A4BF3-AA22-4080-9546-909CF9AC3ECB}" presName="level3hierChild" presStyleCnt="0"/>
      <dgm:spPr/>
    </dgm:pt>
    <dgm:pt modelId="{382472E2-8B43-4065-BA3B-F39745555412}" type="pres">
      <dgm:prSet presAssocID="{69DD8708-9474-4EC3-9B89-C7008CEB0935}" presName="conn2-1" presStyleLbl="parChTrans1D4" presStyleIdx="0" presStyleCnt="15"/>
      <dgm:spPr/>
    </dgm:pt>
    <dgm:pt modelId="{63FD6941-E904-4C11-9EA9-08AE7EED31AC}" type="pres">
      <dgm:prSet presAssocID="{69DD8708-9474-4EC3-9B89-C7008CEB0935}" presName="connTx" presStyleCnt="0"/>
      <dgm:spPr/>
    </dgm:pt>
    <dgm:pt modelId="{30554D63-5CAB-46E0-90B0-997CEF399B7A}" type="pres">
      <dgm:prSet presAssocID="{7AE52D51-AB07-46C6-824D-CA4D7696BC9E}" presName="root2" presStyleCnt="0"/>
      <dgm:spPr/>
    </dgm:pt>
    <dgm:pt modelId="{B069779B-733C-4CEF-B37F-115F762BF647}" type="pres">
      <dgm:prSet presAssocID="{7AE52D51-AB07-46C6-824D-CA4D7696BC9E}" presName="LevelTwoTextNode" presStyleLbl="node4" presStyleIdx="0" presStyleCnt="15">
        <dgm:presLayoutVars>
          <dgm:chPref val="3"/>
        </dgm:presLayoutVars>
      </dgm:prSet>
      <dgm:spPr/>
    </dgm:pt>
    <dgm:pt modelId="{7E4EE8D8-7575-4C9D-97FC-1D20237554BC}" type="pres">
      <dgm:prSet presAssocID="{7AE52D51-AB07-46C6-824D-CA4D7696BC9E}" presName="level3hierChild" presStyleCnt="0"/>
      <dgm:spPr/>
    </dgm:pt>
    <dgm:pt modelId="{42F8C424-5693-44BC-AEDE-AB2D5F17CA34}" type="pres">
      <dgm:prSet presAssocID="{73B6737E-D421-4D7C-877F-9A50DE2B1B9C}" presName="conn2-1" presStyleLbl="parChTrans1D4" presStyleIdx="1" presStyleCnt="15"/>
      <dgm:spPr/>
    </dgm:pt>
    <dgm:pt modelId="{6270A4DC-91D6-4F20-AC01-B6BCE04E7D92}" type="pres">
      <dgm:prSet presAssocID="{73B6737E-D421-4D7C-877F-9A50DE2B1B9C}" presName="connTx" presStyleCnt="0"/>
      <dgm:spPr/>
    </dgm:pt>
    <dgm:pt modelId="{B7E4D616-1E53-47AC-A7D4-69D8BC4E22EA}" type="pres">
      <dgm:prSet presAssocID="{4B97FBAC-F2A3-44E8-82DD-C30751A86AE6}" presName="root2" presStyleCnt="0"/>
      <dgm:spPr/>
    </dgm:pt>
    <dgm:pt modelId="{F41448CA-F601-4E2E-8A77-05EB5622124E}" type="pres">
      <dgm:prSet presAssocID="{4B97FBAC-F2A3-44E8-82DD-C30751A86AE6}" presName="LevelTwoTextNode" presStyleLbl="node4" presStyleIdx="1" presStyleCnt="15" custScaleX="382769" custLinFactNeighborX="-1485">
        <dgm:presLayoutVars>
          <dgm:chPref val="3"/>
        </dgm:presLayoutVars>
      </dgm:prSet>
      <dgm:spPr/>
    </dgm:pt>
    <dgm:pt modelId="{ADE8B061-2B8C-437C-8451-1586FA0E9D68}" type="pres">
      <dgm:prSet presAssocID="{4B97FBAC-F2A3-44E8-82DD-C30751A86AE6}" presName="level3hierChild" presStyleCnt="0"/>
      <dgm:spPr/>
    </dgm:pt>
    <dgm:pt modelId="{0EB68C24-EE0E-4909-AA9C-CB562015D6D8}" type="pres">
      <dgm:prSet presAssocID="{B858D28E-094D-4D7F-A2BA-315F97FE1808}" presName="conn2-1" presStyleLbl="parChTrans1D4" presStyleIdx="2" presStyleCnt="15"/>
      <dgm:spPr/>
    </dgm:pt>
    <dgm:pt modelId="{90A4C390-FF15-49D9-A0DC-0B8D8C730EFE}" type="pres">
      <dgm:prSet presAssocID="{B858D28E-094D-4D7F-A2BA-315F97FE1808}" presName="connTx" presStyleCnt="0"/>
      <dgm:spPr/>
    </dgm:pt>
    <dgm:pt modelId="{822BFB05-BC9E-4D8B-A505-C69298545DE1}" type="pres">
      <dgm:prSet presAssocID="{46A772F6-B95B-4B21-BE0E-B2D8000C1CAA}" presName="root2" presStyleCnt="0"/>
      <dgm:spPr/>
    </dgm:pt>
    <dgm:pt modelId="{76899933-A4BE-42E5-82F5-ED0DF7668540}" type="pres">
      <dgm:prSet presAssocID="{46A772F6-B95B-4B21-BE0E-B2D8000C1CAA}" presName="LevelTwoTextNode" presStyleLbl="node4" presStyleIdx="2" presStyleCnt="15">
        <dgm:presLayoutVars>
          <dgm:chPref val="3"/>
        </dgm:presLayoutVars>
      </dgm:prSet>
      <dgm:spPr/>
    </dgm:pt>
    <dgm:pt modelId="{9545B72F-E398-4308-9E99-E3A5F30AFCD1}" type="pres">
      <dgm:prSet presAssocID="{46A772F6-B95B-4B21-BE0E-B2D8000C1CAA}" presName="level3hierChild" presStyleCnt="0"/>
      <dgm:spPr/>
    </dgm:pt>
    <dgm:pt modelId="{CB4503C0-185D-48A6-A795-72C1D53D7B07}" type="pres">
      <dgm:prSet presAssocID="{3E0F5EDC-0ABC-4B72-82A5-37CF867D6BE5}" presName="conn2-1" presStyleLbl="parChTrans1D4" presStyleIdx="3" presStyleCnt="15"/>
      <dgm:spPr/>
    </dgm:pt>
    <dgm:pt modelId="{5410CA6C-205C-4210-8B20-66CF3569CBEF}" type="pres">
      <dgm:prSet presAssocID="{3E0F5EDC-0ABC-4B72-82A5-37CF867D6BE5}" presName="connTx" presStyleCnt="0"/>
      <dgm:spPr/>
    </dgm:pt>
    <dgm:pt modelId="{8C80D77B-AD73-433C-BA73-085AF6A20876}" type="pres">
      <dgm:prSet presAssocID="{9578FFE7-AD63-445D-8A68-36E1263F5FC4}" presName="root2" presStyleCnt="0"/>
      <dgm:spPr/>
    </dgm:pt>
    <dgm:pt modelId="{42C99F5B-FA4D-47AB-8A75-B311AA9CC1D8}" type="pres">
      <dgm:prSet presAssocID="{9578FFE7-AD63-445D-8A68-36E1263F5FC4}" presName="LevelTwoTextNode" presStyleLbl="node4" presStyleIdx="3" presStyleCnt="15" custScaleX="381496">
        <dgm:presLayoutVars>
          <dgm:chPref val="3"/>
        </dgm:presLayoutVars>
      </dgm:prSet>
      <dgm:spPr/>
    </dgm:pt>
    <dgm:pt modelId="{A4FFD13B-61F4-4BAD-B22B-2C195A2F764A}" type="pres">
      <dgm:prSet presAssocID="{9578FFE7-AD63-445D-8A68-36E1263F5FC4}" presName="level3hierChild" presStyleCnt="0"/>
      <dgm:spPr/>
    </dgm:pt>
    <dgm:pt modelId="{FD088C76-72B4-408B-B3BA-D9F371AEF1F7}" type="pres">
      <dgm:prSet presAssocID="{7C630BB6-5272-43CC-9B7B-AC839652F6A2}" presName="conn2-1" presStyleLbl="parChTrans1D4" presStyleIdx="4" presStyleCnt="15"/>
      <dgm:spPr/>
    </dgm:pt>
    <dgm:pt modelId="{A11056AB-65E0-455D-B96D-852E1BD49F6F}" type="pres">
      <dgm:prSet presAssocID="{7C630BB6-5272-43CC-9B7B-AC839652F6A2}" presName="connTx" presStyleCnt="0"/>
      <dgm:spPr/>
    </dgm:pt>
    <dgm:pt modelId="{540AA1EA-9C24-49EB-9209-4DA9D68C2702}" type="pres">
      <dgm:prSet presAssocID="{F1F168EA-BEA5-42DE-9C32-2630031BC99F}" presName="root2" presStyleCnt="0"/>
      <dgm:spPr/>
    </dgm:pt>
    <dgm:pt modelId="{89F158C9-1ADF-49F3-8A99-F1757DAB42A8}" type="pres">
      <dgm:prSet presAssocID="{F1F168EA-BEA5-42DE-9C32-2630031BC99F}" presName="LevelTwoTextNode" presStyleLbl="node4" presStyleIdx="4" presStyleCnt="15">
        <dgm:presLayoutVars>
          <dgm:chPref val="3"/>
        </dgm:presLayoutVars>
      </dgm:prSet>
      <dgm:spPr/>
    </dgm:pt>
    <dgm:pt modelId="{DA79F5C2-6D6C-419D-8351-27A224F13904}" type="pres">
      <dgm:prSet presAssocID="{F1F168EA-BEA5-42DE-9C32-2630031BC99F}" presName="level3hierChild" presStyleCnt="0"/>
      <dgm:spPr/>
    </dgm:pt>
    <dgm:pt modelId="{E225986D-9E9D-4DF9-8C05-2079041DA6E9}" type="pres">
      <dgm:prSet presAssocID="{CA53C0B9-49C5-4CE6-BB90-F57729E85EF5}" presName="conn2-1" presStyleLbl="parChTrans1D4" presStyleIdx="5" presStyleCnt="15"/>
      <dgm:spPr/>
    </dgm:pt>
    <dgm:pt modelId="{21C4F2E6-38B3-4DB2-99E7-29E4DC8AE9D5}" type="pres">
      <dgm:prSet presAssocID="{CA53C0B9-49C5-4CE6-BB90-F57729E85EF5}" presName="connTx" presStyleCnt="0"/>
      <dgm:spPr/>
    </dgm:pt>
    <dgm:pt modelId="{1A850E15-F924-480D-8ABF-5A36CFA12F0D}" type="pres">
      <dgm:prSet presAssocID="{3D7AC1B4-F66B-46D2-A4C5-70644DC716D6}" presName="root2" presStyleCnt="0"/>
      <dgm:spPr/>
    </dgm:pt>
    <dgm:pt modelId="{262B8700-4AB4-4632-855D-1E8113AD34D8}" type="pres">
      <dgm:prSet presAssocID="{3D7AC1B4-F66B-46D2-A4C5-70644DC716D6}" presName="LevelTwoTextNode" presStyleLbl="node4" presStyleIdx="5" presStyleCnt="15" custScaleX="384254" custLinFactNeighborX="-743">
        <dgm:presLayoutVars>
          <dgm:chPref val="3"/>
        </dgm:presLayoutVars>
      </dgm:prSet>
      <dgm:spPr/>
    </dgm:pt>
    <dgm:pt modelId="{810F3BDB-2758-4E75-BE15-528C39D32846}" type="pres">
      <dgm:prSet presAssocID="{3D7AC1B4-F66B-46D2-A4C5-70644DC716D6}" presName="level3hierChild" presStyleCnt="0"/>
      <dgm:spPr/>
    </dgm:pt>
    <dgm:pt modelId="{E81582B1-A130-479F-ACE3-61EF727591CE}" type="pres">
      <dgm:prSet presAssocID="{581124B7-0397-40F7-9B1D-41220103BA68}" presName="conn2-1" presStyleLbl="parChTrans1D3" presStyleIdx="1" presStyleCnt="4"/>
      <dgm:spPr/>
    </dgm:pt>
    <dgm:pt modelId="{C3EBFA62-33AA-4455-9D61-7B96DA4B37A4}" type="pres">
      <dgm:prSet presAssocID="{581124B7-0397-40F7-9B1D-41220103BA68}" presName="connTx" presStyleCnt="0"/>
      <dgm:spPr/>
    </dgm:pt>
    <dgm:pt modelId="{2DF34A52-3962-401F-8488-13EE54243675}" type="pres">
      <dgm:prSet presAssocID="{C78C4F92-AD69-46C8-910C-41059E8ED0A9}" presName="root2" presStyleCnt="0"/>
      <dgm:spPr/>
    </dgm:pt>
    <dgm:pt modelId="{29F748CF-C0E7-4DEA-B3A3-0E8AEB5CA964}" type="pres">
      <dgm:prSet presAssocID="{C78C4F92-AD69-46C8-910C-41059E8ED0A9}" presName="LevelTwoTextNode" presStyleLbl="node3" presStyleIdx="1" presStyleCnt="4">
        <dgm:presLayoutVars>
          <dgm:chPref val="3"/>
        </dgm:presLayoutVars>
      </dgm:prSet>
      <dgm:spPr/>
    </dgm:pt>
    <dgm:pt modelId="{02AC44EF-F1FC-4C54-8D55-2436304955F9}" type="pres">
      <dgm:prSet presAssocID="{C78C4F92-AD69-46C8-910C-41059E8ED0A9}" presName="level3hierChild" presStyleCnt="0"/>
      <dgm:spPr/>
    </dgm:pt>
    <dgm:pt modelId="{2E81B90F-7494-41FF-808F-F7F82B993B40}" type="pres">
      <dgm:prSet presAssocID="{367D7799-1E5C-4947-8AD1-85D1E0D367AF}" presName="conn2-1" presStyleLbl="parChTrans1D2" presStyleIdx="1" presStyleCnt="2"/>
      <dgm:spPr/>
    </dgm:pt>
    <dgm:pt modelId="{0F4B7785-0023-487B-801C-9850969E1D34}" type="pres">
      <dgm:prSet presAssocID="{367D7799-1E5C-4947-8AD1-85D1E0D367AF}" presName="connTx" presStyleCnt="0"/>
      <dgm:spPr/>
    </dgm:pt>
    <dgm:pt modelId="{4925E953-147A-4210-9A9C-63730A307231}" type="pres">
      <dgm:prSet presAssocID="{4E4A1E17-A3EC-4A54-9171-277E11A0B287}" presName="root2" presStyleCnt="0"/>
      <dgm:spPr/>
    </dgm:pt>
    <dgm:pt modelId="{3D382021-A429-4403-82FF-5A95DD3EBB20}" type="pres">
      <dgm:prSet presAssocID="{4E4A1E17-A3EC-4A54-9171-277E11A0B287}" presName="LevelTwoTextNode" presStyleLbl="node2" presStyleIdx="1" presStyleCnt="2">
        <dgm:presLayoutVars>
          <dgm:chPref val="3"/>
        </dgm:presLayoutVars>
      </dgm:prSet>
      <dgm:spPr/>
    </dgm:pt>
    <dgm:pt modelId="{6D231649-1A42-47D5-A289-01058E6A05B6}" type="pres">
      <dgm:prSet presAssocID="{4E4A1E17-A3EC-4A54-9171-277E11A0B287}" presName="level3hierChild" presStyleCnt="0"/>
      <dgm:spPr/>
    </dgm:pt>
    <dgm:pt modelId="{B68D4CB7-ED76-4EEE-B7F0-455597F5F947}" type="pres">
      <dgm:prSet presAssocID="{9EAB334F-AA91-4141-B6FE-557B19FCD964}" presName="conn2-1" presStyleLbl="parChTrans1D3" presStyleIdx="2" presStyleCnt="4"/>
      <dgm:spPr/>
    </dgm:pt>
    <dgm:pt modelId="{5CB1AA4B-5999-455A-85BE-A2532A5BECF0}" type="pres">
      <dgm:prSet presAssocID="{9EAB334F-AA91-4141-B6FE-557B19FCD964}" presName="connTx" presStyleCnt="0"/>
      <dgm:spPr/>
    </dgm:pt>
    <dgm:pt modelId="{A1B09372-2280-4FF7-9810-328BF9428FDA}" type="pres">
      <dgm:prSet presAssocID="{2B9D6902-DCB2-4AC4-BFAC-AF964742FD39}" presName="root2" presStyleCnt="0"/>
      <dgm:spPr/>
    </dgm:pt>
    <dgm:pt modelId="{402901F7-4C4B-47C4-BE12-824FDFB99F9B}" type="pres">
      <dgm:prSet presAssocID="{2B9D6902-DCB2-4AC4-BFAC-AF964742FD39}" presName="LevelTwoTextNode" presStyleLbl="node3" presStyleIdx="2" presStyleCnt="4">
        <dgm:presLayoutVars>
          <dgm:chPref val="3"/>
        </dgm:presLayoutVars>
      </dgm:prSet>
      <dgm:spPr/>
    </dgm:pt>
    <dgm:pt modelId="{48115C91-152F-4201-BB89-A30029998550}" type="pres">
      <dgm:prSet presAssocID="{2B9D6902-DCB2-4AC4-BFAC-AF964742FD39}" presName="level3hierChild" presStyleCnt="0"/>
      <dgm:spPr/>
    </dgm:pt>
    <dgm:pt modelId="{1A89448F-58C4-4389-A97D-844C99C104EA}" type="pres">
      <dgm:prSet presAssocID="{3CE84C30-A9AB-43E7-8A01-C7919AF33DC9}" presName="conn2-1" presStyleLbl="parChTrans1D4" presStyleIdx="6" presStyleCnt="15"/>
      <dgm:spPr/>
    </dgm:pt>
    <dgm:pt modelId="{4F6CAB93-AD09-4892-BAD9-EE1FCC54041E}" type="pres">
      <dgm:prSet presAssocID="{3CE84C30-A9AB-43E7-8A01-C7919AF33DC9}" presName="connTx" presStyleCnt="0"/>
      <dgm:spPr/>
    </dgm:pt>
    <dgm:pt modelId="{C0F09524-F681-4CF0-9B71-78B70C205BC3}" type="pres">
      <dgm:prSet presAssocID="{74CE10E4-C6BB-4235-AE21-4BF5CF3063A3}" presName="root2" presStyleCnt="0"/>
      <dgm:spPr/>
    </dgm:pt>
    <dgm:pt modelId="{D063FAE2-FA2E-45B9-BF94-5036D3F56211}" type="pres">
      <dgm:prSet presAssocID="{74CE10E4-C6BB-4235-AE21-4BF5CF3063A3}" presName="LevelTwoTextNode" presStyleLbl="node4" presStyleIdx="6" presStyleCnt="15">
        <dgm:presLayoutVars>
          <dgm:chPref val="3"/>
        </dgm:presLayoutVars>
      </dgm:prSet>
      <dgm:spPr/>
    </dgm:pt>
    <dgm:pt modelId="{D2474B50-867E-4946-8F9C-0294FE9DFFE1}" type="pres">
      <dgm:prSet presAssocID="{74CE10E4-C6BB-4235-AE21-4BF5CF3063A3}" presName="level3hierChild" presStyleCnt="0"/>
      <dgm:spPr/>
    </dgm:pt>
    <dgm:pt modelId="{DD4B359C-F970-478D-A7ED-114E660E770E}" type="pres">
      <dgm:prSet presAssocID="{D4C5C08B-2CCA-4C8A-8070-81E9D9D50440}" presName="conn2-1" presStyleLbl="parChTrans1D4" presStyleIdx="7" presStyleCnt="15"/>
      <dgm:spPr/>
    </dgm:pt>
    <dgm:pt modelId="{C2753AAF-FA7D-45CA-A8CB-706D9A49CBDD}" type="pres">
      <dgm:prSet presAssocID="{D4C5C08B-2CCA-4C8A-8070-81E9D9D50440}" presName="connTx" presStyleCnt="0"/>
      <dgm:spPr/>
    </dgm:pt>
    <dgm:pt modelId="{55CE6DD7-A1E6-47DF-A419-2CBA56993457}" type="pres">
      <dgm:prSet presAssocID="{7B544C38-AB15-4B63-AC83-4DEAC6587940}" presName="root2" presStyleCnt="0"/>
      <dgm:spPr/>
    </dgm:pt>
    <dgm:pt modelId="{57EB8633-1CBA-47A2-A256-56465AC9466F}" type="pres">
      <dgm:prSet presAssocID="{7B544C38-AB15-4B63-AC83-4DEAC6587940}" presName="LevelTwoTextNode" presStyleLbl="node4" presStyleIdx="7" presStyleCnt="15" custScaleX="387118">
        <dgm:presLayoutVars>
          <dgm:chPref val="3"/>
        </dgm:presLayoutVars>
      </dgm:prSet>
      <dgm:spPr/>
    </dgm:pt>
    <dgm:pt modelId="{94D14A92-797C-4EA4-BAF5-2868BD04E3E6}" type="pres">
      <dgm:prSet presAssocID="{7B544C38-AB15-4B63-AC83-4DEAC6587940}" presName="level3hierChild" presStyleCnt="0"/>
      <dgm:spPr/>
    </dgm:pt>
    <dgm:pt modelId="{51DE9531-6DB9-4828-9F06-3A5CB587116A}" type="pres">
      <dgm:prSet presAssocID="{F1A19CC5-3E53-4888-8DBB-2E66B0035A0D}" presName="conn2-1" presStyleLbl="parChTrans1D4" presStyleIdx="8" presStyleCnt="15"/>
      <dgm:spPr/>
    </dgm:pt>
    <dgm:pt modelId="{61A75CA7-EA91-4374-B676-8923CB9152E5}" type="pres">
      <dgm:prSet presAssocID="{F1A19CC5-3E53-4888-8DBB-2E66B0035A0D}" presName="connTx" presStyleCnt="0"/>
      <dgm:spPr/>
    </dgm:pt>
    <dgm:pt modelId="{B547B934-9A85-4437-8B2C-6820CEF755D9}" type="pres">
      <dgm:prSet presAssocID="{DA687A38-B14E-47F8-9CCC-95261E07C7D5}" presName="root2" presStyleCnt="0"/>
      <dgm:spPr/>
    </dgm:pt>
    <dgm:pt modelId="{88EC51CE-E9F0-4170-9A43-CC1AA2421F23}" type="pres">
      <dgm:prSet presAssocID="{DA687A38-B14E-47F8-9CCC-95261E07C7D5}" presName="LevelTwoTextNode" presStyleLbl="node4" presStyleIdx="8" presStyleCnt="15">
        <dgm:presLayoutVars>
          <dgm:chPref val="3"/>
        </dgm:presLayoutVars>
      </dgm:prSet>
      <dgm:spPr/>
    </dgm:pt>
    <dgm:pt modelId="{260A9D6A-F3DC-47E9-8401-B194D541C923}" type="pres">
      <dgm:prSet presAssocID="{DA687A38-B14E-47F8-9CCC-95261E07C7D5}" presName="level3hierChild" presStyleCnt="0"/>
      <dgm:spPr/>
    </dgm:pt>
    <dgm:pt modelId="{C708DFEB-4360-4AD0-AEB8-78B805018CBC}" type="pres">
      <dgm:prSet presAssocID="{A3A3B5E3-FB11-476D-B14D-6AA0AE1E29F4}" presName="conn2-1" presStyleLbl="parChTrans1D4" presStyleIdx="9" presStyleCnt="15"/>
      <dgm:spPr/>
    </dgm:pt>
    <dgm:pt modelId="{7F711865-F9D1-4137-927B-5E54C7E48820}" type="pres">
      <dgm:prSet presAssocID="{A3A3B5E3-FB11-476D-B14D-6AA0AE1E29F4}" presName="connTx" presStyleCnt="0"/>
      <dgm:spPr/>
    </dgm:pt>
    <dgm:pt modelId="{AA8B2E6A-BA10-48E0-BF25-BCCC6D68C04D}" type="pres">
      <dgm:prSet presAssocID="{515C97A1-E548-4E8B-ACE4-85FF5DD8A1CA}" presName="root2" presStyleCnt="0"/>
      <dgm:spPr/>
    </dgm:pt>
    <dgm:pt modelId="{9323C2D2-51D0-4EC4-A972-B54DCDFEA4C4}" type="pres">
      <dgm:prSet presAssocID="{515C97A1-E548-4E8B-ACE4-85FF5DD8A1CA}" presName="LevelTwoTextNode" presStyleLbl="node4" presStyleIdx="9" presStyleCnt="15" custScaleX="384348">
        <dgm:presLayoutVars>
          <dgm:chPref val="3"/>
        </dgm:presLayoutVars>
      </dgm:prSet>
      <dgm:spPr/>
    </dgm:pt>
    <dgm:pt modelId="{DA05340D-7BAC-491C-BDB4-3DA6003DFC88}" type="pres">
      <dgm:prSet presAssocID="{515C97A1-E548-4E8B-ACE4-85FF5DD8A1CA}" presName="level3hierChild" presStyleCnt="0"/>
      <dgm:spPr/>
    </dgm:pt>
    <dgm:pt modelId="{F69A6B68-F902-42DC-B48B-B6D62D5F7D10}" type="pres">
      <dgm:prSet presAssocID="{D1CF9D81-8C5C-40D3-8811-306FD0839AF3}" presName="conn2-1" presStyleLbl="parChTrans1D3" presStyleIdx="3" presStyleCnt="4"/>
      <dgm:spPr/>
    </dgm:pt>
    <dgm:pt modelId="{C3DA71BD-BF37-44B8-B0D1-ED27E075A1DB}" type="pres">
      <dgm:prSet presAssocID="{D1CF9D81-8C5C-40D3-8811-306FD0839AF3}" presName="connTx" presStyleCnt="0"/>
      <dgm:spPr/>
    </dgm:pt>
    <dgm:pt modelId="{7DEC1FE6-12A0-4395-94F8-DB704EBE1BEA}" type="pres">
      <dgm:prSet presAssocID="{A8BFBF74-5CDD-448F-ACEA-F5A5206FE209}" presName="root2" presStyleCnt="0"/>
      <dgm:spPr/>
    </dgm:pt>
    <dgm:pt modelId="{CAEF6B8C-65AF-4F54-A2F0-3D278A268594}" type="pres">
      <dgm:prSet presAssocID="{A8BFBF74-5CDD-448F-ACEA-F5A5206FE209}" presName="LevelTwoTextNode" presStyleLbl="node3" presStyleIdx="3" presStyleCnt="4">
        <dgm:presLayoutVars>
          <dgm:chPref val="3"/>
        </dgm:presLayoutVars>
      </dgm:prSet>
      <dgm:spPr/>
    </dgm:pt>
    <dgm:pt modelId="{D3CD91BD-84F8-46E4-BF9D-E7940A4EF25E}" type="pres">
      <dgm:prSet presAssocID="{A8BFBF74-5CDD-448F-ACEA-F5A5206FE209}" presName="level3hierChild" presStyleCnt="0"/>
      <dgm:spPr/>
    </dgm:pt>
    <dgm:pt modelId="{686C50CE-D1B7-412D-A7C1-CEFD3F6AA2D3}" type="pres">
      <dgm:prSet presAssocID="{3FF73E54-6DE2-431F-AFD8-92E0AB32256B}" presName="conn2-1" presStyleLbl="parChTrans1D4" presStyleIdx="10" presStyleCnt="15"/>
      <dgm:spPr/>
    </dgm:pt>
    <dgm:pt modelId="{1A0DD6DA-DC16-4DD7-A24B-60D4EDA57A43}" type="pres">
      <dgm:prSet presAssocID="{3FF73E54-6DE2-431F-AFD8-92E0AB32256B}" presName="connTx" presStyleCnt="0"/>
      <dgm:spPr/>
    </dgm:pt>
    <dgm:pt modelId="{D713EDF8-A90C-415E-B778-0BDB6A231341}" type="pres">
      <dgm:prSet presAssocID="{FE507873-64FA-4503-BCCF-A64A2AD7941F}" presName="root2" presStyleCnt="0"/>
      <dgm:spPr/>
    </dgm:pt>
    <dgm:pt modelId="{1675591D-0663-40E5-B602-47A1412FED45}" type="pres">
      <dgm:prSet presAssocID="{FE507873-64FA-4503-BCCF-A64A2AD7941F}" presName="LevelTwoTextNode" presStyleLbl="node4" presStyleIdx="10" presStyleCnt="15">
        <dgm:presLayoutVars>
          <dgm:chPref val="3"/>
        </dgm:presLayoutVars>
      </dgm:prSet>
      <dgm:spPr/>
    </dgm:pt>
    <dgm:pt modelId="{BAA12473-D5DD-4AD7-84DF-75232F04DCED}" type="pres">
      <dgm:prSet presAssocID="{FE507873-64FA-4503-BCCF-A64A2AD7941F}" presName="level3hierChild" presStyleCnt="0"/>
      <dgm:spPr/>
    </dgm:pt>
    <dgm:pt modelId="{B3C8C9A6-7B0B-4F65-BE26-973F25223B55}" type="pres">
      <dgm:prSet presAssocID="{C7569CF5-3CBC-428D-89FF-CB7C40FF91C4}" presName="conn2-1" presStyleLbl="parChTrans1D4" presStyleIdx="11" presStyleCnt="15"/>
      <dgm:spPr/>
    </dgm:pt>
    <dgm:pt modelId="{221DB7B1-4552-4EFD-A270-077A1939F3E9}" type="pres">
      <dgm:prSet presAssocID="{C7569CF5-3CBC-428D-89FF-CB7C40FF91C4}" presName="connTx" presStyleCnt="0"/>
      <dgm:spPr/>
    </dgm:pt>
    <dgm:pt modelId="{E6FCA2DB-F155-49D9-A203-E5AEF428E0BA}" type="pres">
      <dgm:prSet presAssocID="{CA476CCA-6F3A-42B4-BD52-2A87E5893D0C}" presName="root2" presStyleCnt="0"/>
      <dgm:spPr/>
    </dgm:pt>
    <dgm:pt modelId="{F4E34E61-A95B-49D6-A43C-9AC16B6BAD52}" type="pres">
      <dgm:prSet presAssocID="{CA476CCA-6F3A-42B4-BD52-2A87E5893D0C}" presName="LevelTwoTextNode" presStyleLbl="node4" presStyleIdx="11" presStyleCnt="15">
        <dgm:presLayoutVars>
          <dgm:chPref val="3"/>
        </dgm:presLayoutVars>
      </dgm:prSet>
      <dgm:spPr/>
    </dgm:pt>
    <dgm:pt modelId="{70861667-EAD8-4A08-9256-2A98E4E0621A}" type="pres">
      <dgm:prSet presAssocID="{CA476CCA-6F3A-42B4-BD52-2A87E5893D0C}" presName="level3hierChild" presStyleCnt="0"/>
      <dgm:spPr/>
    </dgm:pt>
    <dgm:pt modelId="{D8BFBDA6-2579-4C7A-A035-65EAAB280F5C}" type="pres">
      <dgm:prSet presAssocID="{F115B30E-2290-432F-BB0E-5F2E4614D4EA}" presName="conn2-1" presStyleLbl="parChTrans1D4" presStyleIdx="12" presStyleCnt="15"/>
      <dgm:spPr/>
    </dgm:pt>
    <dgm:pt modelId="{4AF36016-E6F2-4210-A579-EE5909A798C0}" type="pres">
      <dgm:prSet presAssocID="{F115B30E-2290-432F-BB0E-5F2E4614D4EA}" presName="connTx" presStyleCnt="0"/>
      <dgm:spPr/>
    </dgm:pt>
    <dgm:pt modelId="{A01D7AE8-5014-43A5-98E5-5DDC86569538}" type="pres">
      <dgm:prSet presAssocID="{625F9779-3D0A-4877-A2CC-4A4605B9F8B2}" presName="root2" presStyleCnt="0"/>
      <dgm:spPr/>
    </dgm:pt>
    <dgm:pt modelId="{B2ED330A-2B63-4F6E-B7FD-1109F7B72BA7}" type="pres">
      <dgm:prSet presAssocID="{625F9779-3D0A-4877-A2CC-4A4605B9F8B2}" presName="LevelTwoTextNode" presStyleLbl="node4" presStyleIdx="12" presStyleCnt="15" custScaleX="386922">
        <dgm:presLayoutVars>
          <dgm:chPref val="3"/>
        </dgm:presLayoutVars>
      </dgm:prSet>
      <dgm:spPr/>
    </dgm:pt>
    <dgm:pt modelId="{68ADEA78-7F41-4140-8563-E490674405A1}" type="pres">
      <dgm:prSet presAssocID="{625F9779-3D0A-4877-A2CC-4A4605B9F8B2}" presName="level3hierChild" presStyleCnt="0"/>
      <dgm:spPr/>
    </dgm:pt>
    <dgm:pt modelId="{EAD9D98C-3B1E-4F94-A8A9-08657BF4168E}" type="pres">
      <dgm:prSet presAssocID="{459746DA-3E56-416F-9B2D-DE23CFAB9920}" presName="conn2-1" presStyleLbl="parChTrans1D4" presStyleIdx="13" presStyleCnt="15"/>
      <dgm:spPr/>
    </dgm:pt>
    <dgm:pt modelId="{86AB5D7B-10D6-4961-8CA4-3B81C22C3B87}" type="pres">
      <dgm:prSet presAssocID="{459746DA-3E56-416F-9B2D-DE23CFAB9920}" presName="connTx" presStyleCnt="0"/>
      <dgm:spPr/>
    </dgm:pt>
    <dgm:pt modelId="{AE822C40-682C-425A-AF82-3DCC33EEF4A3}" type="pres">
      <dgm:prSet presAssocID="{7B4F17EE-7AC3-4ED2-ADA6-5A02FD0C7C0C}" presName="root2" presStyleCnt="0"/>
      <dgm:spPr/>
    </dgm:pt>
    <dgm:pt modelId="{A0A116AB-8AFA-4133-A160-9F81390E7678}" type="pres">
      <dgm:prSet presAssocID="{7B4F17EE-7AC3-4ED2-ADA6-5A02FD0C7C0C}" presName="LevelTwoTextNode" presStyleLbl="node4" presStyleIdx="13" presStyleCnt="15">
        <dgm:presLayoutVars>
          <dgm:chPref val="3"/>
        </dgm:presLayoutVars>
      </dgm:prSet>
      <dgm:spPr/>
    </dgm:pt>
    <dgm:pt modelId="{CFC40477-0766-4B32-9C04-0FEB54810194}" type="pres">
      <dgm:prSet presAssocID="{7B4F17EE-7AC3-4ED2-ADA6-5A02FD0C7C0C}" presName="level3hierChild" presStyleCnt="0"/>
      <dgm:spPr/>
    </dgm:pt>
    <dgm:pt modelId="{F45074AB-1FF3-420A-80EB-D9C3BC113CDC}" type="pres">
      <dgm:prSet presAssocID="{8A8D733C-6D8D-4B75-B29C-239731571382}" presName="conn2-1" presStyleLbl="parChTrans1D4" presStyleIdx="14" presStyleCnt="15"/>
      <dgm:spPr/>
    </dgm:pt>
    <dgm:pt modelId="{28E5D9D6-CF5A-4E0C-AF5C-F83B8DDFF48A}" type="pres">
      <dgm:prSet presAssocID="{8A8D733C-6D8D-4B75-B29C-239731571382}" presName="connTx" presStyleCnt="0"/>
      <dgm:spPr/>
    </dgm:pt>
    <dgm:pt modelId="{8C93BB21-5836-4CB6-B7FC-B04BBDB8B74F}" type="pres">
      <dgm:prSet presAssocID="{1BE45337-3A5D-4C87-A87A-7239B536EEC5}" presName="root2" presStyleCnt="0"/>
      <dgm:spPr/>
    </dgm:pt>
    <dgm:pt modelId="{E1F85574-17CA-41E5-8373-8395E92B3980}" type="pres">
      <dgm:prSet presAssocID="{1BE45337-3A5D-4C87-A87A-7239B536EEC5}" presName="LevelTwoTextNode" presStyleLbl="node4" presStyleIdx="14" presStyleCnt="15" custScaleX="387222">
        <dgm:presLayoutVars>
          <dgm:chPref val="3"/>
        </dgm:presLayoutVars>
      </dgm:prSet>
      <dgm:spPr/>
    </dgm:pt>
    <dgm:pt modelId="{1EC4AE4B-75B7-4A86-82CD-FB01B4A2D004}" type="pres">
      <dgm:prSet presAssocID="{1BE45337-3A5D-4C87-A87A-7239B536EEC5}" presName="level3hierChild" presStyleCnt="0"/>
      <dgm:spPr/>
    </dgm:pt>
  </dgm:ptLst>
  <dgm:cxnLst>
    <dgm:cxn modelId="{D47DCB20-9855-4B46-80BF-682FBD1986CF}" srcId="{EFE73B03-4D71-4565-8C52-4902BE6377A4}" destId="{0605F139-5EF0-48E7-A091-192233D2011D}" srcOrd="0" destOrd="0" parTransId="{2AFB1B2A-8749-4E5E-9CB9-0B60F81C46F8}" sibTransId="{E0FFEB56-236E-4FE9-83BF-31494E265D5A}"/>
    <dgm:cxn modelId="{A1E2F5FA-D968-4A9F-B1D2-E5E756BBFCA9}" srcId="{0605F139-5EF0-48E7-A091-192233D2011D}" destId="{4530EE7D-F557-4815-9ED2-EABC47F46978}" srcOrd="0" destOrd="0" parTransId="{AC2BFF99-DAE2-494A-88AB-85D75BC6D2EE}" sibTransId="{B98A0394-6758-42EB-8D0E-4491BED52B6C}"/>
    <dgm:cxn modelId="{AD37B65B-C4A7-446D-9501-0F8AC40F9C36}" srcId="{4530EE7D-F557-4815-9ED2-EABC47F46978}" destId="{2C2A4BF3-AA22-4080-9546-909CF9AC3ECB}" srcOrd="0" destOrd="0" parTransId="{4A6A0524-D9B7-4A37-8E78-5FE688BDCCE6}" sibTransId="{39CECE7E-7D7C-4022-9437-1E0813814145}"/>
    <dgm:cxn modelId="{909F987A-C270-40C9-A437-BAE4C34F21CA}" srcId="{2C2A4BF3-AA22-4080-9546-909CF9AC3ECB}" destId="{7AE52D51-AB07-46C6-824D-CA4D7696BC9E}" srcOrd="0" destOrd="0" parTransId="{69DD8708-9474-4EC3-9B89-C7008CEB0935}" sibTransId="{32969E3C-3061-4C8D-A0D9-7DCC06A57506}"/>
    <dgm:cxn modelId="{5B4639BE-3F89-4A03-B739-9AFE6554CC02}" srcId="{7AE52D51-AB07-46C6-824D-CA4D7696BC9E}" destId="{4B97FBAC-F2A3-44E8-82DD-C30751A86AE6}" srcOrd="0" destOrd="0" parTransId="{73B6737E-D421-4D7C-877F-9A50DE2B1B9C}" sibTransId="{3BF6155A-619C-4CC1-8B0D-2A3D905CD50B}"/>
    <dgm:cxn modelId="{490D5881-B90F-4D2F-96FE-CC3D9F72C4E7}" srcId="{2C2A4BF3-AA22-4080-9546-909CF9AC3ECB}" destId="{46A772F6-B95B-4B21-BE0E-B2D8000C1CAA}" srcOrd="1" destOrd="0" parTransId="{B858D28E-094D-4D7F-A2BA-315F97FE1808}" sibTransId="{56836CBB-8FD6-41E6-9F29-599207D0846A}"/>
    <dgm:cxn modelId="{0DF0421F-F633-43F3-80C4-0C0CE9986B39}" srcId="{46A772F6-B95B-4B21-BE0E-B2D8000C1CAA}" destId="{9578FFE7-AD63-445D-8A68-36E1263F5FC4}" srcOrd="0" destOrd="1" parTransId="{3E0F5EDC-0ABC-4B72-82A5-37CF867D6BE5}" sibTransId="{77E53C77-3B07-49E3-8F21-7C7B6E652C06}"/>
    <dgm:cxn modelId="{6438E606-42E1-4FA0-8669-52C3591A3D52}" srcId="{2C2A4BF3-AA22-4080-9546-909CF9AC3ECB}" destId="{F1F168EA-BEA5-42DE-9C32-2630031BC99F}" srcOrd="2" destOrd="0" parTransId="{7C630BB6-5272-43CC-9B7B-AC839652F6A2}" sibTransId="{2B67ED19-139D-4D94-A91B-A5070609BA09}"/>
    <dgm:cxn modelId="{DD23B2E6-B907-483C-AA75-FD6C6A9D247F}" srcId="{F1F168EA-BEA5-42DE-9C32-2630031BC99F}" destId="{3D7AC1B4-F66B-46D2-A4C5-70644DC716D6}" srcOrd="0" destOrd="2" parTransId="{CA53C0B9-49C5-4CE6-BB90-F57729E85EF5}" sibTransId="{5532EC66-C419-449B-ADAA-504B8F5028EE}"/>
    <dgm:cxn modelId="{7FA3A874-28B8-4A1E-BFF6-4634E24AF8DF}" srcId="{4530EE7D-F557-4815-9ED2-EABC47F46978}" destId="{C78C4F92-AD69-46C8-910C-41059E8ED0A9}" srcOrd="1" destOrd="0" parTransId="{581124B7-0397-40F7-9B1D-41220103BA68}" sibTransId="{A23C44A9-E7A6-467B-BF93-DD0656347715}"/>
    <dgm:cxn modelId="{E4B029FC-BA06-4998-88E7-1223BE7875F0}" srcId="{0605F139-5EF0-48E7-A091-192233D2011D}" destId="{4E4A1E17-A3EC-4A54-9171-277E11A0B287}" srcOrd="1" destOrd="0" parTransId="{367D7799-1E5C-4947-8AD1-85D1E0D367AF}" sibTransId="{7FFEBD18-7D5B-41C0-A8F3-60942A71708D}"/>
    <dgm:cxn modelId="{DB287379-0883-4E87-9E09-3239AC7BE4BB}" srcId="{4E4A1E17-A3EC-4A54-9171-277E11A0B287}" destId="{2B9D6902-DCB2-4AC4-BFAC-AF964742FD39}" srcOrd="0" destOrd="1" parTransId="{9EAB334F-AA91-4141-B6FE-557B19FCD964}" sibTransId="{EB4A7ACA-5833-4A98-973D-A8E863091431}"/>
    <dgm:cxn modelId="{1FB23043-5FF8-4404-9918-1FE3E1D597A7}" srcId="{2B9D6902-DCB2-4AC4-BFAC-AF964742FD39}" destId="{74CE10E4-C6BB-4235-AE21-4BF5CF3063A3}" srcOrd="0" destOrd="0" parTransId="{3CE84C30-A9AB-43E7-8A01-C7919AF33DC9}" sibTransId="{9EB205E5-B3AF-455D-B94E-E0E4A396AA16}"/>
    <dgm:cxn modelId="{B916E3BC-0388-484F-AF7E-A3057BF3DCC0}" srcId="{74CE10E4-C6BB-4235-AE21-4BF5CF3063A3}" destId="{7B544C38-AB15-4B63-AC83-4DEAC6587940}" srcOrd="0" destOrd="0" parTransId="{D4C5C08B-2CCA-4C8A-8070-81E9D9D50440}" sibTransId="{9CCF3F62-5CCC-460B-AB28-6F0F3F1B831C}"/>
    <dgm:cxn modelId="{8305E8CA-E2BC-4A6C-BD9C-0ED5F525DEAD}" srcId="{2B9D6902-DCB2-4AC4-BFAC-AF964742FD39}" destId="{DA687A38-B14E-47F8-9CCC-95261E07C7D5}" srcOrd="1" destOrd="0" parTransId="{F1A19CC5-3E53-4888-8DBB-2E66B0035A0D}" sibTransId="{8F62466E-6623-4461-85CF-9046ECB9F27C}"/>
    <dgm:cxn modelId="{223AB0EE-23BC-4239-8076-C580563FCD60}" srcId="{DA687A38-B14E-47F8-9CCC-95261E07C7D5}" destId="{515C97A1-E548-4E8B-ACE4-85FF5DD8A1CA}" srcOrd="0" destOrd="1" parTransId="{A3A3B5E3-FB11-476D-B14D-6AA0AE1E29F4}" sibTransId="{CBF6CD7C-DA98-4D5E-AB1A-488D33A7E35C}"/>
    <dgm:cxn modelId="{685A9A55-4904-404F-9E84-E394D46646DC}" srcId="{4E4A1E17-A3EC-4A54-9171-277E11A0B287}" destId="{A8BFBF74-5CDD-448F-ACEA-F5A5206FE209}" srcOrd="1" destOrd="1" parTransId="{D1CF9D81-8C5C-40D3-8811-306FD0839AF3}" sibTransId="{B7897DDE-4141-4214-A610-57074BB49838}"/>
    <dgm:cxn modelId="{A0F13FEC-BCBD-47B7-B69D-9F2D79DAB1AE}" srcId="{A8BFBF74-5CDD-448F-ACEA-F5A5206FE209}" destId="{FE507873-64FA-4503-BCCF-A64A2AD7941F}" srcOrd="0" destOrd="1" parTransId="{3FF73E54-6DE2-431F-AFD8-92E0AB32256B}" sibTransId="{0883D27C-6562-4106-8BD8-C5CA9F5D01D0}"/>
    <dgm:cxn modelId="{496F2913-7806-496E-A064-FAAEBE58E20A}" srcId="{A8BFBF74-5CDD-448F-ACEA-F5A5206FE209}" destId="{CA476CCA-6F3A-42B4-BD52-2A87E5893D0C}" srcOrd="1" destOrd="1" parTransId="{C7569CF5-3CBC-428D-89FF-CB7C40FF91C4}" sibTransId="{22BB1044-B0B2-4B6A-B0B2-6C0D1A9016F8}"/>
    <dgm:cxn modelId="{E63D9966-7A43-4005-BD5C-374D287DCA58}" srcId="{CA476CCA-6F3A-42B4-BD52-2A87E5893D0C}" destId="{625F9779-3D0A-4877-A2CC-4A4605B9F8B2}" srcOrd="0" destOrd="1" parTransId="{F115B30E-2290-432F-BB0E-5F2E4614D4EA}" sibTransId="{5D1C723E-42E5-4A73-8CE0-36613727D664}"/>
    <dgm:cxn modelId="{EA6E8A71-6EDA-4DE7-9EDB-0F96294F4B1A}" srcId="{A8BFBF74-5CDD-448F-ACEA-F5A5206FE209}" destId="{7B4F17EE-7AC3-4ED2-ADA6-5A02FD0C7C0C}" srcOrd="2" destOrd="1" parTransId="{459746DA-3E56-416F-9B2D-DE23CFAB9920}" sibTransId="{90794470-CF71-45B4-A570-2E6274212B22}"/>
    <dgm:cxn modelId="{F1F04C5A-8198-40EC-882B-C0DCB603834E}" srcId="{7B4F17EE-7AC3-4ED2-ADA6-5A02FD0C7C0C}" destId="{1BE45337-3A5D-4C87-A87A-7239B536EEC5}" srcOrd="0" destOrd="2" parTransId="{8A8D733C-6D8D-4B75-B29C-239731571382}" sibTransId="{0114E401-EFBC-4BFE-9AEE-EC6E4B19E1AE}"/>
    <dgm:cxn modelId="{7B91F1D4-A835-4640-91BE-AA559DA60B90}" type="presOf" srcId="{EFE73B03-4D71-4565-8C52-4902BE6377A4}" destId="{5FBAB40F-6011-4629-9B30-77C9439C91BF}" srcOrd="0" destOrd="0" presId="urn:microsoft.com/office/officeart/2005/8/layout/hierarchy2"/>
    <dgm:cxn modelId="{0C870D7C-C412-47E6-90E6-0ED48066F3A2}" type="presParOf" srcId="{5FBAB40F-6011-4629-9B30-77C9439C91BF}" destId="{2332AA2E-A989-4175-BB73-78EA4C3BDB65}" srcOrd="0" destOrd="0" presId="urn:microsoft.com/office/officeart/2005/8/layout/hierarchy2"/>
    <dgm:cxn modelId="{C7C07A8B-6168-4331-B467-94F5F1BB047D}" type="presParOf" srcId="{2332AA2E-A989-4175-BB73-78EA4C3BDB65}" destId="{24E3F4AB-32FB-4CE0-9DAC-FC4DD26B5900}" srcOrd="0" destOrd="0" presId="urn:microsoft.com/office/officeart/2005/8/layout/hierarchy2"/>
    <dgm:cxn modelId="{4EA967F2-B47A-4AEF-82E1-F442A777522C}" type="presOf" srcId="{0605F139-5EF0-48E7-A091-192233D2011D}" destId="{24E3F4AB-32FB-4CE0-9DAC-FC4DD26B5900}" srcOrd="0" destOrd="0" presId="urn:microsoft.com/office/officeart/2005/8/layout/hierarchy2"/>
    <dgm:cxn modelId="{4B39090D-05DA-4E1F-BB3C-94FCB7094B0B}" type="presParOf" srcId="{2332AA2E-A989-4175-BB73-78EA4C3BDB65}" destId="{44F25638-8073-4DA7-9390-5AC06A304565}" srcOrd="1" destOrd="0" presId="urn:microsoft.com/office/officeart/2005/8/layout/hierarchy2"/>
    <dgm:cxn modelId="{D86049FD-315D-4D3C-8E59-14EB6961AB2D}" type="presParOf" srcId="{44F25638-8073-4DA7-9390-5AC06A304565}" destId="{B47BD6C9-6D53-4A69-975F-9CF96E25F10F}" srcOrd="0" destOrd="1" presId="urn:microsoft.com/office/officeart/2005/8/layout/hierarchy2"/>
    <dgm:cxn modelId="{EC08AE31-BA40-403E-B3ED-A7D300702CA9}" type="presOf" srcId="{AC2BFF99-DAE2-494A-88AB-85D75BC6D2EE}" destId="{B47BD6C9-6D53-4A69-975F-9CF96E25F10F}" srcOrd="0" destOrd="0" presId="urn:microsoft.com/office/officeart/2005/8/layout/hierarchy2"/>
    <dgm:cxn modelId="{76D6A288-8046-492B-8736-F0D4D063136D}" type="presParOf" srcId="{B47BD6C9-6D53-4A69-975F-9CF96E25F10F}" destId="{C1833E64-0598-4ED8-B73B-4C820BB35531}" srcOrd="0" destOrd="0" presId="urn:microsoft.com/office/officeart/2005/8/layout/hierarchy2"/>
    <dgm:cxn modelId="{5ACDE936-EE03-4421-8486-19173F3CE335}" type="presOf" srcId="{AC2BFF99-DAE2-494A-88AB-85D75BC6D2EE}" destId="{C1833E64-0598-4ED8-B73B-4C820BB35531}" srcOrd="1" destOrd="0" presId="urn:microsoft.com/office/officeart/2005/8/layout/hierarchy2"/>
    <dgm:cxn modelId="{B68DE9DB-5345-4C18-81B5-132D5F001CB6}" type="presParOf" srcId="{44F25638-8073-4DA7-9390-5AC06A304565}" destId="{46F58ACF-5130-428E-B3EF-87D6FEC0C921}" srcOrd="1" destOrd="1" presId="urn:microsoft.com/office/officeart/2005/8/layout/hierarchy2"/>
    <dgm:cxn modelId="{5C629637-CC76-496D-92AC-122C6A569D34}" type="presParOf" srcId="{46F58ACF-5130-428E-B3EF-87D6FEC0C921}" destId="{3C0D5057-54F2-42F8-ADAD-AA27A1CC1A1B}" srcOrd="0" destOrd="1" presId="urn:microsoft.com/office/officeart/2005/8/layout/hierarchy2"/>
    <dgm:cxn modelId="{7E3BE3AB-CFBA-4489-BE2E-7CAE81FDE0B1}" type="presOf" srcId="{4530EE7D-F557-4815-9ED2-EABC47F46978}" destId="{3C0D5057-54F2-42F8-ADAD-AA27A1CC1A1B}" srcOrd="0" destOrd="0" presId="urn:microsoft.com/office/officeart/2005/8/layout/hierarchy2"/>
    <dgm:cxn modelId="{21BBA721-8C29-4701-BD92-E62CA204908D}" type="presParOf" srcId="{46F58ACF-5130-428E-B3EF-87D6FEC0C921}" destId="{48673F39-879C-4946-8DC7-FD68F0552920}" srcOrd="1" destOrd="1" presId="urn:microsoft.com/office/officeart/2005/8/layout/hierarchy2"/>
    <dgm:cxn modelId="{536BCB8B-9E39-4582-A784-07FE57B28451}" type="presParOf" srcId="{48673F39-879C-4946-8DC7-FD68F0552920}" destId="{FA61825B-C877-4D42-AAFB-0586288A9783}" srcOrd="0" destOrd="1" presId="urn:microsoft.com/office/officeart/2005/8/layout/hierarchy2"/>
    <dgm:cxn modelId="{B2F91728-017E-4004-B2D1-656DD811E113}" type="presOf" srcId="{4A6A0524-D9B7-4A37-8E78-5FE688BDCCE6}" destId="{FA61825B-C877-4D42-AAFB-0586288A9783}" srcOrd="0" destOrd="0" presId="urn:microsoft.com/office/officeart/2005/8/layout/hierarchy2"/>
    <dgm:cxn modelId="{88C67B8C-C75C-4060-8459-A8F8AFCB204F}" type="presParOf" srcId="{FA61825B-C877-4D42-AAFB-0586288A9783}" destId="{66B35CF0-1806-4E4A-8B50-99A64DECDBA9}" srcOrd="0" destOrd="0" presId="urn:microsoft.com/office/officeart/2005/8/layout/hierarchy2"/>
    <dgm:cxn modelId="{402E3199-5657-4BAE-ADE1-E00929F4A532}" type="presOf" srcId="{4A6A0524-D9B7-4A37-8E78-5FE688BDCCE6}" destId="{66B35CF0-1806-4E4A-8B50-99A64DECDBA9}" srcOrd="1" destOrd="0" presId="urn:microsoft.com/office/officeart/2005/8/layout/hierarchy2"/>
    <dgm:cxn modelId="{D5711CFB-5C6F-4AF8-8B49-A1E0455180BB}" type="presParOf" srcId="{48673F39-879C-4946-8DC7-FD68F0552920}" destId="{F95D7524-EA0E-4F9D-9D6F-B10856D5C83F}" srcOrd="1" destOrd="1" presId="urn:microsoft.com/office/officeart/2005/8/layout/hierarchy2"/>
    <dgm:cxn modelId="{CCC60A68-9D91-486C-9F97-EF88CF2E9D95}" type="presParOf" srcId="{F95D7524-EA0E-4F9D-9D6F-B10856D5C83F}" destId="{63712EDC-9AF8-41BC-8F72-ADF8D554FF07}" srcOrd="0" destOrd="1" presId="urn:microsoft.com/office/officeart/2005/8/layout/hierarchy2"/>
    <dgm:cxn modelId="{3C80180A-37BC-48A7-9371-673AD627486C}" type="presOf" srcId="{2C2A4BF3-AA22-4080-9546-909CF9AC3ECB}" destId="{63712EDC-9AF8-41BC-8F72-ADF8D554FF07}" srcOrd="0" destOrd="0" presId="urn:microsoft.com/office/officeart/2005/8/layout/hierarchy2"/>
    <dgm:cxn modelId="{9A99301F-F84F-4EDA-A84E-1F864441AA55}" type="presParOf" srcId="{F95D7524-EA0E-4F9D-9D6F-B10856D5C83F}" destId="{E0C65410-D9BC-4E23-87DE-EBBC54AD2166}" srcOrd="1" destOrd="1" presId="urn:microsoft.com/office/officeart/2005/8/layout/hierarchy2"/>
    <dgm:cxn modelId="{52424C12-E8A3-4891-A327-3E770441D98B}" type="presParOf" srcId="{E0C65410-D9BC-4E23-87DE-EBBC54AD2166}" destId="{382472E2-8B43-4065-BA3B-F39745555412}" srcOrd="0" destOrd="1" presId="urn:microsoft.com/office/officeart/2005/8/layout/hierarchy2"/>
    <dgm:cxn modelId="{8AA4FE2E-FFF0-4A89-9A72-4E7561F92586}" type="presOf" srcId="{69DD8708-9474-4EC3-9B89-C7008CEB0935}" destId="{382472E2-8B43-4065-BA3B-F39745555412}" srcOrd="0" destOrd="0" presId="urn:microsoft.com/office/officeart/2005/8/layout/hierarchy2"/>
    <dgm:cxn modelId="{B2D5C543-C649-471A-A872-D8A49E710BA6}" type="presParOf" srcId="{382472E2-8B43-4065-BA3B-F39745555412}" destId="{63FD6941-E904-4C11-9EA9-08AE7EED31AC}" srcOrd="0" destOrd="0" presId="urn:microsoft.com/office/officeart/2005/8/layout/hierarchy2"/>
    <dgm:cxn modelId="{60785B18-35C6-4E41-9BD8-E5D1E2C70199}" type="presOf" srcId="{69DD8708-9474-4EC3-9B89-C7008CEB0935}" destId="{63FD6941-E904-4C11-9EA9-08AE7EED31AC}" srcOrd="1" destOrd="0" presId="urn:microsoft.com/office/officeart/2005/8/layout/hierarchy2"/>
    <dgm:cxn modelId="{B1FECB6C-BDAD-4949-AADB-D53D6DD71D19}" type="presParOf" srcId="{E0C65410-D9BC-4E23-87DE-EBBC54AD2166}" destId="{30554D63-5CAB-46E0-90B0-997CEF399B7A}" srcOrd="1" destOrd="1" presId="urn:microsoft.com/office/officeart/2005/8/layout/hierarchy2"/>
    <dgm:cxn modelId="{B18CB12A-7292-4039-870A-7B90B6AD5386}" type="presParOf" srcId="{30554D63-5CAB-46E0-90B0-997CEF399B7A}" destId="{B069779B-733C-4CEF-B37F-115F762BF647}" srcOrd="0" destOrd="1" presId="urn:microsoft.com/office/officeart/2005/8/layout/hierarchy2"/>
    <dgm:cxn modelId="{E6828531-17BD-4376-8718-38EA1C71167A}" type="presOf" srcId="{7AE52D51-AB07-46C6-824D-CA4D7696BC9E}" destId="{B069779B-733C-4CEF-B37F-115F762BF647}" srcOrd="0" destOrd="0" presId="urn:microsoft.com/office/officeart/2005/8/layout/hierarchy2"/>
    <dgm:cxn modelId="{006A1E1A-9691-4E9E-B52E-2200D064B528}" type="presParOf" srcId="{30554D63-5CAB-46E0-90B0-997CEF399B7A}" destId="{7E4EE8D8-7575-4C9D-97FC-1D20237554BC}" srcOrd="1" destOrd="1" presId="urn:microsoft.com/office/officeart/2005/8/layout/hierarchy2"/>
    <dgm:cxn modelId="{9E7CB4A4-EC4B-4DEB-A7FE-773FA544A6BE}" type="presParOf" srcId="{7E4EE8D8-7575-4C9D-97FC-1D20237554BC}" destId="{42F8C424-5693-44BC-AEDE-AB2D5F17CA34}" srcOrd="0" destOrd="1" presId="urn:microsoft.com/office/officeart/2005/8/layout/hierarchy2"/>
    <dgm:cxn modelId="{5323E2FC-B881-4D0D-A451-382DC5804783}" type="presOf" srcId="{73B6737E-D421-4D7C-877F-9A50DE2B1B9C}" destId="{42F8C424-5693-44BC-AEDE-AB2D5F17CA34}" srcOrd="0" destOrd="0" presId="urn:microsoft.com/office/officeart/2005/8/layout/hierarchy2"/>
    <dgm:cxn modelId="{588DB04B-2973-4DC3-90E2-A26BDA728BC6}" type="presParOf" srcId="{42F8C424-5693-44BC-AEDE-AB2D5F17CA34}" destId="{6270A4DC-91D6-4F20-AC01-B6BCE04E7D92}" srcOrd="0" destOrd="0" presId="urn:microsoft.com/office/officeart/2005/8/layout/hierarchy2"/>
    <dgm:cxn modelId="{1A7874DB-209D-40F1-A414-5BB4675F8352}" type="presOf" srcId="{73B6737E-D421-4D7C-877F-9A50DE2B1B9C}" destId="{6270A4DC-91D6-4F20-AC01-B6BCE04E7D92}" srcOrd="1" destOrd="0" presId="urn:microsoft.com/office/officeart/2005/8/layout/hierarchy2"/>
    <dgm:cxn modelId="{5E12783B-79E4-4118-A82A-9237670D54F7}" type="presParOf" srcId="{7E4EE8D8-7575-4C9D-97FC-1D20237554BC}" destId="{B7E4D616-1E53-47AC-A7D4-69D8BC4E22EA}" srcOrd="1" destOrd="1" presId="urn:microsoft.com/office/officeart/2005/8/layout/hierarchy2"/>
    <dgm:cxn modelId="{D399E45A-734D-4A5E-A631-539ACF6449C9}" type="presParOf" srcId="{B7E4D616-1E53-47AC-A7D4-69D8BC4E22EA}" destId="{F41448CA-F601-4E2E-8A77-05EB5622124E}" srcOrd="0" destOrd="1" presId="urn:microsoft.com/office/officeart/2005/8/layout/hierarchy2"/>
    <dgm:cxn modelId="{86061980-FFBF-4FEA-86C6-A577B7315A80}" type="presOf" srcId="{4B97FBAC-F2A3-44E8-82DD-C30751A86AE6}" destId="{F41448CA-F601-4E2E-8A77-05EB5622124E}" srcOrd="0" destOrd="0" presId="urn:microsoft.com/office/officeart/2005/8/layout/hierarchy2"/>
    <dgm:cxn modelId="{DA9D7705-A788-4B93-83BD-DBC1F511F09B}" type="presParOf" srcId="{B7E4D616-1E53-47AC-A7D4-69D8BC4E22EA}" destId="{ADE8B061-2B8C-437C-8451-1586FA0E9D68}" srcOrd="1" destOrd="1" presId="urn:microsoft.com/office/officeart/2005/8/layout/hierarchy2"/>
    <dgm:cxn modelId="{76C237B9-5DB5-4AE2-8A62-ABFBB7FE4565}" type="presParOf" srcId="{E0C65410-D9BC-4E23-87DE-EBBC54AD2166}" destId="{0EB68C24-EE0E-4909-AA9C-CB562015D6D8}" srcOrd="2" destOrd="1" presId="urn:microsoft.com/office/officeart/2005/8/layout/hierarchy2"/>
    <dgm:cxn modelId="{FB409393-7F72-4BCA-AF6E-ECBE4D522D84}" type="presOf" srcId="{B858D28E-094D-4D7F-A2BA-315F97FE1808}" destId="{0EB68C24-EE0E-4909-AA9C-CB562015D6D8}" srcOrd="0" destOrd="0" presId="urn:microsoft.com/office/officeart/2005/8/layout/hierarchy2"/>
    <dgm:cxn modelId="{37E5B485-1FF9-4D95-9134-BBD9BA16DF21}" type="presParOf" srcId="{0EB68C24-EE0E-4909-AA9C-CB562015D6D8}" destId="{90A4C390-FF15-49D9-A0DC-0B8D8C730EFE}" srcOrd="0" destOrd="2" presId="urn:microsoft.com/office/officeart/2005/8/layout/hierarchy2"/>
    <dgm:cxn modelId="{AEFA7B46-F400-4926-8C48-F3AEDDFB8263}" type="presOf" srcId="{B858D28E-094D-4D7F-A2BA-315F97FE1808}" destId="{90A4C390-FF15-49D9-A0DC-0B8D8C730EFE}" srcOrd="1" destOrd="0" presId="urn:microsoft.com/office/officeart/2005/8/layout/hierarchy2"/>
    <dgm:cxn modelId="{3427DBA1-C34A-44E8-B689-412548480A07}" type="presParOf" srcId="{E0C65410-D9BC-4E23-87DE-EBBC54AD2166}" destId="{822BFB05-BC9E-4D8B-A505-C69298545DE1}" srcOrd="3" destOrd="1" presId="urn:microsoft.com/office/officeart/2005/8/layout/hierarchy2"/>
    <dgm:cxn modelId="{6F00DAEE-7BEB-4CF1-A070-5AB94FDC006A}" type="presParOf" srcId="{822BFB05-BC9E-4D8B-A505-C69298545DE1}" destId="{76899933-A4BE-42E5-82F5-ED0DF7668540}" srcOrd="0" destOrd="3" presId="urn:microsoft.com/office/officeart/2005/8/layout/hierarchy2"/>
    <dgm:cxn modelId="{0914AE65-AD30-40A9-B2BD-762772E8D110}" type="presOf" srcId="{46A772F6-B95B-4B21-BE0E-B2D8000C1CAA}" destId="{76899933-A4BE-42E5-82F5-ED0DF7668540}" srcOrd="0" destOrd="0" presId="urn:microsoft.com/office/officeart/2005/8/layout/hierarchy2"/>
    <dgm:cxn modelId="{B8435C17-BC67-4F0C-A6B8-1547F4174F31}" type="presParOf" srcId="{822BFB05-BC9E-4D8B-A505-C69298545DE1}" destId="{9545B72F-E398-4308-9E99-E3A5F30AFCD1}" srcOrd="1" destOrd="3" presId="urn:microsoft.com/office/officeart/2005/8/layout/hierarchy2"/>
    <dgm:cxn modelId="{99A1C9A4-A9E1-44EE-A5E7-0CD232737153}" type="presParOf" srcId="{9545B72F-E398-4308-9E99-E3A5F30AFCD1}" destId="{CB4503C0-185D-48A6-A795-72C1D53D7B07}" srcOrd="0" destOrd="1" presId="urn:microsoft.com/office/officeart/2005/8/layout/hierarchy2"/>
    <dgm:cxn modelId="{7FE3B4BA-CAD9-4101-B86D-37E4494D0A8D}" type="presOf" srcId="{3E0F5EDC-0ABC-4B72-82A5-37CF867D6BE5}" destId="{CB4503C0-185D-48A6-A795-72C1D53D7B07}" srcOrd="0" destOrd="0" presId="urn:microsoft.com/office/officeart/2005/8/layout/hierarchy2"/>
    <dgm:cxn modelId="{2FA55A55-1784-4A3E-8355-A2EA46ED6929}" type="presParOf" srcId="{CB4503C0-185D-48A6-A795-72C1D53D7B07}" destId="{5410CA6C-205C-4210-8B20-66CF3569CBEF}" srcOrd="0" destOrd="0" presId="urn:microsoft.com/office/officeart/2005/8/layout/hierarchy2"/>
    <dgm:cxn modelId="{81816C29-BFED-4197-857F-323B93296F64}" type="presOf" srcId="{3E0F5EDC-0ABC-4B72-82A5-37CF867D6BE5}" destId="{5410CA6C-205C-4210-8B20-66CF3569CBEF}" srcOrd="1" destOrd="0" presId="urn:microsoft.com/office/officeart/2005/8/layout/hierarchy2"/>
    <dgm:cxn modelId="{EDB657DB-B694-4C2F-A330-95FC186D572F}" type="presParOf" srcId="{9545B72F-E398-4308-9E99-E3A5F30AFCD1}" destId="{8C80D77B-AD73-433C-BA73-085AF6A20876}" srcOrd="1" destOrd="1" presId="urn:microsoft.com/office/officeart/2005/8/layout/hierarchy2"/>
    <dgm:cxn modelId="{192CD988-A843-4809-AC1E-AF66676DEE56}" type="presParOf" srcId="{8C80D77B-AD73-433C-BA73-085AF6A20876}" destId="{42C99F5B-FA4D-47AB-8A75-B311AA9CC1D8}" srcOrd="0" destOrd="1" presId="urn:microsoft.com/office/officeart/2005/8/layout/hierarchy2"/>
    <dgm:cxn modelId="{A026DBD1-CF59-4E1D-BD4A-1B4B17D389C6}" type="presOf" srcId="{9578FFE7-AD63-445D-8A68-36E1263F5FC4}" destId="{42C99F5B-FA4D-47AB-8A75-B311AA9CC1D8}" srcOrd="0" destOrd="0" presId="urn:microsoft.com/office/officeart/2005/8/layout/hierarchy2"/>
    <dgm:cxn modelId="{0AB45648-53C5-4171-9C64-9114742F2CA5}" type="presParOf" srcId="{8C80D77B-AD73-433C-BA73-085AF6A20876}" destId="{A4FFD13B-61F4-4BAD-B22B-2C195A2F764A}" srcOrd="1" destOrd="1" presId="urn:microsoft.com/office/officeart/2005/8/layout/hierarchy2"/>
    <dgm:cxn modelId="{F6FB9C4C-307A-4214-86A8-80183AFCE330}" type="presParOf" srcId="{E0C65410-D9BC-4E23-87DE-EBBC54AD2166}" destId="{FD088C76-72B4-408B-B3BA-D9F371AEF1F7}" srcOrd="4" destOrd="1" presId="urn:microsoft.com/office/officeart/2005/8/layout/hierarchy2"/>
    <dgm:cxn modelId="{C0CC8289-D27D-4B0E-AF7F-84759F1171F1}" type="presOf" srcId="{7C630BB6-5272-43CC-9B7B-AC839652F6A2}" destId="{FD088C76-72B4-408B-B3BA-D9F371AEF1F7}" srcOrd="0" destOrd="0" presId="urn:microsoft.com/office/officeart/2005/8/layout/hierarchy2"/>
    <dgm:cxn modelId="{97E04182-9E43-4B55-B11B-AD9FF4E7A1AD}" type="presParOf" srcId="{FD088C76-72B4-408B-B3BA-D9F371AEF1F7}" destId="{A11056AB-65E0-455D-B96D-852E1BD49F6F}" srcOrd="0" destOrd="4" presId="urn:microsoft.com/office/officeart/2005/8/layout/hierarchy2"/>
    <dgm:cxn modelId="{7C23D2A9-E35D-4F76-B6FE-24787F7988C3}" type="presOf" srcId="{7C630BB6-5272-43CC-9B7B-AC839652F6A2}" destId="{A11056AB-65E0-455D-B96D-852E1BD49F6F}" srcOrd="1" destOrd="0" presId="urn:microsoft.com/office/officeart/2005/8/layout/hierarchy2"/>
    <dgm:cxn modelId="{8ADCA716-EC25-41A3-A80B-7003102D318D}" type="presParOf" srcId="{E0C65410-D9BC-4E23-87DE-EBBC54AD2166}" destId="{540AA1EA-9C24-49EB-9209-4DA9D68C2702}" srcOrd="5" destOrd="1" presId="urn:microsoft.com/office/officeart/2005/8/layout/hierarchy2"/>
    <dgm:cxn modelId="{851C63A4-86ED-4FAB-AC3E-05A014941FFB}" type="presParOf" srcId="{540AA1EA-9C24-49EB-9209-4DA9D68C2702}" destId="{89F158C9-1ADF-49F3-8A99-F1757DAB42A8}" srcOrd="0" destOrd="5" presId="urn:microsoft.com/office/officeart/2005/8/layout/hierarchy2"/>
    <dgm:cxn modelId="{8056C052-3F7B-4C6D-A84D-75E8DA4A72DA}" type="presOf" srcId="{F1F168EA-BEA5-42DE-9C32-2630031BC99F}" destId="{89F158C9-1ADF-49F3-8A99-F1757DAB42A8}" srcOrd="0" destOrd="0" presId="urn:microsoft.com/office/officeart/2005/8/layout/hierarchy2"/>
    <dgm:cxn modelId="{E003E65B-0D35-42C1-928F-F7AC4391F2E8}" type="presParOf" srcId="{540AA1EA-9C24-49EB-9209-4DA9D68C2702}" destId="{DA79F5C2-6D6C-419D-8351-27A224F13904}" srcOrd="1" destOrd="5" presId="urn:microsoft.com/office/officeart/2005/8/layout/hierarchy2"/>
    <dgm:cxn modelId="{8AEB4EFE-7956-4532-9455-A72036C746DA}" type="presParOf" srcId="{DA79F5C2-6D6C-419D-8351-27A224F13904}" destId="{E225986D-9E9D-4DF9-8C05-2079041DA6E9}" srcOrd="0" destOrd="1" presId="urn:microsoft.com/office/officeart/2005/8/layout/hierarchy2"/>
    <dgm:cxn modelId="{061BBEEB-110F-445D-9441-CB0B8DC1AF58}" type="presOf" srcId="{CA53C0B9-49C5-4CE6-BB90-F57729E85EF5}" destId="{E225986D-9E9D-4DF9-8C05-2079041DA6E9}" srcOrd="0" destOrd="0" presId="urn:microsoft.com/office/officeart/2005/8/layout/hierarchy2"/>
    <dgm:cxn modelId="{1ABFA549-0743-42A6-9EA7-36CF99E85581}" type="presParOf" srcId="{E225986D-9E9D-4DF9-8C05-2079041DA6E9}" destId="{21C4F2E6-38B3-4DB2-99E7-29E4DC8AE9D5}" srcOrd="0" destOrd="0" presId="urn:microsoft.com/office/officeart/2005/8/layout/hierarchy2"/>
    <dgm:cxn modelId="{9A636305-4D8D-467F-8E1B-E4B34CB8C4AC}" type="presOf" srcId="{CA53C0B9-49C5-4CE6-BB90-F57729E85EF5}" destId="{21C4F2E6-38B3-4DB2-99E7-29E4DC8AE9D5}" srcOrd="1" destOrd="0" presId="urn:microsoft.com/office/officeart/2005/8/layout/hierarchy2"/>
    <dgm:cxn modelId="{95835AE1-8879-40F4-9786-87A8DC60347C}" type="presParOf" srcId="{DA79F5C2-6D6C-419D-8351-27A224F13904}" destId="{1A850E15-F924-480D-8ABF-5A36CFA12F0D}" srcOrd="1" destOrd="1" presId="urn:microsoft.com/office/officeart/2005/8/layout/hierarchy2"/>
    <dgm:cxn modelId="{23C22D9A-3DCF-4B40-BF7E-CF570A3DD0A6}" type="presParOf" srcId="{1A850E15-F924-480D-8ABF-5A36CFA12F0D}" destId="{262B8700-4AB4-4632-855D-1E8113AD34D8}" srcOrd="0" destOrd="1" presId="urn:microsoft.com/office/officeart/2005/8/layout/hierarchy2"/>
    <dgm:cxn modelId="{BDB58E3A-900F-4090-BC55-2A50FCAF6606}" type="presOf" srcId="{3D7AC1B4-F66B-46D2-A4C5-70644DC716D6}" destId="{262B8700-4AB4-4632-855D-1E8113AD34D8}" srcOrd="0" destOrd="0" presId="urn:microsoft.com/office/officeart/2005/8/layout/hierarchy2"/>
    <dgm:cxn modelId="{46D55FF2-FCC1-4FB4-B6CC-F3BADA029783}" type="presParOf" srcId="{1A850E15-F924-480D-8ABF-5A36CFA12F0D}" destId="{810F3BDB-2758-4E75-BE15-528C39D32846}" srcOrd="1" destOrd="1" presId="urn:microsoft.com/office/officeart/2005/8/layout/hierarchy2"/>
    <dgm:cxn modelId="{FECB379D-AE1A-4C89-A8FA-BB76A9AD029B}" type="presParOf" srcId="{48673F39-879C-4946-8DC7-FD68F0552920}" destId="{E81582B1-A130-479F-ACE3-61EF727591CE}" srcOrd="2" destOrd="1" presId="urn:microsoft.com/office/officeart/2005/8/layout/hierarchy2"/>
    <dgm:cxn modelId="{483CC6BA-BDAA-4A81-8B71-B39277A392F2}" type="presOf" srcId="{581124B7-0397-40F7-9B1D-41220103BA68}" destId="{E81582B1-A130-479F-ACE3-61EF727591CE}" srcOrd="0" destOrd="0" presId="urn:microsoft.com/office/officeart/2005/8/layout/hierarchy2"/>
    <dgm:cxn modelId="{527065E1-569E-49F4-B340-E391CE65270F}" type="presParOf" srcId="{E81582B1-A130-479F-ACE3-61EF727591CE}" destId="{C3EBFA62-33AA-4455-9D61-7B96DA4B37A4}" srcOrd="0" destOrd="2" presId="urn:microsoft.com/office/officeart/2005/8/layout/hierarchy2"/>
    <dgm:cxn modelId="{633851BC-202C-41C5-BE7D-94900B60901B}" type="presOf" srcId="{581124B7-0397-40F7-9B1D-41220103BA68}" destId="{C3EBFA62-33AA-4455-9D61-7B96DA4B37A4}" srcOrd="1" destOrd="0" presId="urn:microsoft.com/office/officeart/2005/8/layout/hierarchy2"/>
    <dgm:cxn modelId="{1536C483-0E35-42A1-AA5E-DD709CD0F024}" type="presParOf" srcId="{48673F39-879C-4946-8DC7-FD68F0552920}" destId="{2DF34A52-3962-401F-8488-13EE54243675}" srcOrd="3" destOrd="1" presId="urn:microsoft.com/office/officeart/2005/8/layout/hierarchy2"/>
    <dgm:cxn modelId="{DB9C4780-4876-42DF-95B4-6DDE4893BDC2}" type="presParOf" srcId="{2DF34A52-3962-401F-8488-13EE54243675}" destId="{29F748CF-C0E7-4DEA-B3A3-0E8AEB5CA964}" srcOrd="0" destOrd="3" presId="urn:microsoft.com/office/officeart/2005/8/layout/hierarchy2"/>
    <dgm:cxn modelId="{33C6068D-9B74-4595-96A8-3DF03EBA42D3}" type="presOf" srcId="{C78C4F92-AD69-46C8-910C-41059E8ED0A9}" destId="{29F748CF-C0E7-4DEA-B3A3-0E8AEB5CA964}" srcOrd="0" destOrd="0" presId="urn:microsoft.com/office/officeart/2005/8/layout/hierarchy2"/>
    <dgm:cxn modelId="{51AC9534-70D8-4335-B70C-E680502B6F70}" type="presParOf" srcId="{2DF34A52-3962-401F-8488-13EE54243675}" destId="{02AC44EF-F1FC-4C54-8D55-2436304955F9}" srcOrd="1" destOrd="3" presId="urn:microsoft.com/office/officeart/2005/8/layout/hierarchy2"/>
    <dgm:cxn modelId="{E4ABC73C-D0C7-40BB-BA82-C26FAD9A3676}" type="presParOf" srcId="{44F25638-8073-4DA7-9390-5AC06A304565}" destId="{2E81B90F-7494-41FF-808F-F7F82B993B40}" srcOrd="2" destOrd="1" presId="urn:microsoft.com/office/officeart/2005/8/layout/hierarchy2"/>
    <dgm:cxn modelId="{3AEB1073-4A15-4AE8-B8B6-B8EC347C745A}" type="presOf" srcId="{367D7799-1E5C-4947-8AD1-85D1E0D367AF}" destId="{2E81B90F-7494-41FF-808F-F7F82B993B40}" srcOrd="0" destOrd="0" presId="urn:microsoft.com/office/officeart/2005/8/layout/hierarchy2"/>
    <dgm:cxn modelId="{10F75A68-7C68-4718-916E-D2EABE04B066}" type="presParOf" srcId="{2E81B90F-7494-41FF-808F-F7F82B993B40}" destId="{0F4B7785-0023-487B-801C-9850969E1D34}" srcOrd="0" destOrd="2" presId="urn:microsoft.com/office/officeart/2005/8/layout/hierarchy2"/>
    <dgm:cxn modelId="{AC60A716-333B-43E9-9E48-55D12A67A7AF}" type="presOf" srcId="{367D7799-1E5C-4947-8AD1-85D1E0D367AF}" destId="{0F4B7785-0023-487B-801C-9850969E1D34}" srcOrd="1" destOrd="0" presId="urn:microsoft.com/office/officeart/2005/8/layout/hierarchy2"/>
    <dgm:cxn modelId="{231A19B3-B06F-40CC-AD08-54C3A14CC4CB}" type="presParOf" srcId="{44F25638-8073-4DA7-9390-5AC06A304565}" destId="{4925E953-147A-4210-9A9C-63730A307231}" srcOrd="3" destOrd="1" presId="urn:microsoft.com/office/officeart/2005/8/layout/hierarchy2"/>
    <dgm:cxn modelId="{C9C6512E-A105-4FF0-B0C8-1C800DA83266}" type="presParOf" srcId="{4925E953-147A-4210-9A9C-63730A307231}" destId="{3D382021-A429-4403-82FF-5A95DD3EBB20}" srcOrd="0" destOrd="3" presId="urn:microsoft.com/office/officeart/2005/8/layout/hierarchy2"/>
    <dgm:cxn modelId="{8349AF8E-75D7-42D7-AC82-539F133D30AF}" type="presOf" srcId="{4E4A1E17-A3EC-4A54-9171-277E11A0B287}" destId="{3D382021-A429-4403-82FF-5A95DD3EBB20}" srcOrd="0" destOrd="0" presId="urn:microsoft.com/office/officeart/2005/8/layout/hierarchy2"/>
    <dgm:cxn modelId="{9040CAE8-4708-405A-A39A-F81BC06D581A}" type="presParOf" srcId="{4925E953-147A-4210-9A9C-63730A307231}" destId="{6D231649-1A42-47D5-A289-01058E6A05B6}" srcOrd="1" destOrd="3" presId="urn:microsoft.com/office/officeart/2005/8/layout/hierarchy2"/>
    <dgm:cxn modelId="{93D0CA86-9D91-4F05-BB32-5CE9131FA6FC}" type="presParOf" srcId="{6D231649-1A42-47D5-A289-01058E6A05B6}" destId="{B68D4CB7-ED76-4EEE-B7F0-455597F5F947}" srcOrd="0" destOrd="1" presId="urn:microsoft.com/office/officeart/2005/8/layout/hierarchy2"/>
    <dgm:cxn modelId="{E91A74CE-3C81-4731-ACDB-16B37B6567A1}" type="presOf" srcId="{9EAB334F-AA91-4141-B6FE-557B19FCD964}" destId="{B68D4CB7-ED76-4EEE-B7F0-455597F5F947}" srcOrd="0" destOrd="0" presId="urn:microsoft.com/office/officeart/2005/8/layout/hierarchy2"/>
    <dgm:cxn modelId="{335753CE-F7DD-4A02-A45D-07E82F282508}" type="presParOf" srcId="{B68D4CB7-ED76-4EEE-B7F0-455597F5F947}" destId="{5CB1AA4B-5999-455A-85BE-A2532A5BECF0}" srcOrd="0" destOrd="0" presId="urn:microsoft.com/office/officeart/2005/8/layout/hierarchy2"/>
    <dgm:cxn modelId="{BF95742D-4AE3-469B-86FC-10A64FA25133}" type="presOf" srcId="{9EAB334F-AA91-4141-B6FE-557B19FCD964}" destId="{5CB1AA4B-5999-455A-85BE-A2532A5BECF0}" srcOrd="1" destOrd="0" presId="urn:microsoft.com/office/officeart/2005/8/layout/hierarchy2"/>
    <dgm:cxn modelId="{BD18AC57-CACB-4A6D-9195-806E761C0CEA}" type="presParOf" srcId="{6D231649-1A42-47D5-A289-01058E6A05B6}" destId="{A1B09372-2280-4FF7-9810-328BF9428FDA}" srcOrd="1" destOrd="1" presId="urn:microsoft.com/office/officeart/2005/8/layout/hierarchy2"/>
    <dgm:cxn modelId="{D63A119A-5951-49CE-A329-D9A03AC9921C}" type="presParOf" srcId="{A1B09372-2280-4FF7-9810-328BF9428FDA}" destId="{402901F7-4C4B-47C4-BE12-824FDFB99F9B}" srcOrd="0" destOrd="1" presId="urn:microsoft.com/office/officeart/2005/8/layout/hierarchy2"/>
    <dgm:cxn modelId="{98115CDA-860A-471C-BC0E-6DB944FFC338}" type="presOf" srcId="{2B9D6902-DCB2-4AC4-BFAC-AF964742FD39}" destId="{402901F7-4C4B-47C4-BE12-824FDFB99F9B}" srcOrd="0" destOrd="0" presId="urn:microsoft.com/office/officeart/2005/8/layout/hierarchy2"/>
    <dgm:cxn modelId="{EE587955-3239-4C61-B216-C4F30F6E39B5}" type="presParOf" srcId="{A1B09372-2280-4FF7-9810-328BF9428FDA}" destId="{48115C91-152F-4201-BB89-A30029998550}" srcOrd="1" destOrd="1" presId="urn:microsoft.com/office/officeart/2005/8/layout/hierarchy2"/>
    <dgm:cxn modelId="{1E92502E-C05E-4F1D-91B0-CB50C86CDD7F}" type="presParOf" srcId="{48115C91-152F-4201-BB89-A30029998550}" destId="{1A89448F-58C4-4389-A97D-844C99C104EA}" srcOrd="0" destOrd="1" presId="urn:microsoft.com/office/officeart/2005/8/layout/hierarchy2"/>
    <dgm:cxn modelId="{D3CF8C40-BA50-44C2-A858-30C2A8DB850F}" type="presOf" srcId="{3CE84C30-A9AB-43E7-8A01-C7919AF33DC9}" destId="{1A89448F-58C4-4389-A97D-844C99C104EA}" srcOrd="0" destOrd="0" presId="urn:microsoft.com/office/officeart/2005/8/layout/hierarchy2"/>
    <dgm:cxn modelId="{A3F0D77C-D49B-4913-B3A1-29B93A8D5A7E}" type="presParOf" srcId="{1A89448F-58C4-4389-A97D-844C99C104EA}" destId="{4F6CAB93-AD09-4892-BAD9-EE1FCC54041E}" srcOrd="0" destOrd="0" presId="urn:microsoft.com/office/officeart/2005/8/layout/hierarchy2"/>
    <dgm:cxn modelId="{B75ABF0D-09D9-45F4-9DD8-6C02B1F84ED7}" type="presOf" srcId="{3CE84C30-A9AB-43E7-8A01-C7919AF33DC9}" destId="{4F6CAB93-AD09-4892-BAD9-EE1FCC54041E}" srcOrd="1" destOrd="0" presId="urn:microsoft.com/office/officeart/2005/8/layout/hierarchy2"/>
    <dgm:cxn modelId="{DF09C095-BB6C-4BCD-8B1C-E4EF47190D3C}" type="presParOf" srcId="{48115C91-152F-4201-BB89-A30029998550}" destId="{C0F09524-F681-4CF0-9B71-78B70C205BC3}" srcOrd="1" destOrd="1" presId="urn:microsoft.com/office/officeart/2005/8/layout/hierarchy2"/>
    <dgm:cxn modelId="{010EA4A4-87D6-4214-983E-84136DFE1148}" type="presParOf" srcId="{C0F09524-F681-4CF0-9B71-78B70C205BC3}" destId="{D063FAE2-FA2E-45B9-BF94-5036D3F56211}" srcOrd="0" destOrd="1" presId="urn:microsoft.com/office/officeart/2005/8/layout/hierarchy2"/>
    <dgm:cxn modelId="{3ED6233F-E64D-4BDE-BF89-4C07F89083E8}" type="presOf" srcId="{74CE10E4-C6BB-4235-AE21-4BF5CF3063A3}" destId="{D063FAE2-FA2E-45B9-BF94-5036D3F56211}" srcOrd="0" destOrd="0" presId="urn:microsoft.com/office/officeart/2005/8/layout/hierarchy2"/>
    <dgm:cxn modelId="{FBC9D7E7-32FB-4D29-BD70-94045B4078F9}" type="presParOf" srcId="{C0F09524-F681-4CF0-9B71-78B70C205BC3}" destId="{D2474B50-867E-4946-8F9C-0294FE9DFFE1}" srcOrd="1" destOrd="1" presId="urn:microsoft.com/office/officeart/2005/8/layout/hierarchy2"/>
    <dgm:cxn modelId="{DDAF1B4E-9003-4402-9D8B-FAF208C9F2E0}" type="presParOf" srcId="{D2474B50-867E-4946-8F9C-0294FE9DFFE1}" destId="{DD4B359C-F970-478D-A7ED-114E660E770E}" srcOrd="0" destOrd="1" presId="urn:microsoft.com/office/officeart/2005/8/layout/hierarchy2"/>
    <dgm:cxn modelId="{896B0938-2D4E-4B06-AC6A-053934589A63}" type="presOf" srcId="{D4C5C08B-2CCA-4C8A-8070-81E9D9D50440}" destId="{DD4B359C-F970-478D-A7ED-114E660E770E}" srcOrd="0" destOrd="0" presId="urn:microsoft.com/office/officeart/2005/8/layout/hierarchy2"/>
    <dgm:cxn modelId="{E84A4A9C-670F-46DC-9EB4-4CF67D749B98}" type="presParOf" srcId="{DD4B359C-F970-478D-A7ED-114E660E770E}" destId="{C2753AAF-FA7D-45CA-A8CB-706D9A49CBDD}" srcOrd="0" destOrd="0" presId="urn:microsoft.com/office/officeart/2005/8/layout/hierarchy2"/>
    <dgm:cxn modelId="{E650B592-531C-4C35-A486-300F049D2F7F}" type="presOf" srcId="{D4C5C08B-2CCA-4C8A-8070-81E9D9D50440}" destId="{C2753AAF-FA7D-45CA-A8CB-706D9A49CBDD}" srcOrd="1" destOrd="0" presId="urn:microsoft.com/office/officeart/2005/8/layout/hierarchy2"/>
    <dgm:cxn modelId="{E9EC1BE8-5068-4018-9542-99E3090378A7}" type="presParOf" srcId="{D2474B50-867E-4946-8F9C-0294FE9DFFE1}" destId="{55CE6DD7-A1E6-47DF-A419-2CBA56993457}" srcOrd="1" destOrd="1" presId="urn:microsoft.com/office/officeart/2005/8/layout/hierarchy2"/>
    <dgm:cxn modelId="{2A0BE456-A734-4695-B279-79B557F8C62A}" type="presParOf" srcId="{55CE6DD7-A1E6-47DF-A419-2CBA56993457}" destId="{57EB8633-1CBA-47A2-A256-56465AC9466F}" srcOrd="0" destOrd="1" presId="urn:microsoft.com/office/officeart/2005/8/layout/hierarchy2"/>
    <dgm:cxn modelId="{3A137127-8424-446F-9A2A-45B2EEC107D8}" type="presOf" srcId="{7B544C38-AB15-4B63-AC83-4DEAC6587940}" destId="{57EB8633-1CBA-47A2-A256-56465AC9466F}" srcOrd="0" destOrd="0" presId="urn:microsoft.com/office/officeart/2005/8/layout/hierarchy2"/>
    <dgm:cxn modelId="{D172EC41-747B-4284-8A28-BDCC616D4C97}" type="presParOf" srcId="{55CE6DD7-A1E6-47DF-A419-2CBA56993457}" destId="{94D14A92-797C-4EA4-BAF5-2868BD04E3E6}" srcOrd="1" destOrd="1" presId="urn:microsoft.com/office/officeart/2005/8/layout/hierarchy2"/>
    <dgm:cxn modelId="{6A334042-1343-454E-9203-F820914744D1}" type="presParOf" srcId="{48115C91-152F-4201-BB89-A30029998550}" destId="{51DE9531-6DB9-4828-9F06-3A5CB587116A}" srcOrd="2" destOrd="1" presId="urn:microsoft.com/office/officeart/2005/8/layout/hierarchy2"/>
    <dgm:cxn modelId="{7FF1F3E5-3AD7-4B83-B473-8A6BB0BEC679}" type="presOf" srcId="{F1A19CC5-3E53-4888-8DBB-2E66B0035A0D}" destId="{51DE9531-6DB9-4828-9F06-3A5CB587116A}" srcOrd="0" destOrd="0" presId="urn:microsoft.com/office/officeart/2005/8/layout/hierarchy2"/>
    <dgm:cxn modelId="{DACD8AEB-FA1E-4DC3-A0BF-0377D48E7023}" type="presParOf" srcId="{51DE9531-6DB9-4828-9F06-3A5CB587116A}" destId="{61A75CA7-EA91-4374-B676-8923CB9152E5}" srcOrd="0" destOrd="2" presId="urn:microsoft.com/office/officeart/2005/8/layout/hierarchy2"/>
    <dgm:cxn modelId="{ABF08366-AAF7-4366-926E-9C36125AED27}" type="presOf" srcId="{F1A19CC5-3E53-4888-8DBB-2E66B0035A0D}" destId="{61A75CA7-EA91-4374-B676-8923CB9152E5}" srcOrd="1" destOrd="0" presId="urn:microsoft.com/office/officeart/2005/8/layout/hierarchy2"/>
    <dgm:cxn modelId="{241E6A08-BF97-4D8A-AF0D-3B00A34077FE}" type="presParOf" srcId="{48115C91-152F-4201-BB89-A30029998550}" destId="{B547B934-9A85-4437-8B2C-6820CEF755D9}" srcOrd="3" destOrd="1" presId="urn:microsoft.com/office/officeart/2005/8/layout/hierarchy2"/>
    <dgm:cxn modelId="{982850FF-70DA-4898-9359-A356F3540F93}" type="presParOf" srcId="{B547B934-9A85-4437-8B2C-6820CEF755D9}" destId="{88EC51CE-E9F0-4170-9A43-CC1AA2421F23}" srcOrd="0" destOrd="3" presId="urn:microsoft.com/office/officeart/2005/8/layout/hierarchy2"/>
    <dgm:cxn modelId="{CE6F5F82-902C-4D5A-9234-25429E85640F}" type="presOf" srcId="{DA687A38-B14E-47F8-9CCC-95261E07C7D5}" destId="{88EC51CE-E9F0-4170-9A43-CC1AA2421F23}" srcOrd="0" destOrd="0" presId="urn:microsoft.com/office/officeart/2005/8/layout/hierarchy2"/>
    <dgm:cxn modelId="{6D847F9D-C57A-4F26-8B7C-F1A543C7E292}" type="presParOf" srcId="{B547B934-9A85-4437-8B2C-6820CEF755D9}" destId="{260A9D6A-F3DC-47E9-8401-B194D541C923}" srcOrd="1" destOrd="3" presId="urn:microsoft.com/office/officeart/2005/8/layout/hierarchy2"/>
    <dgm:cxn modelId="{1BD84B33-7317-4BC4-9AFC-FD9AE1ACE801}" type="presParOf" srcId="{260A9D6A-F3DC-47E9-8401-B194D541C923}" destId="{C708DFEB-4360-4AD0-AEB8-78B805018CBC}" srcOrd="0" destOrd="1" presId="urn:microsoft.com/office/officeart/2005/8/layout/hierarchy2"/>
    <dgm:cxn modelId="{7AFE060F-2420-4629-B4CB-8BEB2EDBA7BF}" type="presOf" srcId="{A3A3B5E3-FB11-476D-B14D-6AA0AE1E29F4}" destId="{C708DFEB-4360-4AD0-AEB8-78B805018CBC}" srcOrd="0" destOrd="0" presId="urn:microsoft.com/office/officeart/2005/8/layout/hierarchy2"/>
    <dgm:cxn modelId="{105D6E3F-8DB4-494D-BA7B-07915126DA22}" type="presParOf" srcId="{C708DFEB-4360-4AD0-AEB8-78B805018CBC}" destId="{7F711865-F9D1-4137-927B-5E54C7E48820}" srcOrd="0" destOrd="0" presId="urn:microsoft.com/office/officeart/2005/8/layout/hierarchy2"/>
    <dgm:cxn modelId="{5D9F7D78-B5B4-429F-8DEC-950D718AE791}" type="presOf" srcId="{A3A3B5E3-FB11-476D-B14D-6AA0AE1E29F4}" destId="{7F711865-F9D1-4137-927B-5E54C7E48820}" srcOrd="1" destOrd="0" presId="urn:microsoft.com/office/officeart/2005/8/layout/hierarchy2"/>
    <dgm:cxn modelId="{0F90E692-21F7-4764-81B8-44B6621CE0AF}" type="presParOf" srcId="{260A9D6A-F3DC-47E9-8401-B194D541C923}" destId="{AA8B2E6A-BA10-48E0-BF25-BCCC6D68C04D}" srcOrd="1" destOrd="1" presId="urn:microsoft.com/office/officeart/2005/8/layout/hierarchy2"/>
    <dgm:cxn modelId="{E694D697-09A6-40B7-8C80-87E07762A8F7}" type="presParOf" srcId="{AA8B2E6A-BA10-48E0-BF25-BCCC6D68C04D}" destId="{9323C2D2-51D0-4EC4-A972-B54DCDFEA4C4}" srcOrd="0" destOrd="1" presId="urn:microsoft.com/office/officeart/2005/8/layout/hierarchy2"/>
    <dgm:cxn modelId="{E8E38BF3-B832-459B-B3EC-B81FDD6BFD56}" type="presOf" srcId="{515C97A1-E548-4E8B-ACE4-85FF5DD8A1CA}" destId="{9323C2D2-51D0-4EC4-A972-B54DCDFEA4C4}" srcOrd="0" destOrd="0" presId="urn:microsoft.com/office/officeart/2005/8/layout/hierarchy2"/>
    <dgm:cxn modelId="{6477E830-11A4-4BD8-BDC8-049208ED03E5}" type="presParOf" srcId="{AA8B2E6A-BA10-48E0-BF25-BCCC6D68C04D}" destId="{DA05340D-7BAC-491C-BDB4-3DA6003DFC88}" srcOrd="1" destOrd="1" presId="urn:microsoft.com/office/officeart/2005/8/layout/hierarchy2"/>
    <dgm:cxn modelId="{B293D646-5FB5-44B5-ACC4-8A64664A9676}" type="presParOf" srcId="{6D231649-1A42-47D5-A289-01058E6A05B6}" destId="{F69A6B68-F902-42DC-B48B-B6D62D5F7D10}" srcOrd="2" destOrd="1" presId="urn:microsoft.com/office/officeart/2005/8/layout/hierarchy2"/>
    <dgm:cxn modelId="{6A95571B-1E36-436F-912B-CBDBC76E8A93}" type="presOf" srcId="{D1CF9D81-8C5C-40D3-8811-306FD0839AF3}" destId="{F69A6B68-F902-42DC-B48B-B6D62D5F7D10}" srcOrd="0" destOrd="0" presId="urn:microsoft.com/office/officeart/2005/8/layout/hierarchy2"/>
    <dgm:cxn modelId="{C9FB11DA-E65F-4880-AA47-7C997747C0AF}" type="presParOf" srcId="{F69A6B68-F902-42DC-B48B-B6D62D5F7D10}" destId="{C3DA71BD-BF37-44B8-B0D1-ED27E075A1DB}" srcOrd="0" destOrd="2" presId="urn:microsoft.com/office/officeart/2005/8/layout/hierarchy2"/>
    <dgm:cxn modelId="{97C72941-BFB6-4EC3-842B-79DC7323ED84}" type="presOf" srcId="{D1CF9D81-8C5C-40D3-8811-306FD0839AF3}" destId="{C3DA71BD-BF37-44B8-B0D1-ED27E075A1DB}" srcOrd="1" destOrd="0" presId="urn:microsoft.com/office/officeart/2005/8/layout/hierarchy2"/>
    <dgm:cxn modelId="{734FE0CA-B187-47DD-9FCC-4FA0E118B523}" type="presParOf" srcId="{6D231649-1A42-47D5-A289-01058E6A05B6}" destId="{7DEC1FE6-12A0-4395-94F8-DB704EBE1BEA}" srcOrd="3" destOrd="1" presId="urn:microsoft.com/office/officeart/2005/8/layout/hierarchy2"/>
    <dgm:cxn modelId="{1277183B-21CD-4CA0-8C6E-D19897CB9406}" type="presParOf" srcId="{7DEC1FE6-12A0-4395-94F8-DB704EBE1BEA}" destId="{CAEF6B8C-65AF-4F54-A2F0-3D278A268594}" srcOrd="0" destOrd="3" presId="urn:microsoft.com/office/officeart/2005/8/layout/hierarchy2"/>
    <dgm:cxn modelId="{865999F0-1846-4E35-AF51-9F31A0B79AB9}" type="presOf" srcId="{A8BFBF74-5CDD-448F-ACEA-F5A5206FE209}" destId="{CAEF6B8C-65AF-4F54-A2F0-3D278A268594}" srcOrd="0" destOrd="0" presId="urn:microsoft.com/office/officeart/2005/8/layout/hierarchy2"/>
    <dgm:cxn modelId="{73032181-F96D-4DC2-AECB-BD5EA7DBC4D1}" type="presParOf" srcId="{7DEC1FE6-12A0-4395-94F8-DB704EBE1BEA}" destId="{D3CD91BD-84F8-46E4-BF9D-E7940A4EF25E}" srcOrd="1" destOrd="3" presId="urn:microsoft.com/office/officeart/2005/8/layout/hierarchy2"/>
    <dgm:cxn modelId="{98E40910-68AA-4AEA-B3D2-473199E46C63}" type="presParOf" srcId="{D3CD91BD-84F8-46E4-BF9D-E7940A4EF25E}" destId="{686C50CE-D1B7-412D-A7C1-CEFD3F6AA2D3}" srcOrd="0" destOrd="1" presId="urn:microsoft.com/office/officeart/2005/8/layout/hierarchy2"/>
    <dgm:cxn modelId="{E89C813C-1819-4BDE-B6EF-2E792CF5F74A}" type="presOf" srcId="{3FF73E54-6DE2-431F-AFD8-92E0AB32256B}" destId="{686C50CE-D1B7-412D-A7C1-CEFD3F6AA2D3}" srcOrd="0" destOrd="0" presId="urn:microsoft.com/office/officeart/2005/8/layout/hierarchy2"/>
    <dgm:cxn modelId="{06E054FF-F48B-4130-962A-092662451E11}" type="presParOf" srcId="{686C50CE-D1B7-412D-A7C1-CEFD3F6AA2D3}" destId="{1A0DD6DA-DC16-4DD7-A24B-60D4EDA57A43}" srcOrd="0" destOrd="0" presId="urn:microsoft.com/office/officeart/2005/8/layout/hierarchy2"/>
    <dgm:cxn modelId="{65DA31EA-4D03-4551-8936-A0DF7804EA99}" type="presOf" srcId="{3FF73E54-6DE2-431F-AFD8-92E0AB32256B}" destId="{1A0DD6DA-DC16-4DD7-A24B-60D4EDA57A43}" srcOrd="1" destOrd="0" presId="urn:microsoft.com/office/officeart/2005/8/layout/hierarchy2"/>
    <dgm:cxn modelId="{E409E6A1-66CC-43B0-BCA4-C9478C8AD4C0}" type="presParOf" srcId="{D3CD91BD-84F8-46E4-BF9D-E7940A4EF25E}" destId="{D713EDF8-A90C-415E-B778-0BDB6A231341}" srcOrd="1" destOrd="1" presId="urn:microsoft.com/office/officeart/2005/8/layout/hierarchy2"/>
    <dgm:cxn modelId="{EC7C3510-B88A-4DAD-A6B5-B977FAB5548B}" type="presParOf" srcId="{D713EDF8-A90C-415E-B778-0BDB6A231341}" destId="{1675591D-0663-40E5-B602-47A1412FED45}" srcOrd="0" destOrd="1" presId="urn:microsoft.com/office/officeart/2005/8/layout/hierarchy2"/>
    <dgm:cxn modelId="{A48DE53F-5E7A-4DF7-AA81-C165415A08B3}" type="presOf" srcId="{FE507873-64FA-4503-BCCF-A64A2AD7941F}" destId="{1675591D-0663-40E5-B602-47A1412FED45}" srcOrd="0" destOrd="0" presId="urn:microsoft.com/office/officeart/2005/8/layout/hierarchy2"/>
    <dgm:cxn modelId="{80C43084-2235-4F7C-836F-69F55E1F6C87}" type="presParOf" srcId="{D713EDF8-A90C-415E-B778-0BDB6A231341}" destId="{BAA12473-D5DD-4AD7-84DF-75232F04DCED}" srcOrd="1" destOrd="1" presId="urn:microsoft.com/office/officeart/2005/8/layout/hierarchy2"/>
    <dgm:cxn modelId="{45780F7B-31A7-4A7D-87A8-D2BEF922FADC}" type="presParOf" srcId="{D3CD91BD-84F8-46E4-BF9D-E7940A4EF25E}" destId="{B3C8C9A6-7B0B-4F65-BE26-973F25223B55}" srcOrd="2" destOrd="1" presId="urn:microsoft.com/office/officeart/2005/8/layout/hierarchy2"/>
    <dgm:cxn modelId="{7E2C946E-BBA4-4C4F-A6E5-B07BAD355797}" type="presOf" srcId="{C7569CF5-3CBC-428D-89FF-CB7C40FF91C4}" destId="{B3C8C9A6-7B0B-4F65-BE26-973F25223B55}" srcOrd="0" destOrd="0" presId="urn:microsoft.com/office/officeart/2005/8/layout/hierarchy2"/>
    <dgm:cxn modelId="{4F4B1B74-8EAD-4B04-8E57-746690C58FDD}" type="presParOf" srcId="{B3C8C9A6-7B0B-4F65-BE26-973F25223B55}" destId="{221DB7B1-4552-4EFD-A270-077A1939F3E9}" srcOrd="0" destOrd="2" presId="urn:microsoft.com/office/officeart/2005/8/layout/hierarchy2"/>
    <dgm:cxn modelId="{67061583-CBEA-441C-8BDD-10A7340DB800}" type="presOf" srcId="{C7569CF5-3CBC-428D-89FF-CB7C40FF91C4}" destId="{221DB7B1-4552-4EFD-A270-077A1939F3E9}" srcOrd="1" destOrd="0" presId="urn:microsoft.com/office/officeart/2005/8/layout/hierarchy2"/>
    <dgm:cxn modelId="{D298EC13-5C0F-48C6-9E08-4BA2EC30C54D}" type="presParOf" srcId="{D3CD91BD-84F8-46E4-BF9D-E7940A4EF25E}" destId="{E6FCA2DB-F155-49D9-A203-E5AEF428E0BA}" srcOrd="3" destOrd="1" presId="urn:microsoft.com/office/officeart/2005/8/layout/hierarchy2"/>
    <dgm:cxn modelId="{5A85C061-70A7-4BAD-A2C3-C11BFDD90DFC}" type="presParOf" srcId="{E6FCA2DB-F155-49D9-A203-E5AEF428E0BA}" destId="{F4E34E61-A95B-49D6-A43C-9AC16B6BAD52}" srcOrd="0" destOrd="3" presId="urn:microsoft.com/office/officeart/2005/8/layout/hierarchy2"/>
    <dgm:cxn modelId="{0A093EE9-05C3-4AD3-AA4D-D93B8D57EB32}" type="presOf" srcId="{CA476CCA-6F3A-42B4-BD52-2A87E5893D0C}" destId="{F4E34E61-A95B-49D6-A43C-9AC16B6BAD52}" srcOrd="0" destOrd="0" presId="urn:microsoft.com/office/officeart/2005/8/layout/hierarchy2"/>
    <dgm:cxn modelId="{756D9123-2DEE-406C-9D68-57C6BCB5B2AD}" type="presParOf" srcId="{E6FCA2DB-F155-49D9-A203-E5AEF428E0BA}" destId="{70861667-EAD8-4A08-9256-2A98E4E0621A}" srcOrd="1" destOrd="3" presId="urn:microsoft.com/office/officeart/2005/8/layout/hierarchy2"/>
    <dgm:cxn modelId="{0ECA27FE-3385-428F-9753-04A965679411}" type="presParOf" srcId="{70861667-EAD8-4A08-9256-2A98E4E0621A}" destId="{D8BFBDA6-2579-4C7A-A035-65EAAB280F5C}" srcOrd="0" destOrd="1" presId="urn:microsoft.com/office/officeart/2005/8/layout/hierarchy2"/>
    <dgm:cxn modelId="{36E1B9D0-71D6-4178-A008-C2F8022E7E68}" type="presOf" srcId="{F115B30E-2290-432F-BB0E-5F2E4614D4EA}" destId="{D8BFBDA6-2579-4C7A-A035-65EAAB280F5C}" srcOrd="0" destOrd="0" presId="urn:microsoft.com/office/officeart/2005/8/layout/hierarchy2"/>
    <dgm:cxn modelId="{B40EE7D5-BF76-4F21-9751-36131CC9370C}" type="presParOf" srcId="{D8BFBDA6-2579-4C7A-A035-65EAAB280F5C}" destId="{4AF36016-E6F2-4210-A579-EE5909A798C0}" srcOrd="0" destOrd="0" presId="urn:microsoft.com/office/officeart/2005/8/layout/hierarchy2"/>
    <dgm:cxn modelId="{8B6BA997-72B5-4914-8A3D-9DF63AE062DC}" type="presOf" srcId="{F115B30E-2290-432F-BB0E-5F2E4614D4EA}" destId="{4AF36016-E6F2-4210-A579-EE5909A798C0}" srcOrd="1" destOrd="0" presId="urn:microsoft.com/office/officeart/2005/8/layout/hierarchy2"/>
    <dgm:cxn modelId="{CF072D34-4629-4573-AA6B-AC7C38DFBF84}" type="presParOf" srcId="{70861667-EAD8-4A08-9256-2A98E4E0621A}" destId="{A01D7AE8-5014-43A5-98E5-5DDC86569538}" srcOrd="1" destOrd="1" presId="urn:microsoft.com/office/officeart/2005/8/layout/hierarchy2"/>
    <dgm:cxn modelId="{D31E05BB-BAE6-45DC-8FFA-B3AD51047B6A}" type="presParOf" srcId="{A01D7AE8-5014-43A5-98E5-5DDC86569538}" destId="{B2ED330A-2B63-4F6E-B7FD-1109F7B72BA7}" srcOrd="0" destOrd="1" presId="urn:microsoft.com/office/officeart/2005/8/layout/hierarchy2"/>
    <dgm:cxn modelId="{E84608A4-5DC8-406D-B904-3F9A894343B1}" type="presOf" srcId="{625F9779-3D0A-4877-A2CC-4A4605B9F8B2}" destId="{B2ED330A-2B63-4F6E-B7FD-1109F7B72BA7}" srcOrd="0" destOrd="0" presId="urn:microsoft.com/office/officeart/2005/8/layout/hierarchy2"/>
    <dgm:cxn modelId="{FD9B224A-E0C3-44FA-958C-0AAB89E2DBED}" type="presParOf" srcId="{A01D7AE8-5014-43A5-98E5-5DDC86569538}" destId="{68ADEA78-7F41-4140-8563-E490674405A1}" srcOrd="1" destOrd="1" presId="urn:microsoft.com/office/officeart/2005/8/layout/hierarchy2"/>
    <dgm:cxn modelId="{CA62B616-21CD-43E5-9F95-049518702518}" type="presParOf" srcId="{D3CD91BD-84F8-46E4-BF9D-E7940A4EF25E}" destId="{EAD9D98C-3B1E-4F94-A8A9-08657BF4168E}" srcOrd="4" destOrd="1" presId="urn:microsoft.com/office/officeart/2005/8/layout/hierarchy2"/>
    <dgm:cxn modelId="{5E6F7C6B-EBED-455D-B9F7-566097C3CA73}" type="presOf" srcId="{459746DA-3E56-416F-9B2D-DE23CFAB9920}" destId="{EAD9D98C-3B1E-4F94-A8A9-08657BF4168E}" srcOrd="0" destOrd="0" presId="urn:microsoft.com/office/officeart/2005/8/layout/hierarchy2"/>
    <dgm:cxn modelId="{69477FBF-0F72-493C-AE2D-1F32C53CA7EF}" type="presParOf" srcId="{EAD9D98C-3B1E-4F94-A8A9-08657BF4168E}" destId="{86AB5D7B-10D6-4961-8CA4-3B81C22C3B87}" srcOrd="0" destOrd="4" presId="urn:microsoft.com/office/officeart/2005/8/layout/hierarchy2"/>
    <dgm:cxn modelId="{C5A07067-AE53-4497-8B1E-D0554A755FED}" type="presOf" srcId="{459746DA-3E56-416F-9B2D-DE23CFAB9920}" destId="{86AB5D7B-10D6-4961-8CA4-3B81C22C3B87}" srcOrd="1" destOrd="0" presId="urn:microsoft.com/office/officeart/2005/8/layout/hierarchy2"/>
    <dgm:cxn modelId="{E6144906-D077-4592-9F7F-90BE6FAE0342}" type="presParOf" srcId="{D3CD91BD-84F8-46E4-BF9D-E7940A4EF25E}" destId="{AE822C40-682C-425A-AF82-3DCC33EEF4A3}" srcOrd="5" destOrd="1" presId="urn:microsoft.com/office/officeart/2005/8/layout/hierarchy2"/>
    <dgm:cxn modelId="{65C3CB0C-C43E-40FE-813C-D9968D5E6A36}" type="presParOf" srcId="{AE822C40-682C-425A-AF82-3DCC33EEF4A3}" destId="{A0A116AB-8AFA-4133-A160-9F81390E7678}" srcOrd="0" destOrd="5" presId="urn:microsoft.com/office/officeart/2005/8/layout/hierarchy2"/>
    <dgm:cxn modelId="{6EE006FC-2587-4285-8447-4742F65541F6}" type="presOf" srcId="{7B4F17EE-7AC3-4ED2-ADA6-5A02FD0C7C0C}" destId="{A0A116AB-8AFA-4133-A160-9F81390E7678}" srcOrd="0" destOrd="0" presId="urn:microsoft.com/office/officeart/2005/8/layout/hierarchy2"/>
    <dgm:cxn modelId="{FB9FFCA7-577B-4783-9482-93D5BC08AA91}" type="presParOf" srcId="{AE822C40-682C-425A-AF82-3DCC33EEF4A3}" destId="{CFC40477-0766-4B32-9C04-0FEB54810194}" srcOrd="1" destOrd="5" presId="urn:microsoft.com/office/officeart/2005/8/layout/hierarchy2"/>
    <dgm:cxn modelId="{038A9980-F566-44D2-928C-5F1F388E2E34}" type="presParOf" srcId="{CFC40477-0766-4B32-9C04-0FEB54810194}" destId="{F45074AB-1FF3-420A-80EB-D9C3BC113CDC}" srcOrd="0" destOrd="1" presId="urn:microsoft.com/office/officeart/2005/8/layout/hierarchy2"/>
    <dgm:cxn modelId="{1AB03C16-BD80-4535-9FA9-5DD18EF2DC42}" type="presOf" srcId="{8A8D733C-6D8D-4B75-B29C-239731571382}" destId="{F45074AB-1FF3-420A-80EB-D9C3BC113CDC}" srcOrd="0" destOrd="0" presId="urn:microsoft.com/office/officeart/2005/8/layout/hierarchy2"/>
    <dgm:cxn modelId="{3F1805BC-1259-4940-A861-014036F022CB}" type="presParOf" srcId="{F45074AB-1FF3-420A-80EB-D9C3BC113CDC}" destId="{28E5D9D6-CF5A-4E0C-AF5C-F83B8DDFF48A}" srcOrd="0" destOrd="0" presId="urn:microsoft.com/office/officeart/2005/8/layout/hierarchy2"/>
    <dgm:cxn modelId="{468D1FA7-619A-4F3F-A894-9C43E34DD42A}" type="presOf" srcId="{8A8D733C-6D8D-4B75-B29C-239731571382}" destId="{28E5D9D6-CF5A-4E0C-AF5C-F83B8DDFF48A}" srcOrd="1" destOrd="0" presId="urn:microsoft.com/office/officeart/2005/8/layout/hierarchy2"/>
    <dgm:cxn modelId="{D10AE099-6FC3-4E43-9320-2A8DD852E1E4}" type="presParOf" srcId="{CFC40477-0766-4B32-9C04-0FEB54810194}" destId="{8C93BB21-5836-4CB6-B7FC-B04BBDB8B74F}" srcOrd="1" destOrd="1" presId="urn:microsoft.com/office/officeart/2005/8/layout/hierarchy2"/>
    <dgm:cxn modelId="{A3A54EB1-6965-435D-94AC-867A0FC4E4BF}" type="presParOf" srcId="{8C93BB21-5836-4CB6-B7FC-B04BBDB8B74F}" destId="{E1F85574-17CA-41E5-8373-8395E92B3980}" srcOrd="0" destOrd="1" presId="urn:microsoft.com/office/officeart/2005/8/layout/hierarchy2"/>
    <dgm:cxn modelId="{5FF1E6AE-8596-4DDF-8848-B61212162B67}" type="presOf" srcId="{1BE45337-3A5D-4C87-A87A-7239B536EEC5}" destId="{E1F85574-17CA-41E5-8373-8395E92B3980}" srcOrd="0" destOrd="0" presId="urn:microsoft.com/office/officeart/2005/8/layout/hierarchy2"/>
    <dgm:cxn modelId="{DA7270C7-8C3E-4D5E-862A-2FA316D79E65}" type="presParOf" srcId="{8C93BB21-5836-4CB6-B7FC-B04BBDB8B74F}" destId="{1EC4AE4B-75B7-4A86-82CD-FB01B4A2D004}" srcOrd="1" destOrd="1"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570335" cy="5418455"/>
        <a:chOff x="0" y="0"/>
        <a:chExt cx="11570335" cy="5418455"/>
      </a:xfrm>
    </dsp:grpSpPr>
    <dsp:sp modelId="{24E3F4AB-32FB-4CE0-9DAC-FC4DD26B5900}">
      <dsp:nvSpPr>
        <dsp:cNvPr id="3" name="圆角矩形 2"/>
        <dsp:cNvSpPr/>
      </dsp:nvSpPr>
      <dsp:spPr bwMode="white">
        <a:xfrm>
          <a:off x="113919" y="2151665"/>
          <a:ext cx="1197449" cy="598724"/>
        </a:xfrm>
        <a:prstGeom prst="roundRect">
          <a:avLst>
            <a:gd name="adj" fmla="val 10000"/>
          </a:avLst>
        </a:prstGeom>
      </dsp:spPr>
      <dsp:style>
        <a:lnRef idx="2">
          <a:schemeClr val="lt1"/>
        </a:lnRef>
        <a:fillRef idx="1">
          <a:schemeClr val="accent1">
            <a:alpha val="80000"/>
            <a:hueOff val="0"/>
            <a:satOff val="0"/>
            <a:lumOff val="0"/>
            <a:alpha val="80000"/>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a:solidFill>
                <a:schemeClr val="tx1"/>
              </a:solidFill>
            </a:rPr>
            <a:t>投资</a:t>
          </a:r>
          <a:endParaRPr lang="zh-CN" altLang="en-US">
            <a:solidFill>
              <a:schemeClr val="tx1"/>
            </a:solidFill>
          </a:endParaRPr>
        </a:p>
      </dsp:txBody>
      <dsp:txXfrm>
        <a:off x="113919" y="2151665"/>
        <a:ext cx="1197449" cy="598724"/>
      </dsp:txXfrm>
    </dsp:sp>
    <dsp:sp modelId="{B47BD6C9-6D53-4A69-975F-9CF96E25F10F}">
      <dsp:nvSpPr>
        <dsp:cNvPr id="4" name="任意多边形 3"/>
        <dsp:cNvSpPr/>
      </dsp:nvSpPr>
      <dsp:spPr bwMode="white">
        <a:xfrm>
          <a:off x="942318" y="1881650"/>
          <a:ext cx="1217080" cy="19890"/>
        </a:xfrm>
        <a:custGeom>
          <a:avLst/>
          <a:gdLst/>
          <a:ahLst/>
          <a:cxnLst/>
          <a:pathLst>
            <a:path w="1917" h="31">
              <a:moveTo>
                <a:pt x="581" y="897"/>
              </a:moveTo>
              <a:lnTo>
                <a:pt x="1335" y="-865"/>
              </a:lnTo>
            </a:path>
          </a:pathLst>
        </a:custGeom>
      </dsp:spPr>
      <dsp:style>
        <a:lnRef idx="2">
          <a:schemeClr val="accent1">
            <a:tint val="90000"/>
          </a:schemeClr>
        </a:lnRef>
        <a:fillRef idx="0">
          <a:schemeClr val="accent1">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942318" y="1881650"/>
        <a:ext cx="1217080" cy="19890"/>
      </dsp:txXfrm>
    </dsp:sp>
    <dsp:sp modelId="{3C0D5057-54F2-42F8-ADAD-AA27A1CC1A1B}">
      <dsp:nvSpPr>
        <dsp:cNvPr id="5" name="圆角矩形 4"/>
        <dsp:cNvSpPr/>
      </dsp:nvSpPr>
      <dsp:spPr bwMode="white">
        <a:xfrm>
          <a:off x="1790347" y="1032799"/>
          <a:ext cx="1197449" cy="598724"/>
        </a:xfrm>
        <a:prstGeom prst="roundRect">
          <a:avLst>
            <a:gd name="adj" fmla="val 10000"/>
          </a:avLst>
        </a:prstGeom>
      </dsp:spPr>
      <dsp:style>
        <a:lnRef idx="2">
          <a:schemeClr val="lt1"/>
        </a:lnRef>
        <a:fillRef idx="1">
          <a:schemeClr val="accent1">
            <a:alpha val="70000"/>
            <a:hueOff val="0"/>
            <a:satOff val="0"/>
            <a:lumOff val="0"/>
            <a:alpha val="7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a:solidFill>
                <a:schemeClr val="tx1"/>
              </a:solidFill>
            </a:rPr>
            <a:t>自己做</a:t>
          </a:r>
          <a:endParaRPr lang="zh-CN" altLang="en-US">
            <a:solidFill>
              <a:schemeClr val="tx1"/>
            </a:solidFill>
          </a:endParaRPr>
        </a:p>
      </dsp:txBody>
      <dsp:txXfrm>
        <a:off x="1790347" y="1032799"/>
        <a:ext cx="1197449" cy="598724"/>
      </dsp:txXfrm>
    </dsp:sp>
    <dsp:sp modelId="{FA61825B-C877-4D42-AAFB-0586288A9783}">
      <dsp:nvSpPr>
        <dsp:cNvPr id="6" name="任意多边形 5"/>
        <dsp:cNvSpPr/>
      </dsp:nvSpPr>
      <dsp:spPr bwMode="white">
        <a:xfrm>
          <a:off x="2932353" y="1150084"/>
          <a:ext cx="589865" cy="19890"/>
        </a:xfrm>
        <a:custGeom>
          <a:avLst/>
          <a:gdLst/>
          <a:ahLst/>
          <a:cxnLst/>
          <a:pathLst>
            <a:path w="929" h="31">
              <a:moveTo>
                <a:pt x="87" y="287"/>
              </a:moveTo>
              <a:lnTo>
                <a:pt x="842" y="-255"/>
              </a:lnTo>
            </a:path>
          </a:pathLst>
        </a:custGeom>
      </dsp:spPr>
      <dsp:style>
        <a:lnRef idx="2">
          <a:schemeClr val="accent1">
            <a:tint val="70000"/>
          </a:schemeClr>
        </a:lnRef>
        <a:fillRef idx="0">
          <a:schemeClr val="accent1">
            <a:tint val="7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2932353" y="1150084"/>
        <a:ext cx="589865" cy="19890"/>
      </dsp:txXfrm>
    </dsp:sp>
    <dsp:sp modelId="{63712EDC-9AF8-41BC-8F72-ADF8D554FF07}">
      <dsp:nvSpPr>
        <dsp:cNvPr id="7" name="圆角矩形 6"/>
        <dsp:cNvSpPr/>
      </dsp:nvSpPr>
      <dsp:spPr bwMode="white">
        <a:xfrm>
          <a:off x="3466775" y="688533"/>
          <a:ext cx="1197449" cy="598724"/>
        </a:xfrm>
        <a:prstGeom prst="roundRect">
          <a:avLst>
            <a:gd name="adj" fmla="val 10000"/>
          </a:avLst>
        </a:prstGeom>
      </dsp:spPr>
      <dsp:style>
        <a:lnRef idx="2">
          <a:schemeClr val="lt1"/>
        </a:lnRef>
        <a:fillRef idx="1">
          <a:schemeClr val="accent1">
            <a:alpha val="50000"/>
            <a:hueOff val="0"/>
            <a:satOff val="0"/>
            <a:lumOff val="0"/>
            <a:alpha val="5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a:solidFill>
                <a:schemeClr val="tx1"/>
              </a:solidFill>
            </a:rPr>
            <a:t>学方法</a:t>
          </a:r>
          <a:endParaRPr lang="zh-CN" altLang="en-US">
            <a:solidFill>
              <a:schemeClr val="tx1"/>
            </a:solidFill>
          </a:endParaRPr>
        </a:p>
      </dsp:txBody>
      <dsp:txXfrm>
        <a:off x="3466775" y="688533"/>
        <a:ext cx="1197449" cy="598724"/>
      </dsp:txXfrm>
    </dsp:sp>
    <dsp:sp modelId="{382472E2-8B43-4065-BA3B-F39745555412}">
      <dsp:nvSpPr>
        <dsp:cNvPr id="8" name="任意多边形 7"/>
        <dsp:cNvSpPr/>
      </dsp:nvSpPr>
      <dsp:spPr bwMode="white">
        <a:xfrm>
          <a:off x="4484339" y="633684"/>
          <a:ext cx="838748" cy="19890"/>
        </a:xfrm>
        <a:custGeom>
          <a:avLst/>
          <a:gdLst/>
          <a:ahLst/>
          <a:cxnLst/>
          <a:pathLst>
            <a:path w="1321" h="31">
              <a:moveTo>
                <a:pt x="283" y="558"/>
              </a:moveTo>
              <a:lnTo>
                <a:pt x="1038" y="-526"/>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4484339" y="633684"/>
        <a:ext cx="838748" cy="19890"/>
      </dsp:txXfrm>
    </dsp:sp>
    <dsp:sp modelId="{B069779B-733C-4CEF-B37F-115F762BF647}">
      <dsp:nvSpPr>
        <dsp:cNvPr id="9" name="圆角矩形 8"/>
        <dsp:cNvSpPr/>
      </dsp:nvSpPr>
      <dsp:spPr bwMode="white">
        <a:xfrm>
          <a:off x="5143203" y="0"/>
          <a:ext cx="1197449"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追涨</a:t>
          </a:r>
          <a:endParaRPr lang="zh-CN">
            <a:solidFill>
              <a:schemeClr val="tx1"/>
            </a:solidFill>
          </a:endParaRPr>
        </a:p>
      </dsp:txBody>
      <dsp:txXfrm>
        <a:off x="5143203" y="0"/>
        <a:ext cx="1197449" cy="598724"/>
      </dsp:txXfrm>
    </dsp:sp>
    <dsp:sp modelId="{42F8C424-5693-44BC-AEDE-AB2D5F17CA34}">
      <dsp:nvSpPr>
        <dsp:cNvPr id="10" name="任意多边形 9"/>
        <dsp:cNvSpPr/>
      </dsp:nvSpPr>
      <dsp:spPr bwMode="white">
        <a:xfrm>
          <a:off x="6340652" y="289417"/>
          <a:ext cx="461197" cy="19890"/>
        </a:xfrm>
        <a:custGeom>
          <a:avLst/>
          <a:gdLst/>
          <a:ahLst/>
          <a:cxnLst/>
          <a:pathLst>
            <a:path w="726" h="31">
              <a:moveTo>
                <a:pt x="0" y="16"/>
              </a:moveTo>
              <a:lnTo>
                <a:pt x="726" y="16"/>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6340652" y="289417"/>
        <a:ext cx="461197" cy="19890"/>
      </dsp:txXfrm>
    </dsp:sp>
    <dsp:sp modelId="{F41448CA-F601-4E2E-8A77-05EB5622124E}">
      <dsp:nvSpPr>
        <dsp:cNvPr id="11" name="圆角矩形 10"/>
        <dsp:cNvSpPr/>
      </dsp:nvSpPr>
      <dsp:spPr bwMode="white">
        <a:xfrm>
          <a:off x="6801849" y="0"/>
          <a:ext cx="4583462"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涨停横盘二升</a:t>
          </a:r>
          <a:endParaRPr lang="zh-CN">
            <a:solidFill>
              <a:schemeClr val="tx1"/>
            </a:solidFill>
          </a:endParaRPr>
        </a:p>
      </dsp:txBody>
      <dsp:txXfrm>
        <a:off x="6801849" y="0"/>
        <a:ext cx="4583462" cy="598724"/>
      </dsp:txXfrm>
    </dsp:sp>
    <dsp:sp modelId="{0EB68C24-EE0E-4909-AA9C-CB562015D6D8}">
      <dsp:nvSpPr>
        <dsp:cNvPr id="12" name="任意多边形 11"/>
        <dsp:cNvSpPr/>
      </dsp:nvSpPr>
      <dsp:spPr bwMode="white">
        <a:xfrm>
          <a:off x="4664224" y="977950"/>
          <a:ext cx="478979" cy="19890"/>
        </a:xfrm>
        <a:custGeom>
          <a:avLst/>
          <a:gdLst/>
          <a:ahLst/>
          <a:cxnLst/>
          <a:pathLst>
            <a:path w="754" h="31">
              <a:moveTo>
                <a:pt x="0" y="16"/>
              </a:moveTo>
              <a:lnTo>
                <a:pt x="754" y="16"/>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4664224" y="977950"/>
        <a:ext cx="478979" cy="19890"/>
      </dsp:txXfrm>
    </dsp:sp>
    <dsp:sp modelId="{76899933-A4BE-42E5-82F5-ED0DF7668540}">
      <dsp:nvSpPr>
        <dsp:cNvPr id="13" name="圆角矩形 12"/>
        <dsp:cNvSpPr/>
      </dsp:nvSpPr>
      <dsp:spPr bwMode="white">
        <a:xfrm>
          <a:off x="5143203" y="688533"/>
          <a:ext cx="1197449"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趋势</a:t>
          </a:r>
          <a:endParaRPr lang="zh-CN">
            <a:solidFill>
              <a:schemeClr val="tx1"/>
            </a:solidFill>
          </a:endParaRPr>
        </a:p>
      </dsp:txBody>
      <dsp:txXfrm>
        <a:off x="5143203" y="688533"/>
        <a:ext cx="1197449" cy="598724"/>
      </dsp:txXfrm>
    </dsp:sp>
    <dsp:sp modelId="{CB4503C0-185D-48A6-A795-72C1D53D7B07}">
      <dsp:nvSpPr>
        <dsp:cNvPr id="14" name="任意多边形 13"/>
        <dsp:cNvSpPr/>
      </dsp:nvSpPr>
      <dsp:spPr bwMode="white">
        <a:xfrm>
          <a:off x="6340652" y="977950"/>
          <a:ext cx="478979" cy="19890"/>
        </a:xfrm>
        <a:custGeom>
          <a:avLst/>
          <a:gdLst/>
          <a:ahLst/>
          <a:cxnLst/>
          <a:pathLst>
            <a:path w="754" h="31">
              <a:moveTo>
                <a:pt x="0" y="16"/>
              </a:moveTo>
              <a:lnTo>
                <a:pt x="754" y="16"/>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6340652" y="977950"/>
        <a:ext cx="478979" cy="19890"/>
      </dsp:txXfrm>
    </dsp:sp>
    <dsp:sp modelId="{42C99F5B-FA4D-47AB-8A75-B311AA9CC1D8}">
      <dsp:nvSpPr>
        <dsp:cNvPr id="15" name="圆角矩形 14"/>
        <dsp:cNvSpPr/>
      </dsp:nvSpPr>
      <dsp:spPr bwMode="white">
        <a:xfrm>
          <a:off x="6819631" y="688533"/>
          <a:ext cx="4568219"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趋势龙头跟踪</a:t>
          </a:r>
          <a:endParaRPr lang="zh-CN">
            <a:solidFill>
              <a:schemeClr val="tx1"/>
            </a:solidFill>
          </a:endParaRPr>
        </a:p>
      </dsp:txBody>
      <dsp:txXfrm>
        <a:off x="6819631" y="688533"/>
        <a:ext cx="4568219" cy="598724"/>
      </dsp:txXfrm>
    </dsp:sp>
    <dsp:sp modelId="{FD088C76-72B4-408B-B3BA-D9F371AEF1F7}">
      <dsp:nvSpPr>
        <dsp:cNvPr id="16" name="任意多边形 15"/>
        <dsp:cNvSpPr/>
      </dsp:nvSpPr>
      <dsp:spPr bwMode="white">
        <a:xfrm>
          <a:off x="4484339" y="1322217"/>
          <a:ext cx="838748" cy="19890"/>
        </a:xfrm>
        <a:custGeom>
          <a:avLst/>
          <a:gdLst/>
          <a:ahLst/>
          <a:cxnLst/>
          <a:pathLst>
            <a:path w="1321" h="31">
              <a:moveTo>
                <a:pt x="283" y="-526"/>
              </a:moveTo>
              <a:lnTo>
                <a:pt x="1038" y="558"/>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4484339" y="1322217"/>
        <a:ext cx="838748" cy="19890"/>
      </dsp:txXfrm>
    </dsp:sp>
    <dsp:sp modelId="{89F158C9-1ADF-49F3-8A99-F1757DAB42A8}">
      <dsp:nvSpPr>
        <dsp:cNvPr id="17" name="圆角矩形 16"/>
        <dsp:cNvSpPr/>
      </dsp:nvSpPr>
      <dsp:spPr bwMode="white">
        <a:xfrm>
          <a:off x="5143203" y="1377066"/>
          <a:ext cx="1197449"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抄底</a:t>
          </a:r>
          <a:endParaRPr lang="zh-CN">
            <a:solidFill>
              <a:schemeClr val="tx1"/>
            </a:solidFill>
          </a:endParaRPr>
        </a:p>
      </dsp:txBody>
      <dsp:txXfrm>
        <a:off x="5143203" y="1377066"/>
        <a:ext cx="1197449" cy="598724"/>
      </dsp:txXfrm>
    </dsp:sp>
    <dsp:sp modelId="{E225986D-9E9D-4DF9-8C05-2079041DA6E9}">
      <dsp:nvSpPr>
        <dsp:cNvPr id="18" name="任意多边形 17"/>
        <dsp:cNvSpPr/>
      </dsp:nvSpPr>
      <dsp:spPr bwMode="white">
        <a:xfrm>
          <a:off x="6340652" y="1666483"/>
          <a:ext cx="470082" cy="19890"/>
        </a:xfrm>
        <a:custGeom>
          <a:avLst/>
          <a:gdLst/>
          <a:ahLst/>
          <a:cxnLst/>
          <a:pathLst>
            <a:path w="740" h="31">
              <a:moveTo>
                <a:pt x="0" y="16"/>
              </a:moveTo>
              <a:lnTo>
                <a:pt x="740" y="16"/>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6340652" y="1666483"/>
        <a:ext cx="470082" cy="19890"/>
      </dsp:txXfrm>
    </dsp:sp>
    <dsp:sp modelId="{262B8700-4AB4-4632-855D-1E8113AD34D8}">
      <dsp:nvSpPr>
        <dsp:cNvPr id="19" name="圆角矩形 18"/>
        <dsp:cNvSpPr/>
      </dsp:nvSpPr>
      <dsp:spPr bwMode="white">
        <a:xfrm>
          <a:off x="6810734" y="1377066"/>
          <a:ext cx="4601244"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蓝色超跌抄底、牛回头战法</a:t>
          </a:r>
          <a:endParaRPr lang="zh-CN">
            <a:solidFill>
              <a:schemeClr val="tx1"/>
            </a:solidFill>
          </a:endParaRPr>
        </a:p>
      </dsp:txBody>
      <dsp:txXfrm>
        <a:off x="6810734" y="1377066"/>
        <a:ext cx="4601244" cy="598724"/>
      </dsp:txXfrm>
    </dsp:sp>
    <dsp:sp modelId="{E81582B1-A130-479F-ACE3-61EF727591CE}">
      <dsp:nvSpPr>
        <dsp:cNvPr id="20" name="任意多边形 19"/>
        <dsp:cNvSpPr/>
      </dsp:nvSpPr>
      <dsp:spPr bwMode="white">
        <a:xfrm>
          <a:off x="2932353" y="1494350"/>
          <a:ext cx="589865" cy="19890"/>
        </a:xfrm>
        <a:custGeom>
          <a:avLst/>
          <a:gdLst/>
          <a:ahLst/>
          <a:cxnLst/>
          <a:pathLst>
            <a:path w="929" h="31">
              <a:moveTo>
                <a:pt x="87" y="-255"/>
              </a:moveTo>
              <a:lnTo>
                <a:pt x="842" y="287"/>
              </a:lnTo>
            </a:path>
          </a:pathLst>
        </a:custGeom>
      </dsp:spPr>
      <dsp:style>
        <a:lnRef idx="2">
          <a:schemeClr val="accent1">
            <a:tint val="70000"/>
          </a:schemeClr>
        </a:lnRef>
        <a:fillRef idx="0">
          <a:schemeClr val="accent1">
            <a:tint val="7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2932353" y="1494350"/>
        <a:ext cx="589865" cy="19890"/>
      </dsp:txXfrm>
    </dsp:sp>
    <dsp:sp modelId="{29F748CF-C0E7-4DEA-B3A3-0E8AEB5CA964}">
      <dsp:nvSpPr>
        <dsp:cNvPr id="21" name="圆角矩形 20"/>
        <dsp:cNvSpPr/>
      </dsp:nvSpPr>
      <dsp:spPr bwMode="white">
        <a:xfrm>
          <a:off x="3466775" y="1377066"/>
          <a:ext cx="1197449" cy="598724"/>
        </a:xfrm>
        <a:prstGeom prst="roundRect">
          <a:avLst>
            <a:gd name="adj" fmla="val 10000"/>
          </a:avLst>
        </a:prstGeom>
      </dsp:spPr>
      <dsp:style>
        <a:lnRef idx="2">
          <a:schemeClr val="lt1"/>
        </a:lnRef>
        <a:fillRef idx="1">
          <a:schemeClr val="accent1">
            <a:alpha val="50000"/>
            <a:hueOff val="0"/>
            <a:satOff val="0"/>
            <a:lumOff val="0"/>
            <a:alpha val="5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a:solidFill>
                <a:schemeClr val="tx1"/>
              </a:solidFill>
            </a:rPr>
            <a:t>做交易</a:t>
          </a:r>
          <a:endParaRPr lang="zh-CN" altLang="en-US">
            <a:solidFill>
              <a:schemeClr val="tx1"/>
            </a:solidFill>
          </a:endParaRPr>
        </a:p>
      </dsp:txBody>
      <dsp:txXfrm>
        <a:off x="3466775" y="1377066"/>
        <a:ext cx="1197449" cy="598724"/>
      </dsp:txXfrm>
    </dsp:sp>
    <dsp:sp modelId="{2E81B90F-7494-41FF-808F-F7F82B993B40}">
      <dsp:nvSpPr>
        <dsp:cNvPr id="22" name="任意多边形 21"/>
        <dsp:cNvSpPr/>
      </dsp:nvSpPr>
      <dsp:spPr bwMode="white">
        <a:xfrm>
          <a:off x="942318" y="3000516"/>
          <a:ext cx="1217080" cy="19890"/>
        </a:xfrm>
        <a:custGeom>
          <a:avLst/>
          <a:gdLst/>
          <a:ahLst/>
          <a:cxnLst/>
          <a:pathLst>
            <a:path w="1917" h="31">
              <a:moveTo>
                <a:pt x="581" y="-865"/>
              </a:moveTo>
              <a:lnTo>
                <a:pt x="1335" y="897"/>
              </a:lnTo>
            </a:path>
          </a:pathLst>
        </a:custGeom>
      </dsp:spPr>
      <dsp:style>
        <a:lnRef idx="2">
          <a:schemeClr val="accent1">
            <a:tint val="90000"/>
          </a:schemeClr>
        </a:lnRef>
        <a:fillRef idx="0">
          <a:schemeClr val="accent1">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942318" y="3000516"/>
        <a:ext cx="1217080" cy="19890"/>
      </dsp:txXfrm>
    </dsp:sp>
    <dsp:sp modelId="{3D382021-A429-4403-82FF-5A95DD3EBB20}">
      <dsp:nvSpPr>
        <dsp:cNvPr id="23" name="圆角矩形 22"/>
        <dsp:cNvSpPr/>
      </dsp:nvSpPr>
      <dsp:spPr bwMode="white">
        <a:xfrm>
          <a:off x="1790347" y="3270532"/>
          <a:ext cx="1197449" cy="598724"/>
        </a:xfrm>
        <a:prstGeom prst="roundRect">
          <a:avLst>
            <a:gd name="adj" fmla="val 10000"/>
          </a:avLst>
        </a:prstGeom>
      </dsp:spPr>
      <dsp:style>
        <a:lnRef idx="2">
          <a:schemeClr val="lt1"/>
        </a:lnRef>
        <a:fillRef idx="1">
          <a:schemeClr val="accent1">
            <a:alpha val="70000"/>
            <a:hueOff val="0"/>
            <a:satOff val="0"/>
            <a:lumOff val="0"/>
            <a:alpha val="7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a:solidFill>
                <a:schemeClr val="tx1"/>
              </a:solidFill>
            </a:rPr>
            <a:t>做跟投</a:t>
          </a:r>
          <a:endParaRPr lang="zh-CN" altLang="en-US">
            <a:solidFill>
              <a:schemeClr val="tx1"/>
            </a:solidFill>
          </a:endParaRPr>
        </a:p>
      </dsp:txBody>
      <dsp:txXfrm>
        <a:off x="1790347" y="3270532"/>
        <a:ext cx="1197449" cy="598724"/>
      </dsp:txXfrm>
    </dsp:sp>
    <dsp:sp modelId="{B68D4CB7-ED76-4EEE-B7F0-455597F5F947}">
      <dsp:nvSpPr>
        <dsp:cNvPr id="24" name="任意多边形 23"/>
        <dsp:cNvSpPr/>
      </dsp:nvSpPr>
      <dsp:spPr bwMode="white">
        <a:xfrm>
          <a:off x="2734800" y="3129616"/>
          <a:ext cx="984971" cy="19890"/>
        </a:xfrm>
        <a:custGeom>
          <a:avLst/>
          <a:gdLst/>
          <a:ahLst/>
          <a:cxnLst/>
          <a:pathLst>
            <a:path w="1551" h="31">
              <a:moveTo>
                <a:pt x="398" y="693"/>
              </a:moveTo>
              <a:lnTo>
                <a:pt x="1153" y="-662"/>
              </a:lnTo>
            </a:path>
          </a:pathLst>
        </a:custGeom>
      </dsp:spPr>
      <dsp:style>
        <a:lnRef idx="2">
          <a:schemeClr val="accent1">
            <a:tint val="70000"/>
          </a:schemeClr>
        </a:lnRef>
        <a:fillRef idx="0">
          <a:schemeClr val="accent1">
            <a:tint val="7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p>
      </dsp:txBody>
      <dsp:txXfrm>
        <a:off x="2734800" y="3129616"/>
        <a:ext cx="984971" cy="19890"/>
      </dsp:txXfrm>
    </dsp:sp>
    <dsp:sp modelId="{402901F7-4C4B-47C4-BE12-824FDFB99F9B}">
      <dsp:nvSpPr>
        <dsp:cNvPr id="25" name="圆角矩形 24"/>
        <dsp:cNvSpPr/>
      </dsp:nvSpPr>
      <dsp:spPr bwMode="white">
        <a:xfrm>
          <a:off x="3466775" y="2409865"/>
          <a:ext cx="1197449" cy="598724"/>
        </a:xfrm>
        <a:prstGeom prst="roundRect">
          <a:avLst>
            <a:gd name="adj" fmla="val 10000"/>
          </a:avLst>
        </a:prstGeom>
      </dsp:spPr>
      <dsp:style>
        <a:lnRef idx="2">
          <a:schemeClr val="lt1"/>
        </a:lnRef>
        <a:fillRef idx="1">
          <a:schemeClr val="accent1">
            <a:alpha val="50000"/>
            <a:hueOff val="0"/>
            <a:satOff val="0"/>
            <a:lumOff val="0"/>
            <a:alpha val="5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a:solidFill>
                <a:schemeClr val="tx1"/>
              </a:solidFill>
            </a:rPr>
            <a:t>自己账户</a:t>
          </a:r>
          <a:endParaRPr lang="zh-CN" altLang="en-US">
            <a:solidFill>
              <a:schemeClr val="tx1"/>
            </a:solidFill>
          </a:endParaRPr>
        </a:p>
      </dsp:txBody>
      <dsp:txXfrm>
        <a:off x="3466775" y="2409865"/>
        <a:ext cx="1197449" cy="598724"/>
      </dsp:txXfrm>
    </dsp:sp>
    <dsp:sp modelId="{1A89448F-58C4-4389-A97D-844C99C104EA}">
      <dsp:nvSpPr>
        <dsp:cNvPr id="26" name="任意多边形 25"/>
        <dsp:cNvSpPr/>
      </dsp:nvSpPr>
      <dsp:spPr bwMode="white">
        <a:xfrm>
          <a:off x="4608781" y="2527150"/>
          <a:ext cx="589865" cy="19890"/>
        </a:xfrm>
        <a:custGeom>
          <a:avLst/>
          <a:gdLst/>
          <a:ahLst/>
          <a:cxnLst/>
          <a:pathLst>
            <a:path w="929" h="31">
              <a:moveTo>
                <a:pt x="87" y="287"/>
              </a:moveTo>
              <a:lnTo>
                <a:pt x="842" y="-255"/>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4608781" y="2527150"/>
        <a:ext cx="589865" cy="19890"/>
      </dsp:txXfrm>
    </dsp:sp>
    <dsp:sp modelId="{D063FAE2-FA2E-45B9-BF94-5036D3F56211}">
      <dsp:nvSpPr>
        <dsp:cNvPr id="27" name="圆角矩形 26"/>
        <dsp:cNvSpPr/>
      </dsp:nvSpPr>
      <dsp:spPr bwMode="white">
        <a:xfrm>
          <a:off x="5143203" y="2065599"/>
          <a:ext cx="1197449"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solidFill>
                <a:schemeClr val="tx1"/>
              </a:solidFill>
            </a:rPr>
            <a:t>ETF</a:t>
          </a:r>
          <a:r>
            <a:rPr lang="zh-CN" altLang="en-US">
              <a:solidFill>
                <a:schemeClr val="tx1"/>
              </a:solidFill>
            </a:rPr>
            <a:t>策略</a:t>
          </a:r>
          <a:endParaRPr lang="zh-CN" altLang="en-US">
            <a:solidFill>
              <a:schemeClr val="tx1"/>
            </a:solidFill>
          </a:endParaRPr>
        </a:p>
      </dsp:txBody>
      <dsp:txXfrm>
        <a:off x="5143203" y="2065599"/>
        <a:ext cx="1197449" cy="598724"/>
      </dsp:txXfrm>
    </dsp:sp>
    <dsp:sp modelId="{DD4B359C-F970-478D-A7ED-114E660E770E}">
      <dsp:nvSpPr>
        <dsp:cNvPr id="28" name="任意多边形 27"/>
        <dsp:cNvSpPr/>
      </dsp:nvSpPr>
      <dsp:spPr bwMode="white">
        <a:xfrm>
          <a:off x="6340652" y="2355016"/>
          <a:ext cx="478979" cy="19890"/>
        </a:xfrm>
        <a:custGeom>
          <a:avLst/>
          <a:gdLst/>
          <a:ahLst/>
          <a:cxnLst/>
          <a:pathLst>
            <a:path w="754" h="31">
              <a:moveTo>
                <a:pt x="0" y="16"/>
              </a:moveTo>
              <a:lnTo>
                <a:pt x="754" y="16"/>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6340652" y="2355016"/>
        <a:ext cx="478979" cy="19890"/>
      </dsp:txXfrm>
    </dsp:sp>
    <dsp:sp modelId="{57EB8633-1CBA-47A2-A256-56465AC9466F}">
      <dsp:nvSpPr>
        <dsp:cNvPr id="29" name="圆角矩形 28"/>
        <dsp:cNvSpPr/>
      </dsp:nvSpPr>
      <dsp:spPr bwMode="white">
        <a:xfrm>
          <a:off x="6819631" y="2065599"/>
          <a:ext cx="4635539"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中证</a:t>
          </a:r>
          <a:r>
            <a:rPr lang="en-US" altLang="zh-CN">
              <a:solidFill>
                <a:schemeClr val="tx1"/>
              </a:solidFill>
            </a:rPr>
            <a:t>1000</a:t>
          </a:r>
          <a:r>
            <a:rPr lang="zh-CN" altLang="en-US">
              <a:solidFill>
                <a:schemeClr val="tx1"/>
              </a:solidFill>
            </a:rPr>
            <a:t>智能择时、</a:t>
          </a:r>
          <a:r>
            <a:rPr lang="zh-CN" altLang="en-US">
              <a:solidFill>
                <a:schemeClr val="tx1"/>
              </a:solidFill>
            </a:rPr>
            <a:t>金玉满堂</a:t>
          </a:r>
          <a:endParaRPr lang="zh-CN" altLang="en-US">
            <a:solidFill>
              <a:schemeClr val="tx1"/>
            </a:solidFill>
          </a:endParaRPr>
        </a:p>
      </dsp:txBody>
      <dsp:txXfrm>
        <a:off x="6819631" y="2065599"/>
        <a:ext cx="4635539" cy="598724"/>
      </dsp:txXfrm>
    </dsp:sp>
    <dsp:sp modelId="{51DE9531-6DB9-4828-9F06-3A5CB587116A}">
      <dsp:nvSpPr>
        <dsp:cNvPr id="30" name="任意多边形 29"/>
        <dsp:cNvSpPr/>
      </dsp:nvSpPr>
      <dsp:spPr bwMode="white">
        <a:xfrm>
          <a:off x="4608781" y="2871416"/>
          <a:ext cx="589865" cy="19890"/>
        </a:xfrm>
        <a:custGeom>
          <a:avLst/>
          <a:gdLst/>
          <a:ahLst/>
          <a:cxnLst/>
          <a:pathLst>
            <a:path w="929" h="31">
              <a:moveTo>
                <a:pt x="87" y="-255"/>
              </a:moveTo>
              <a:lnTo>
                <a:pt x="842" y="287"/>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4608781" y="2871416"/>
        <a:ext cx="589865" cy="19890"/>
      </dsp:txXfrm>
    </dsp:sp>
    <dsp:sp modelId="{88EC51CE-E9F0-4170-9A43-CC1AA2421F23}">
      <dsp:nvSpPr>
        <dsp:cNvPr id="31" name="圆角矩形 30"/>
        <dsp:cNvSpPr/>
      </dsp:nvSpPr>
      <dsp:spPr bwMode="white">
        <a:xfrm>
          <a:off x="5143203" y="2754132"/>
          <a:ext cx="1197449"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股票策略</a:t>
          </a:r>
          <a:endParaRPr lang="zh-CN">
            <a:solidFill>
              <a:schemeClr val="tx1"/>
            </a:solidFill>
          </a:endParaRPr>
        </a:p>
      </dsp:txBody>
      <dsp:txXfrm>
        <a:off x="5143203" y="2754132"/>
        <a:ext cx="1197449" cy="598724"/>
      </dsp:txXfrm>
    </dsp:sp>
    <dsp:sp modelId="{C708DFEB-4360-4AD0-AEB8-78B805018CBC}">
      <dsp:nvSpPr>
        <dsp:cNvPr id="32" name="任意多边形 31"/>
        <dsp:cNvSpPr/>
      </dsp:nvSpPr>
      <dsp:spPr bwMode="white">
        <a:xfrm>
          <a:off x="6340652" y="3043549"/>
          <a:ext cx="478979" cy="19890"/>
        </a:xfrm>
        <a:custGeom>
          <a:avLst/>
          <a:gdLst/>
          <a:ahLst/>
          <a:cxnLst/>
          <a:pathLst>
            <a:path w="754" h="31">
              <a:moveTo>
                <a:pt x="0" y="16"/>
              </a:moveTo>
              <a:lnTo>
                <a:pt x="754" y="16"/>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6340652" y="3043549"/>
        <a:ext cx="478979" cy="19890"/>
      </dsp:txXfrm>
    </dsp:sp>
    <dsp:sp modelId="{9323C2D2-51D0-4EC4-A972-B54DCDFEA4C4}">
      <dsp:nvSpPr>
        <dsp:cNvPr id="33" name="圆角矩形 32"/>
        <dsp:cNvSpPr/>
      </dsp:nvSpPr>
      <dsp:spPr bwMode="white">
        <a:xfrm>
          <a:off x="6819631" y="2754132"/>
          <a:ext cx="4602370"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a:solidFill>
                <a:schemeClr val="tx1"/>
              </a:solidFill>
            </a:rPr>
            <a:t>AI</a:t>
          </a:r>
          <a:r>
            <a:rPr lang="zh-CN" altLang="en-US">
              <a:solidFill>
                <a:schemeClr val="tx1"/>
              </a:solidFill>
            </a:rPr>
            <a:t>量化智选、事件驱动</a:t>
          </a:r>
          <a:endParaRPr lang="zh-CN" altLang="en-US">
            <a:solidFill>
              <a:schemeClr val="tx1"/>
            </a:solidFill>
          </a:endParaRPr>
        </a:p>
      </dsp:txBody>
      <dsp:txXfrm>
        <a:off x="6819631" y="2754132"/>
        <a:ext cx="4602370" cy="598724"/>
      </dsp:txXfrm>
    </dsp:sp>
    <dsp:sp modelId="{F69A6B68-F902-42DC-B48B-B6D62D5F7D10}">
      <dsp:nvSpPr>
        <dsp:cNvPr id="34" name="任意多边形 33"/>
        <dsp:cNvSpPr/>
      </dsp:nvSpPr>
      <dsp:spPr bwMode="white">
        <a:xfrm>
          <a:off x="2734800" y="3990282"/>
          <a:ext cx="984971" cy="19890"/>
        </a:xfrm>
        <a:custGeom>
          <a:avLst/>
          <a:gdLst/>
          <a:ahLst/>
          <a:cxnLst/>
          <a:pathLst>
            <a:path w="1551" h="31">
              <a:moveTo>
                <a:pt x="398" y="-662"/>
              </a:moveTo>
              <a:lnTo>
                <a:pt x="1153" y="693"/>
              </a:lnTo>
            </a:path>
          </a:pathLst>
        </a:custGeom>
      </dsp:spPr>
      <dsp:style>
        <a:lnRef idx="2">
          <a:schemeClr val="accent1">
            <a:tint val="70000"/>
          </a:schemeClr>
        </a:lnRef>
        <a:fillRef idx="0">
          <a:schemeClr val="accent1">
            <a:tint val="7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2734800" y="3990282"/>
        <a:ext cx="984971" cy="19890"/>
      </dsp:txXfrm>
    </dsp:sp>
    <dsp:sp modelId="{CAEF6B8C-65AF-4F54-A2F0-3D278A268594}">
      <dsp:nvSpPr>
        <dsp:cNvPr id="35" name="圆角矩形 34"/>
        <dsp:cNvSpPr/>
      </dsp:nvSpPr>
      <dsp:spPr bwMode="white">
        <a:xfrm>
          <a:off x="3466775" y="4131198"/>
          <a:ext cx="1197449" cy="598724"/>
        </a:xfrm>
        <a:prstGeom prst="roundRect">
          <a:avLst>
            <a:gd name="adj" fmla="val 10000"/>
          </a:avLst>
        </a:prstGeom>
      </dsp:spPr>
      <dsp:style>
        <a:lnRef idx="2">
          <a:schemeClr val="lt1"/>
        </a:lnRef>
        <a:fillRef idx="1">
          <a:schemeClr val="accent1">
            <a:alpha val="50000"/>
            <a:hueOff val="0"/>
            <a:satOff val="0"/>
            <a:lumOff val="0"/>
            <a:alpha val="5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基金申购</a:t>
          </a:r>
          <a:endParaRPr lang="zh-CN">
            <a:solidFill>
              <a:schemeClr val="tx1"/>
            </a:solidFill>
          </a:endParaRPr>
        </a:p>
      </dsp:txBody>
      <dsp:txXfrm>
        <a:off x="3466775" y="4131198"/>
        <a:ext cx="1197449" cy="598724"/>
      </dsp:txXfrm>
    </dsp:sp>
    <dsp:sp modelId="{686C50CE-D1B7-412D-A7C1-CEFD3F6AA2D3}">
      <dsp:nvSpPr>
        <dsp:cNvPr id="36" name="任意多边形 35"/>
        <dsp:cNvSpPr/>
      </dsp:nvSpPr>
      <dsp:spPr bwMode="white">
        <a:xfrm>
          <a:off x="4484339" y="4076349"/>
          <a:ext cx="838748" cy="19890"/>
        </a:xfrm>
        <a:custGeom>
          <a:avLst/>
          <a:gdLst/>
          <a:ahLst/>
          <a:cxnLst/>
          <a:pathLst>
            <a:path w="1321" h="31">
              <a:moveTo>
                <a:pt x="283" y="558"/>
              </a:moveTo>
              <a:lnTo>
                <a:pt x="1038" y="-526"/>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4484339" y="4076349"/>
        <a:ext cx="838748" cy="19890"/>
      </dsp:txXfrm>
    </dsp:sp>
    <dsp:sp modelId="{1675591D-0663-40E5-B602-47A1412FED45}">
      <dsp:nvSpPr>
        <dsp:cNvPr id="37" name="圆角矩形 36"/>
        <dsp:cNvSpPr/>
      </dsp:nvSpPr>
      <dsp:spPr bwMode="white">
        <a:xfrm>
          <a:off x="5143203" y="3442665"/>
          <a:ext cx="1197449"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货币基金</a:t>
          </a:r>
          <a:endParaRPr lang="zh-CN">
            <a:solidFill>
              <a:schemeClr val="tx1"/>
            </a:solidFill>
          </a:endParaRPr>
        </a:p>
      </dsp:txBody>
      <dsp:txXfrm>
        <a:off x="5143203" y="3442665"/>
        <a:ext cx="1197449" cy="598724"/>
      </dsp:txXfrm>
    </dsp:sp>
    <dsp:sp modelId="{B3C8C9A6-7B0B-4F65-BE26-973F25223B55}">
      <dsp:nvSpPr>
        <dsp:cNvPr id="38" name="任意多边形 37"/>
        <dsp:cNvSpPr/>
      </dsp:nvSpPr>
      <dsp:spPr bwMode="white">
        <a:xfrm>
          <a:off x="4664224" y="4420615"/>
          <a:ext cx="478979" cy="19890"/>
        </a:xfrm>
        <a:custGeom>
          <a:avLst/>
          <a:gdLst/>
          <a:ahLst/>
          <a:cxnLst/>
          <a:pathLst>
            <a:path w="754" h="31">
              <a:moveTo>
                <a:pt x="0" y="16"/>
              </a:moveTo>
              <a:lnTo>
                <a:pt x="754" y="16"/>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4664224" y="4420615"/>
        <a:ext cx="478979" cy="19890"/>
      </dsp:txXfrm>
    </dsp:sp>
    <dsp:sp modelId="{F4E34E61-A95B-49D6-A43C-9AC16B6BAD52}">
      <dsp:nvSpPr>
        <dsp:cNvPr id="39" name="圆角矩形 38"/>
        <dsp:cNvSpPr/>
      </dsp:nvSpPr>
      <dsp:spPr bwMode="white">
        <a:xfrm>
          <a:off x="5143203" y="4131198"/>
          <a:ext cx="1197449"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债券基金</a:t>
          </a:r>
          <a:endParaRPr lang="zh-CN">
            <a:solidFill>
              <a:schemeClr val="tx1"/>
            </a:solidFill>
          </a:endParaRPr>
        </a:p>
      </dsp:txBody>
      <dsp:txXfrm>
        <a:off x="5143203" y="4131198"/>
        <a:ext cx="1197449" cy="598724"/>
      </dsp:txXfrm>
    </dsp:sp>
    <dsp:sp modelId="{D8BFBDA6-2579-4C7A-A035-65EAAB280F5C}">
      <dsp:nvSpPr>
        <dsp:cNvPr id="40" name="任意多边形 39"/>
        <dsp:cNvSpPr/>
      </dsp:nvSpPr>
      <dsp:spPr bwMode="white">
        <a:xfrm>
          <a:off x="6340652" y="4420615"/>
          <a:ext cx="478979" cy="19890"/>
        </a:xfrm>
        <a:custGeom>
          <a:avLst/>
          <a:gdLst/>
          <a:ahLst/>
          <a:cxnLst/>
          <a:pathLst>
            <a:path w="754" h="31">
              <a:moveTo>
                <a:pt x="0" y="16"/>
              </a:moveTo>
              <a:lnTo>
                <a:pt x="754" y="16"/>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6340652" y="4420615"/>
        <a:ext cx="478979" cy="19890"/>
      </dsp:txXfrm>
    </dsp:sp>
    <dsp:sp modelId="{B2ED330A-2B63-4F6E-B7FD-1109F7B72BA7}">
      <dsp:nvSpPr>
        <dsp:cNvPr id="41" name="圆角矩形 40"/>
        <dsp:cNvSpPr/>
      </dsp:nvSpPr>
      <dsp:spPr bwMode="white">
        <a:xfrm>
          <a:off x="6819631" y="4131198"/>
          <a:ext cx="4633192"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创金合信鑫详、金鹰恒润</a:t>
          </a:r>
          <a:endParaRPr lang="zh-CN">
            <a:solidFill>
              <a:schemeClr val="tx1"/>
            </a:solidFill>
          </a:endParaRPr>
        </a:p>
      </dsp:txBody>
      <dsp:txXfrm>
        <a:off x="6819631" y="4131198"/>
        <a:ext cx="4633192" cy="598724"/>
      </dsp:txXfrm>
    </dsp:sp>
    <dsp:sp modelId="{EAD9D98C-3B1E-4F94-A8A9-08657BF4168E}">
      <dsp:nvSpPr>
        <dsp:cNvPr id="42" name="任意多边形 41"/>
        <dsp:cNvSpPr/>
      </dsp:nvSpPr>
      <dsp:spPr bwMode="white">
        <a:xfrm>
          <a:off x="4484339" y="4764882"/>
          <a:ext cx="838748" cy="19890"/>
        </a:xfrm>
        <a:custGeom>
          <a:avLst/>
          <a:gdLst/>
          <a:ahLst/>
          <a:cxnLst/>
          <a:pathLst>
            <a:path w="1321" h="31">
              <a:moveTo>
                <a:pt x="283" y="-526"/>
              </a:moveTo>
              <a:lnTo>
                <a:pt x="1038" y="558"/>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4484339" y="4764882"/>
        <a:ext cx="838748" cy="19890"/>
      </dsp:txXfrm>
    </dsp:sp>
    <dsp:sp modelId="{A0A116AB-8AFA-4133-A160-9F81390E7678}">
      <dsp:nvSpPr>
        <dsp:cNvPr id="43" name="圆角矩形 42"/>
        <dsp:cNvSpPr/>
      </dsp:nvSpPr>
      <dsp:spPr bwMode="white">
        <a:xfrm>
          <a:off x="5143203" y="4819731"/>
          <a:ext cx="1197449"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股票基金</a:t>
          </a:r>
          <a:endParaRPr lang="zh-CN">
            <a:solidFill>
              <a:schemeClr val="tx1"/>
            </a:solidFill>
          </a:endParaRPr>
        </a:p>
      </dsp:txBody>
      <dsp:txXfrm>
        <a:off x="5143203" y="4819731"/>
        <a:ext cx="1197449" cy="598724"/>
      </dsp:txXfrm>
    </dsp:sp>
    <dsp:sp modelId="{F45074AB-1FF3-420A-80EB-D9C3BC113CDC}">
      <dsp:nvSpPr>
        <dsp:cNvPr id="44" name="任意多边形 43"/>
        <dsp:cNvSpPr/>
      </dsp:nvSpPr>
      <dsp:spPr bwMode="white">
        <a:xfrm>
          <a:off x="6340652" y="5109148"/>
          <a:ext cx="478979" cy="19890"/>
        </a:xfrm>
        <a:custGeom>
          <a:avLst/>
          <a:gdLst/>
          <a:ahLst/>
          <a:cxnLst/>
          <a:pathLst>
            <a:path w="754" h="31">
              <a:moveTo>
                <a:pt x="0" y="16"/>
              </a:moveTo>
              <a:lnTo>
                <a:pt x="754" y="16"/>
              </a:lnTo>
            </a:path>
          </a:pathLst>
        </a:custGeom>
      </dsp:spPr>
      <dsp:style>
        <a:lnRef idx="2">
          <a:schemeClr val="accent1">
            <a:tint val="50000"/>
          </a:schemeClr>
        </a:lnRef>
        <a:fillRef idx="0">
          <a:schemeClr val="accent1">
            <a:tint val="5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p>
      </dsp:txBody>
      <dsp:txXfrm>
        <a:off x="6340652" y="5109148"/>
        <a:ext cx="478979" cy="19890"/>
      </dsp:txXfrm>
    </dsp:sp>
    <dsp:sp modelId="{E1F85574-17CA-41E5-8373-8395E92B3980}">
      <dsp:nvSpPr>
        <dsp:cNvPr id="45" name="圆角矩形 44"/>
        <dsp:cNvSpPr/>
      </dsp:nvSpPr>
      <dsp:spPr bwMode="white">
        <a:xfrm>
          <a:off x="6819631" y="4819731"/>
          <a:ext cx="4636784" cy="598724"/>
        </a:xfrm>
        <a:prstGeom prst="roundRect">
          <a:avLst>
            <a:gd name="adj" fmla="val 10000"/>
          </a:avLst>
        </a:prstGeom>
      </dsp:spPr>
      <dsp:style>
        <a:lnRef idx="2">
          <a:schemeClr val="lt1"/>
        </a:lnRef>
        <a:fillRef idx="1">
          <a:schemeClr val="accent1">
            <a:alpha val="30000"/>
            <a:hueOff val="0"/>
            <a:satOff val="0"/>
            <a:lumOff val="0"/>
            <a:alpha val="30196"/>
          </a:schemeClr>
        </a:fillRef>
        <a:effectRef idx="0">
          <a:scrgbClr r="0" g="0" b="0"/>
        </a:effectRef>
        <a:fontRef idx="minor">
          <a:schemeClr val="lt1"/>
        </a:fontRef>
      </dsp:style>
      <dsp:txBody>
        <a:bodyPr vert="horz" wrap="square"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solidFill>
                <a:schemeClr val="tx1"/>
              </a:solidFill>
            </a:rPr>
            <a:t>明亚中证</a:t>
          </a:r>
          <a:r>
            <a:rPr lang="en-US" altLang="zh-CN">
              <a:solidFill>
                <a:schemeClr val="tx1"/>
              </a:solidFill>
            </a:rPr>
            <a:t>1000</a:t>
          </a:r>
          <a:r>
            <a:rPr lang="zh-CN" altLang="en-US">
              <a:solidFill>
                <a:schemeClr val="tx1"/>
              </a:solidFill>
            </a:rPr>
            <a:t>指数增强</a:t>
          </a:r>
          <a:r>
            <a:rPr lang="zh-CN" altLang="en-US">
              <a:solidFill>
                <a:schemeClr val="tx1"/>
              </a:solidFill>
            </a:rPr>
            <a:t>、兴华景明</a:t>
          </a:r>
          <a:endParaRPr lang="zh-CN" altLang="en-US">
            <a:solidFill>
              <a:schemeClr val="tx1"/>
            </a:solidFill>
          </a:endParaRPr>
        </a:p>
      </dsp:txBody>
      <dsp:txXfrm>
        <a:off x="6819631" y="4819731"/>
        <a:ext cx="4636784" cy="5987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image" Target="../media/image4.png"/><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2.png"/><Relationship Id="rId7" Type="http://schemas.openxmlformats.org/officeDocument/2006/relationships/image" Target="../media/image5.png"/><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image" Target="../media/image7.png"/><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1" Type="http://schemas.openxmlformats.org/officeDocument/2006/relationships/image" Target="../media/image3.png"/><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4" name="图片 3" descr="PPT封面"/>
          <p:cNvPicPr>
            <a:picLocks noChangeAspect="1"/>
          </p:cNvPicPr>
          <p:nvPr userDrawn="1">
            <p:custDataLst>
              <p:tags r:id="rId7"/>
            </p:custDataLst>
          </p:nvPr>
        </p:nvPicPr>
        <p:blipFill>
          <a:blip r:embed="rId8"/>
          <a:stretch>
            <a:fillRect/>
          </a:stretch>
        </p:blipFill>
        <p:spPr>
          <a:xfrm>
            <a:off x="0" y="0"/>
            <a:ext cx="12192000" cy="6858000"/>
          </a:xfrm>
          <a:prstGeom prst="rect">
            <a:avLst/>
          </a:prstGeom>
        </p:spPr>
      </p:pic>
      <p:pic>
        <p:nvPicPr>
          <p:cNvPr id="6" name="图片 5" descr="经传logo白色"/>
          <p:cNvPicPr>
            <a:picLocks noChangeAspect="1"/>
          </p:cNvPicPr>
          <p:nvPr userDrawn="1"/>
        </p:nvPicPr>
        <p:blipFill>
          <a:blip r:embed="rId9"/>
          <a:stretch>
            <a:fillRect/>
          </a:stretch>
        </p:blipFill>
        <p:spPr>
          <a:xfrm>
            <a:off x="374650" y="289560"/>
            <a:ext cx="1797685" cy="405765"/>
          </a:xfrm>
          <a:prstGeom prst="rect">
            <a:avLst/>
          </a:prstGeom>
        </p:spPr>
      </p:pic>
      <p:pic>
        <p:nvPicPr>
          <p:cNvPr id="5" name="图片 4" descr="龙头"/>
          <p:cNvPicPr>
            <a:picLocks noChangeAspect="1"/>
          </p:cNvPicPr>
          <p:nvPr userDrawn="1"/>
        </p:nvPicPr>
        <p:blipFill>
          <a:blip r:embed="rId10"/>
          <a:stretch>
            <a:fillRect/>
          </a:stretch>
        </p:blipFill>
        <p:spPr>
          <a:xfrm>
            <a:off x="10100310" y="234950"/>
            <a:ext cx="1762125" cy="335915"/>
          </a:xfrm>
          <a:prstGeom prst="rect">
            <a:avLst/>
          </a:prstGeom>
        </p:spPr>
      </p:pic>
      <p:pic>
        <p:nvPicPr>
          <p:cNvPr id="8" name="图片 7"/>
          <p:cNvPicPr>
            <a:picLocks noChangeAspect="1"/>
          </p:cNvPicPr>
          <p:nvPr userDrawn="1"/>
        </p:nvPicPr>
        <p:blipFill>
          <a:blip r:embed="rId11"/>
          <a:stretch>
            <a:fillRect/>
          </a:stretch>
        </p:blipFill>
        <p:spPr>
          <a:xfrm>
            <a:off x="2871470" y="4571365"/>
            <a:ext cx="6231255" cy="461645"/>
          </a:xfrm>
          <a:prstGeom prst="rect">
            <a:avLst/>
          </a:prstGeom>
        </p:spPr>
      </p:pic>
      <p:sp>
        <p:nvSpPr>
          <p:cNvPr id="9" name="文本框 8"/>
          <p:cNvSpPr txBox="1"/>
          <p:nvPr userDrawn="1"/>
        </p:nvSpPr>
        <p:spPr>
          <a:xfrm>
            <a:off x="2723515" y="4541520"/>
            <a:ext cx="6798310" cy="521970"/>
          </a:xfrm>
          <a:prstGeom prst="rect">
            <a:avLst/>
          </a:prstGeom>
          <a:noFill/>
        </p:spPr>
        <p:txBody>
          <a:bodyPr wrap="square" rtlCol="0">
            <a:spAutoFit/>
          </a:bodyPr>
          <a:lstStyle/>
          <a:p>
            <a:pPr algn="ct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6</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月</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2</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日</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-6</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月</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28</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日</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每周日</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a:t>
            </a:r>
            <a:r>
              <a:rPr lang="zh-CN" altLang="en-US"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周四晚</a:t>
            </a:r>
            <a:r>
              <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rPr>
              <a:t>20:15</a:t>
            </a:r>
            <a:endParaRPr lang="en-US" altLang="zh-CN" sz="2800" dirty="0">
              <a:solidFill>
                <a:srgbClr val="B34500"/>
              </a:solidFill>
              <a:latin typeface="思源黑体 CN Medium" panose="020B0600000000000000" charset="-122"/>
              <a:ea typeface="思源黑体 CN Medium" panose="020B0600000000000000" charset="-122"/>
              <a:cs typeface="思源黑体 CN Medium" panose="020B0600000000000000"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PPT目录页"/>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7" name="图片 6" descr="组 214"/>
          <p:cNvPicPr>
            <a:picLocks noChangeAspect="1"/>
          </p:cNvPicPr>
          <p:nvPr userDrawn="1"/>
        </p:nvPicPr>
        <p:blipFill>
          <a:blip r:embed="rId9"/>
          <a:stretch>
            <a:fillRect/>
          </a:stretch>
        </p:blipFill>
        <p:spPr>
          <a:xfrm>
            <a:off x="10945495" y="6012180"/>
            <a:ext cx="1246505" cy="20193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标题"/>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8" name="图片 7" descr="龙头"/>
          <p:cNvPicPr>
            <a:picLocks noChangeAspect="1"/>
          </p:cNvPicPr>
          <p:nvPr userDrawn="1"/>
        </p:nvPicPr>
        <p:blipFill>
          <a:blip r:embed="rId9"/>
          <a:stretch>
            <a:fillRect/>
          </a:stretch>
        </p:blipFill>
        <p:spPr>
          <a:xfrm>
            <a:off x="10100310" y="234950"/>
            <a:ext cx="1762125" cy="3359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8" name="图片 7" descr="PPT封面 拷贝"/>
          <p:cNvPicPr>
            <a:picLocks noChangeAspect="1"/>
          </p:cNvPicPr>
          <p:nvPr userDrawn="1"/>
        </p:nvPicPr>
        <p:blipFill>
          <a:blip r:embed="rId8"/>
          <a:stretch>
            <a:fillRect/>
          </a:stretch>
        </p:blipFill>
        <p:spPr>
          <a:xfrm>
            <a:off x="0" y="0"/>
            <a:ext cx="12192000" cy="6858000"/>
          </a:xfrm>
          <a:prstGeom prst="rect">
            <a:avLst/>
          </a:prstGeom>
        </p:spPr>
      </p:pic>
      <p:pic>
        <p:nvPicPr>
          <p:cNvPr id="9" name="图片 8" descr="3"/>
          <p:cNvPicPr>
            <a:picLocks noChangeAspect="1"/>
          </p:cNvPicPr>
          <p:nvPr userDrawn="1"/>
        </p:nvPicPr>
        <p:blipFill>
          <a:blip r:embed="rId9"/>
          <a:stretch>
            <a:fillRect/>
          </a:stretch>
        </p:blipFill>
        <p:spPr>
          <a:xfrm>
            <a:off x="678180" y="3141345"/>
            <a:ext cx="8807450" cy="2936240"/>
          </a:xfrm>
          <a:prstGeom prst="rect">
            <a:avLst/>
          </a:prstGeom>
        </p:spPr>
      </p:pic>
      <p:pic>
        <p:nvPicPr>
          <p:cNvPr id="11" name="图片 10" descr="经传logo白色"/>
          <p:cNvPicPr>
            <a:picLocks noChangeAspect="1"/>
          </p:cNvPicPr>
          <p:nvPr userDrawn="1"/>
        </p:nvPicPr>
        <p:blipFill>
          <a:blip r:embed="rId10"/>
          <a:stretch>
            <a:fillRect/>
          </a:stretch>
        </p:blipFill>
        <p:spPr>
          <a:xfrm>
            <a:off x="314325" y="281305"/>
            <a:ext cx="1797685" cy="405765"/>
          </a:xfrm>
          <a:prstGeom prst="rect">
            <a:avLst/>
          </a:prstGeom>
        </p:spPr>
      </p:pic>
      <p:pic>
        <p:nvPicPr>
          <p:cNvPr id="10" name="图片 9" descr="龙头"/>
          <p:cNvPicPr>
            <a:picLocks noChangeAspect="1"/>
          </p:cNvPicPr>
          <p:nvPr userDrawn="1"/>
        </p:nvPicPr>
        <p:blipFill>
          <a:blip r:embed="rId11"/>
          <a:stretch>
            <a:fillRect/>
          </a:stretch>
        </p:blipFill>
        <p:spPr>
          <a:xfrm>
            <a:off x="10100310" y="234950"/>
            <a:ext cx="1762125" cy="3359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62865" y="791210"/>
            <a:ext cx="12317095"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2" name="文本框 1"/>
          <p:cNvSpPr txBox="1"/>
          <p:nvPr userDrawn="1"/>
        </p:nvSpPr>
        <p:spPr>
          <a:xfrm>
            <a:off x="530860" y="6391275"/>
            <a:ext cx="11130280" cy="460375"/>
          </a:xfrm>
          <a:prstGeom prst="rect">
            <a:avLst/>
          </a:prstGeom>
          <a:noFill/>
        </p:spPr>
        <p:txBody>
          <a:bodyPr wrap="square" rtlCol="0">
            <a:spAutoFit/>
          </a:bodyPr>
          <a:lstStyle/>
          <a:p>
            <a:pPr algn="ctr">
              <a:buClrTx/>
              <a:buSzTx/>
              <a:buFontTx/>
            </a:pPr>
            <a:r>
              <a:rPr lang="zh-CN"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经传多赢</a:t>
            </a: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资深投顾</a:t>
            </a:r>
            <a:r>
              <a:rPr lang="zh-CN"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a:t>
            </a: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方建伟</a:t>
            </a:r>
            <a:r>
              <a:rPr lang="en-US" altLang="zh-CN"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 </a:t>
            </a: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丨</a:t>
            </a:r>
            <a:r>
              <a:rPr lang="en-US" altLang="zh-CN"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  </a:t>
            </a: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投顾执业编</a:t>
            </a:r>
            <a:r>
              <a:rPr lang="zh-CN"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号：</a:t>
            </a:r>
            <a:r>
              <a:rPr lang="en-US" altLang="zh-CN" sz="1200" b="0" i="0" dirty="0">
                <a:solidFill>
                  <a:schemeClr val="bg1">
                    <a:lumMod val="50000"/>
                  </a:schemeClr>
                </a:solidFill>
                <a:effectLst/>
                <a:latin typeface="思源黑体 CN Normal" panose="020B0400000000000000" pitchFamily="34" charset="-122"/>
                <a:ea typeface="思源黑体 CN Normal" panose="020B0400000000000000" pitchFamily="34" charset="-122"/>
              </a:rPr>
              <a:t>A1120613090012  </a:t>
            </a: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丨</a:t>
            </a:r>
            <a:r>
              <a:rPr lang="en-US" altLang="zh-CN"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 </a:t>
            </a: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基金从业编号：</a:t>
            </a:r>
            <a:r>
              <a:rPr lang="en-US" altLang="zh-CN" sz="1200" b="0" i="0" dirty="0">
                <a:solidFill>
                  <a:schemeClr val="bg1">
                    <a:lumMod val="50000"/>
                  </a:schemeClr>
                </a:solidFill>
                <a:effectLst/>
                <a:latin typeface="思源黑体 CN Normal" panose="020B0400000000000000" pitchFamily="34" charset="-122"/>
                <a:ea typeface="思源黑体 CN Normal" panose="020B0400000000000000" pitchFamily="34" charset="-122"/>
              </a:rPr>
              <a:t>A2025062200022x</a:t>
            </a:r>
            <a:endParaRPr lang="en-US" altLang="zh-CN" sz="1200" b="0" i="0" dirty="0">
              <a:solidFill>
                <a:schemeClr val="bg1">
                  <a:lumMod val="50000"/>
                </a:schemeClr>
              </a:solidFill>
              <a:effectLst/>
              <a:latin typeface="思源黑体 CN Normal" panose="020B0400000000000000" pitchFamily="34" charset="-122"/>
              <a:ea typeface="思源黑体 CN Normal" panose="020B0400000000000000" pitchFamily="34" charset="-122"/>
            </a:endParaRPr>
          </a:p>
          <a:p>
            <a:pPr algn="ctr">
              <a:buClrTx/>
              <a:buSzTx/>
              <a:buFontTx/>
            </a:pPr>
            <a:r>
              <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风险提示:观点基于软件数据和理论模型分析，仅供参考，不构成买卖建议，股市有风险，投资需谨慎。</a:t>
            </a:r>
            <a:endParaRPr lang="zh-CN" altLang="en-US" sz="1200" dirty="0">
              <a:solidFill>
                <a:schemeClr val="bg1">
                  <a:lumMod val="50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6" name="图片 5" descr="PPT封面 拷贝"/>
          <p:cNvPicPr>
            <a:picLocks noChangeAspect="1"/>
          </p:cNvPicPr>
          <p:nvPr userDrawn="1"/>
        </p:nvPicPr>
        <p:blipFill>
          <a:blip r:embed="rId5"/>
          <a:stretch>
            <a:fillRect/>
          </a:stretch>
        </p:blipFill>
        <p:spPr>
          <a:xfrm>
            <a:off x="0" y="0"/>
            <a:ext cx="12192000" cy="6858000"/>
          </a:xfrm>
          <a:prstGeom prst="rect">
            <a:avLst/>
          </a:prstGeom>
        </p:spPr>
      </p:pic>
      <p:pic>
        <p:nvPicPr>
          <p:cNvPr id="7" name="图片 6" descr="4"/>
          <p:cNvPicPr>
            <a:picLocks noChangeAspect="1"/>
          </p:cNvPicPr>
          <p:nvPr userDrawn="1"/>
        </p:nvPicPr>
        <p:blipFill>
          <a:blip r:embed="rId6"/>
          <a:stretch>
            <a:fillRect/>
          </a:stretch>
        </p:blipFill>
        <p:spPr>
          <a:xfrm>
            <a:off x="1687513" y="2974340"/>
            <a:ext cx="8816975" cy="2508250"/>
          </a:xfrm>
          <a:prstGeom prst="rect">
            <a:avLst/>
          </a:prstGeom>
        </p:spPr>
      </p:pic>
      <p:sp>
        <p:nvSpPr>
          <p:cNvPr id="8" name="文本框 7"/>
          <p:cNvSpPr txBox="1"/>
          <p:nvPr userDrawn="1"/>
        </p:nvSpPr>
        <p:spPr>
          <a:xfrm>
            <a:off x="2128520" y="3119120"/>
            <a:ext cx="7934325" cy="2059940"/>
          </a:xfrm>
          <a:prstGeom prst="rect">
            <a:avLst/>
          </a:prstGeom>
          <a:noFill/>
        </p:spPr>
        <p:txBody>
          <a:bodyPr wrap="square" rtlCol="0">
            <a:spAutoFit/>
          </a:bodyPr>
          <a:lstStyle/>
          <a:p>
            <a:pPr fontAlgn="auto">
              <a:lnSpc>
                <a:spcPct val="160000"/>
              </a:lnSpc>
            </a:pPr>
            <a:r>
              <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我司所有工作人员均不允许推荐股票、不允许承诺收益、不允许代客理财、不允许合作分成、不允许私下收款，如您发现有任何违规行为，可联系400-9088-988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16" name="图片 15" descr="经传logo白色"/>
          <p:cNvPicPr>
            <a:picLocks noChangeAspect="1"/>
          </p:cNvPicPr>
          <p:nvPr userDrawn="1"/>
        </p:nvPicPr>
        <p:blipFill>
          <a:blip r:embed="rId7"/>
          <a:stretch>
            <a:fillRect/>
          </a:stretch>
        </p:blipFill>
        <p:spPr>
          <a:xfrm>
            <a:off x="314325" y="281305"/>
            <a:ext cx="1797685" cy="405765"/>
          </a:xfrm>
          <a:prstGeom prst="rect">
            <a:avLst/>
          </a:prstGeom>
        </p:spPr>
      </p:pic>
      <p:sp>
        <p:nvSpPr>
          <p:cNvPr id="9" name="文本框 8"/>
          <p:cNvSpPr txBox="1"/>
          <p:nvPr userDrawn="1"/>
        </p:nvSpPr>
        <p:spPr>
          <a:xfrm>
            <a:off x="1855788" y="1877060"/>
            <a:ext cx="8480425" cy="937260"/>
          </a:xfrm>
          <a:prstGeom prst="rect">
            <a:avLst/>
          </a:prstGeom>
          <a:noFill/>
        </p:spPr>
        <p:txBody>
          <a:bodyPr wrap="square" rtlCol="0">
            <a:spAutoFit/>
          </a:bodyPr>
          <a:lstStyle/>
          <a:p>
            <a:r>
              <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rPr>
              <a:t>经传多赢,让投资遇见美好!</a:t>
            </a:r>
            <a:endPar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10" name="图片 9" descr="龙头"/>
          <p:cNvPicPr>
            <a:picLocks noChangeAspect="1"/>
          </p:cNvPicPr>
          <p:nvPr userDrawn="1"/>
        </p:nvPicPr>
        <p:blipFill>
          <a:blip r:embed="rId8"/>
          <a:stretch>
            <a:fillRect/>
          </a:stretch>
        </p:blipFill>
        <p:spPr>
          <a:xfrm>
            <a:off x="10100310" y="234950"/>
            <a:ext cx="1762125" cy="33591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descr="//192.168.10.86/素材/营销策划/7.课程/猎手-龙头狙击营/2024年/6月/1920x1080 -总.png1920x1080 -总"/>
          <p:cNvPicPr>
            <a:picLocks noChangeAspect="1"/>
          </p:cNvPicPr>
          <p:nvPr userDrawn="1"/>
        </p:nvPicPr>
        <p:blipFill>
          <a:blip r:embed="rId2"/>
          <a:srcRect/>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tags" Target="../tags/tag33.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3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8.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9.xml"/><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xml"/><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1.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36.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4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54760" y="4012565"/>
            <a:ext cx="1343660" cy="491490"/>
          </a:xfrm>
          <a:prstGeom prst="rect">
            <a:avLst/>
          </a:prstGeom>
          <a:noFill/>
        </p:spPr>
        <p:txBody>
          <a:bodyPr wrap="square" rtlCol="0">
            <a:spAutoFit/>
          </a:bodyPr>
          <a:lstStyle/>
          <a:p>
            <a:r>
              <a:rPr lang="zh-CN" altLang="en-US" sz="2600" dirty="0">
                <a:solidFill>
                  <a:srgbClr val="C1662D"/>
                </a:solidFill>
                <a:latin typeface="思源黑体 CN Medium" panose="020B0600000000000000" charset="-122"/>
                <a:ea typeface="思源黑体 CN Medium" panose="020B0600000000000000" charset="-122"/>
                <a:sym typeface="+mn-ea"/>
              </a:rPr>
              <a:t>方建伟</a:t>
            </a:r>
            <a:endParaRPr lang="zh-CN" altLang="en-US" sz="2600" dirty="0">
              <a:solidFill>
                <a:srgbClr val="C1662D"/>
              </a:solidFill>
              <a:latin typeface="思源黑体 CN Medium" panose="020B0600000000000000" charset="-122"/>
              <a:ea typeface="思源黑体 CN Medium" panose="020B0600000000000000" charset="-122"/>
              <a:sym typeface="+mn-ea"/>
            </a:endParaRPr>
          </a:p>
        </p:txBody>
      </p:sp>
      <p:sp>
        <p:nvSpPr>
          <p:cNvPr id="9" name="文本框 8"/>
          <p:cNvSpPr txBox="1"/>
          <p:nvPr/>
        </p:nvSpPr>
        <p:spPr>
          <a:xfrm>
            <a:off x="2553970" y="4074160"/>
            <a:ext cx="3497580" cy="368300"/>
          </a:xfrm>
          <a:prstGeom prst="rect">
            <a:avLst/>
          </a:prstGeom>
          <a:noFill/>
        </p:spPr>
        <p:txBody>
          <a:bodyPr wrap="square" rtlCol="0">
            <a:spAutoFit/>
          </a:bodyPr>
          <a:lstStyle/>
          <a:p>
            <a:r>
              <a:rPr lang="zh-CN" altLang="en-US" dirty="0">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执业编号</a:t>
            </a:r>
            <a:r>
              <a:rPr lang="en-US" altLang="zh-CN" dirty="0">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a:t>
            </a:r>
            <a:r>
              <a:rPr lang="en-US" altLang="zh-CN" b="0" i="0" dirty="0">
                <a:solidFill>
                  <a:srgbClr val="B34500"/>
                </a:solidFill>
                <a:effectLst/>
                <a:latin typeface="思源黑体 CN Medium" panose="020B0600000000000000" charset="-122"/>
                <a:ea typeface="思源黑体 CN Medium" panose="020B0600000000000000" charset="-122"/>
              </a:rPr>
              <a:t>A1120613090012</a:t>
            </a:r>
            <a:endParaRPr lang="en-US" dirty="0">
              <a:solidFill>
                <a:srgbClr val="B34500"/>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13" name="文本框 12"/>
          <p:cNvSpPr txBox="1"/>
          <p:nvPr/>
        </p:nvSpPr>
        <p:spPr>
          <a:xfrm>
            <a:off x="977265" y="3206115"/>
            <a:ext cx="4048760" cy="553085"/>
          </a:xfrm>
          <a:prstGeom prst="rect">
            <a:avLst/>
          </a:prstGeom>
          <a:noFill/>
        </p:spPr>
        <p:txBody>
          <a:bodyPr wrap="square" rtlCol="0">
            <a:spAutoFit/>
          </a:bodyPr>
          <a:lstStyle/>
          <a:p>
            <a:r>
              <a:rPr lang="en-US" sz="3000" dirty="0">
                <a:solidFill>
                  <a:srgbClr val="C1662D"/>
                </a:solidFill>
                <a:latin typeface="思源黑体 CN Medium" panose="020B0600000000000000" charset="-122"/>
                <a:ea typeface="思源黑体 CN Medium" panose="020B0600000000000000" charset="-122"/>
                <a:sym typeface="+mn-ea"/>
              </a:rPr>
              <a:t>3</a:t>
            </a:r>
            <a:r>
              <a:rPr sz="3000" dirty="0">
                <a:solidFill>
                  <a:srgbClr val="C1662D"/>
                </a:solidFill>
                <a:latin typeface="思源黑体 CN Medium" panose="020B0600000000000000" charset="-122"/>
                <a:ea typeface="思源黑体 CN Medium" panose="020B0600000000000000" charset="-122"/>
                <a:sym typeface="+mn-ea"/>
              </a:rPr>
              <a:t>月</a:t>
            </a:r>
            <a:r>
              <a:rPr lang="en-US" sz="3000" dirty="0">
                <a:solidFill>
                  <a:srgbClr val="C1662D"/>
                </a:solidFill>
                <a:latin typeface="思源黑体 CN Medium" panose="020B0600000000000000" charset="-122"/>
                <a:ea typeface="思源黑体 CN Medium" panose="020B0600000000000000" charset="-122"/>
                <a:sym typeface="+mn-ea"/>
              </a:rPr>
              <a:t>5</a:t>
            </a:r>
            <a:r>
              <a:rPr sz="3000" dirty="0">
                <a:solidFill>
                  <a:srgbClr val="C1662D"/>
                </a:solidFill>
                <a:latin typeface="思源黑体 CN Medium" panose="020B0600000000000000" charset="-122"/>
                <a:ea typeface="思源黑体 CN Medium" panose="020B0600000000000000" charset="-122"/>
                <a:sym typeface="+mn-ea"/>
              </a:rPr>
              <a:t>日 </a:t>
            </a:r>
            <a:r>
              <a:rPr lang="en-US" sz="3000" dirty="0">
                <a:solidFill>
                  <a:srgbClr val="C1662D"/>
                </a:solidFill>
                <a:latin typeface="思源黑体 CN Medium" panose="020B0600000000000000" charset="-122"/>
                <a:ea typeface="思源黑体 CN Medium" panose="020B0600000000000000" charset="-122"/>
                <a:sym typeface="+mn-ea"/>
              </a:rPr>
              <a:t>20:15</a:t>
            </a:r>
            <a:endParaRPr lang="zh-CN" altLang="en-US" sz="3000" dirty="0">
              <a:solidFill>
                <a:srgbClr val="C1662D"/>
              </a:solidFill>
              <a:latin typeface="思源黑体 CN Medium" panose="020B0600000000000000" charset="-122"/>
              <a:ea typeface="思源黑体 CN Medium" panose="020B0600000000000000" charset="-122"/>
              <a:sym typeface="+mn-ea"/>
            </a:endParaRPr>
          </a:p>
        </p:txBody>
      </p:sp>
      <p:sp>
        <p:nvSpPr>
          <p:cNvPr id="12" name="文本框 11"/>
          <p:cNvSpPr txBox="1"/>
          <p:nvPr>
            <p:custDataLst>
              <p:tags r:id="rId1"/>
            </p:custDataLst>
          </p:nvPr>
        </p:nvSpPr>
        <p:spPr>
          <a:xfrm>
            <a:off x="1254760" y="4561205"/>
            <a:ext cx="6076950" cy="992772"/>
          </a:xfrm>
          <a:prstGeom prst="rect">
            <a:avLst/>
          </a:prstGeom>
          <a:noFill/>
        </p:spPr>
        <p:txBody>
          <a:bodyPr wrap="square" rtlCol="0">
            <a:spAutoFit/>
          </a:bodyPr>
          <a:lstStyle/>
          <a:p>
            <a:pPr algn="just" fontAlgn="auto">
              <a:lnSpc>
                <a:spcPct val="125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经传十大金牌讲师，从事证券行业10余年，自创一套“股海钓鱼操作系统”，真正教中小投资者能够理解市场，更好的适应市场，在市场当中稳定的获利！</a:t>
            </a:r>
            <a:endPar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endParaRPr>
          </a:p>
        </p:txBody>
      </p:sp>
      <p:pic>
        <p:nvPicPr>
          <p:cNvPr id="3" name="图片 2"/>
          <p:cNvPicPr>
            <a:picLocks noChangeAspect="1"/>
          </p:cNvPicPr>
          <p:nvPr/>
        </p:nvPicPr>
        <p:blipFill>
          <a:blip r:embed="rId2"/>
          <a:stretch>
            <a:fillRect/>
          </a:stretch>
        </p:blipFill>
        <p:spPr>
          <a:xfrm>
            <a:off x="977265" y="4033520"/>
            <a:ext cx="314325" cy="619125"/>
          </a:xfrm>
          <a:prstGeom prst="rect">
            <a:avLst/>
          </a:prstGeom>
        </p:spPr>
      </p:pic>
      <p:sp>
        <p:nvSpPr>
          <p:cNvPr id="2" name="文本框 1"/>
          <p:cNvSpPr txBox="1"/>
          <p:nvPr/>
        </p:nvSpPr>
        <p:spPr>
          <a:xfrm>
            <a:off x="601980" y="1187450"/>
            <a:ext cx="7667625" cy="1014730"/>
          </a:xfrm>
          <a:prstGeom prst="rect">
            <a:avLst/>
          </a:prstGeom>
          <a:noFill/>
        </p:spPr>
        <p:txBody>
          <a:bodyPr wrap="square" rtlCol="0">
            <a:spAutoFit/>
          </a:bodyPr>
          <a:lstStyle/>
          <a:p>
            <a:pPr algn="l">
              <a:lnSpc>
                <a:spcPct val="100000"/>
              </a:lnSpc>
            </a:pPr>
            <a:r>
              <a:rPr lang="zh-CN" altLang="en-US" sz="6000" b="1"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资产配置与投资</a:t>
            </a:r>
            <a:endParaRPr lang="zh-CN" sz="6000" b="1"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p:txBody>
      </p:sp>
      <p:pic>
        <p:nvPicPr>
          <p:cNvPr id="7" name="图片 6" descr="方"/>
          <p:cNvPicPr>
            <a:picLocks noChangeAspect="1"/>
          </p:cNvPicPr>
          <p:nvPr/>
        </p:nvPicPr>
        <p:blipFill>
          <a:blip r:embed="rId3"/>
          <a:stretch>
            <a:fillRect/>
          </a:stretch>
        </p:blipFill>
        <p:spPr>
          <a:xfrm>
            <a:off x="8011795" y="747712"/>
            <a:ext cx="2925445" cy="5469890"/>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1370" y="95250"/>
            <a:ext cx="3101340" cy="583565"/>
          </a:xfrm>
          <a:prstGeom prst="rect">
            <a:avLst/>
          </a:prstGeom>
          <a:noFill/>
        </p:spPr>
        <p:txBody>
          <a:bodyPr wrap="square" rtlCol="0">
            <a:spAutoFit/>
          </a:bodyPr>
          <a:p>
            <a:pPr algn="ctr"/>
            <a:r>
              <a:rPr lang="zh-CN" sz="3200" b="1">
                <a:solidFill>
                  <a:schemeClr val="bg1"/>
                </a:solidFill>
              </a:rPr>
              <a:t>盈亏同源</a:t>
            </a:r>
            <a:endParaRPr lang="zh-CN" sz="3200" b="1">
              <a:solidFill>
                <a:schemeClr val="bg1"/>
              </a:solidFill>
            </a:endParaRPr>
          </a:p>
        </p:txBody>
      </p:sp>
      <p:sp>
        <p:nvSpPr>
          <p:cNvPr id="18" name="文本框 17"/>
          <p:cNvSpPr txBox="1"/>
          <p:nvPr/>
        </p:nvSpPr>
        <p:spPr>
          <a:xfrm>
            <a:off x="753110" y="1199515"/>
            <a:ext cx="10570210" cy="4674235"/>
          </a:xfrm>
          <a:prstGeom prst="rect">
            <a:avLst/>
          </a:prstGeom>
          <a:noFill/>
        </p:spPr>
        <p:txBody>
          <a:bodyPr wrap="square" rtlCol="0" anchor="t">
            <a:noAutofit/>
          </a:bodyPr>
          <a:lstStyle/>
          <a:p>
            <a:pPr algn="l">
              <a:buClrTx/>
              <a:buSzTx/>
              <a:buNone/>
            </a:pPr>
            <a:r>
              <a:rPr lang="zh-CN" altLang="en-US" sz="2000">
                <a:solidFill>
                  <a:schemeClr val="tx1"/>
                </a:solidFill>
                <a:latin typeface="思源黑体 Medium" panose="020B0600000000000000" charset="-122"/>
                <a:ea typeface="思源黑体 Medium" panose="020B0600000000000000" charset="-122"/>
              </a:rPr>
              <a:t>核心含义</a:t>
            </a:r>
            <a:r>
              <a:rPr lang="en-US" altLang="zh-CN" sz="2000">
                <a:solidFill>
                  <a:schemeClr val="tx1"/>
                </a:solidFill>
                <a:latin typeface="思源黑体 Medium" panose="020B0600000000000000" charset="-122"/>
                <a:ea typeface="思源黑体 Medium" panose="020B0600000000000000" charset="-122"/>
              </a:rPr>
              <a:t>‌</a:t>
            </a:r>
            <a:r>
              <a:rPr lang="zh-CN" altLang="en-US" sz="2000">
                <a:solidFill>
                  <a:schemeClr val="tx1"/>
                </a:solidFill>
                <a:latin typeface="思源黑体 Medium" panose="020B0600000000000000" charset="-122"/>
                <a:ea typeface="思源黑体 Medium" panose="020B0600000000000000" charset="-122"/>
              </a:rPr>
              <a:t>：盈利的机会与亏损的风险来自同一个源头。例如，投资成长股的高收益源于其增长潜力，而高亏损风险同样源于增长的不确定性。</a:t>
            </a:r>
            <a:r>
              <a:rPr lang="en-US" altLang="zh-CN" sz="2000">
                <a:solidFill>
                  <a:schemeClr val="tx1"/>
                </a:solidFill>
                <a:latin typeface="思源黑体 Medium" panose="020B0600000000000000" charset="-122"/>
                <a:ea typeface="思源黑体 Medium" panose="020B0600000000000000" charset="-122"/>
              </a:rPr>
              <a:t>‌‌</a:t>
            </a:r>
            <a:endParaRPr lang="en-US" altLang="zh-CN" sz="2000">
              <a:solidFill>
                <a:schemeClr val="tx1"/>
              </a:solidFill>
              <a:latin typeface="思源黑体 Medium" panose="020B0600000000000000" charset="-122"/>
              <a:ea typeface="思源黑体 Medium" panose="020B0600000000000000" charset="-122"/>
            </a:endParaRPr>
          </a:p>
          <a:p>
            <a:pPr algn="l">
              <a:buClrTx/>
              <a:buSzTx/>
              <a:buNone/>
            </a:pPr>
            <a:endParaRPr lang="en-US" altLang="zh-CN" sz="2000">
              <a:solidFill>
                <a:schemeClr val="tx1"/>
              </a:solidFill>
              <a:latin typeface="思源黑体 Medium" panose="020B0600000000000000" charset="-122"/>
              <a:ea typeface="思源黑体 Medium" panose="020B0600000000000000" charset="-122"/>
            </a:endParaRPr>
          </a:p>
          <a:p>
            <a:pPr algn="l">
              <a:buClrTx/>
              <a:buSzTx/>
              <a:buNone/>
            </a:pPr>
            <a:endParaRPr lang="en-US" altLang="zh-CN" sz="2000">
              <a:solidFill>
                <a:schemeClr val="tx1"/>
              </a:solidFill>
              <a:latin typeface="思源黑体 Medium" panose="020B0600000000000000" charset="-122"/>
              <a:ea typeface="思源黑体 Medium" panose="020B0600000000000000" charset="-122"/>
            </a:endParaRPr>
          </a:p>
          <a:p>
            <a:pPr algn="l">
              <a:buClrTx/>
              <a:buSzTx/>
              <a:buNone/>
            </a:pPr>
            <a:r>
              <a:rPr lang="zh-CN" altLang="en-US" sz="2000">
                <a:solidFill>
                  <a:schemeClr val="tx1"/>
                </a:solidFill>
                <a:latin typeface="思源黑体 Medium" panose="020B0600000000000000" charset="-122"/>
                <a:ea typeface="思源黑体 Medium" panose="020B0600000000000000" charset="-122"/>
              </a:rPr>
              <a:t>策略层面</a:t>
            </a:r>
            <a:r>
              <a:rPr lang="en-US" altLang="zh-CN" sz="2000">
                <a:solidFill>
                  <a:schemeClr val="tx1"/>
                </a:solidFill>
                <a:latin typeface="思源黑体 Medium" panose="020B0600000000000000" charset="-122"/>
                <a:ea typeface="思源黑体 Medium" panose="020B0600000000000000" charset="-122"/>
              </a:rPr>
              <a:t>‌</a:t>
            </a:r>
            <a:r>
              <a:rPr lang="zh-CN" altLang="en-US" sz="2000">
                <a:solidFill>
                  <a:schemeClr val="tx1"/>
                </a:solidFill>
                <a:latin typeface="思源黑体 Medium" panose="020B0600000000000000" charset="-122"/>
                <a:ea typeface="思源黑体 Medium" panose="020B0600000000000000" charset="-122"/>
              </a:rPr>
              <a:t>：任何交易或投资策略的盈利逻辑与亏损逻辑是一致的。一个在趋势行情中盈利的策略，在震荡行情中必然会产生亏损；若为避免震荡亏损而修改策略，则趋势利润也会消失。</a:t>
            </a:r>
            <a:r>
              <a:rPr lang="en-US" altLang="zh-CN" sz="2000">
                <a:solidFill>
                  <a:schemeClr val="tx1"/>
                </a:solidFill>
                <a:latin typeface="思源黑体 Medium" panose="020B0600000000000000" charset="-122"/>
                <a:ea typeface="思源黑体 Medium" panose="020B0600000000000000" charset="-122"/>
              </a:rPr>
              <a:t>‌‌</a:t>
            </a:r>
            <a:endParaRPr lang="en-US" altLang="zh-CN" sz="2000">
              <a:solidFill>
                <a:schemeClr val="tx1"/>
              </a:solidFill>
              <a:latin typeface="思源黑体 Medium" panose="020B0600000000000000" charset="-122"/>
              <a:ea typeface="思源黑体 Medium" panose="020B0600000000000000" charset="-122"/>
            </a:endParaRPr>
          </a:p>
          <a:p>
            <a:pPr algn="l">
              <a:buClrTx/>
              <a:buSzTx/>
              <a:buNone/>
            </a:pPr>
            <a:endParaRPr lang="en-US" altLang="zh-CN" sz="2000">
              <a:solidFill>
                <a:schemeClr val="tx1"/>
              </a:solidFill>
              <a:latin typeface="思源黑体 Medium" panose="020B0600000000000000" charset="-122"/>
              <a:ea typeface="思源黑体 Medium" panose="020B0600000000000000" charset="-122"/>
            </a:endParaRPr>
          </a:p>
          <a:p>
            <a:pPr algn="l">
              <a:buClrTx/>
              <a:buSzTx/>
              <a:buNone/>
            </a:pPr>
            <a:r>
              <a:rPr lang="zh-CN" altLang="en-US" sz="2000">
                <a:solidFill>
                  <a:schemeClr val="tx1"/>
                </a:solidFill>
                <a:latin typeface="思源黑体 Medium" panose="020B0600000000000000" charset="-122"/>
                <a:ea typeface="思源黑体 Medium" panose="020B0600000000000000" charset="-122"/>
              </a:rPr>
              <a:t>为捕捉趋势利润（盈利），必须承担在震荡中止损的成本（亏损），后者是获取前者必须支付的</a:t>
            </a:r>
            <a:r>
              <a:rPr lang="en-US" altLang="zh-CN" sz="2000">
                <a:solidFill>
                  <a:schemeClr val="tx1"/>
                </a:solidFill>
                <a:latin typeface="思源黑体 Medium" panose="020B0600000000000000" charset="-122"/>
                <a:ea typeface="思源黑体 Medium" panose="020B0600000000000000" charset="-122"/>
              </a:rPr>
              <a:t>“</a:t>
            </a:r>
            <a:r>
              <a:rPr lang="zh-CN" altLang="en-US" sz="2000">
                <a:solidFill>
                  <a:schemeClr val="tx1"/>
                </a:solidFill>
                <a:latin typeface="思源黑体 Medium" panose="020B0600000000000000" charset="-122"/>
                <a:ea typeface="思源黑体 Medium" panose="020B0600000000000000" charset="-122"/>
              </a:rPr>
              <a:t>保险费</a:t>
            </a:r>
            <a:r>
              <a:rPr lang="en-US" altLang="zh-CN" sz="2000">
                <a:solidFill>
                  <a:schemeClr val="tx1"/>
                </a:solidFill>
                <a:latin typeface="思源黑体 Medium" panose="020B0600000000000000" charset="-122"/>
                <a:ea typeface="思源黑体 Medium" panose="020B0600000000000000" charset="-122"/>
              </a:rPr>
              <a:t>”</a:t>
            </a:r>
            <a:r>
              <a:rPr lang="zh-CN" altLang="en-US" sz="2000">
                <a:solidFill>
                  <a:schemeClr val="tx1"/>
                </a:solidFill>
                <a:latin typeface="思源黑体 Medium" panose="020B0600000000000000" charset="-122"/>
                <a:ea typeface="思源黑体 Medium" panose="020B0600000000000000" charset="-122"/>
              </a:rPr>
              <a:t>。</a:t>
            </a:r>
            <a:r>
              <a:rPr lang="en-US" altLang="zh-CN" sz="2400">
                <a:solidFill>
                  <a:schemeClr val="tx1"/>
                </a:solidFill>
                <a:latin typeface="思源黑体 Medium" panose="020B0600000000000000" charset="-122"/>
                <a:ea typeface="思源黑体 Medium" panose="020B0600000000000000" charset="-122"/>
              </a:rPr>
              <a:t>‌‌</a:t>
            </a:r>
            <a:endParaRPr lang="en-US" altLang="zh-CN" sz="2400">
              <a:solidFill>
                <a:schemeClr val="tx1"/>
              </a:solidFill>
              <a:latin typeface="思源黑体 Medium" panose="020B0600000000000000" charset="-122"/>
              <a:ea typeface="思源黑体 Medium" panose="020B0600000000000000" charset="-122"/>
            </a:endParaRPr>
          </a:p>
          <a:p>
            <a:pPr algn="l">
              <a:buClrTx/>
              <a:buSzTx/>
              <a:buNone/>
            </a:pPr>
            <a:endParaRPr lang="en-US" altLang="zh-CN" sz="2400" b="1">
              <a:solidFill>
                <a:srgbClr val="FF0000"/>
              </a:solidFill>
              <a:latin typeface="思源黑体 Medium" panose="020B0600000000000000" charset="-122"/>
              <a:ea typeface="思源黑体 Medium" panose="020B0600000000000000" charset="-122"/>
            </a:endParaRPr>
          </a:p>
          <a:p>
            <a:pPr algn="l">
              <a:buClrTx/>
              <a:buSzTx/>
              <a:buNone/>
            </a:pPr>
            <a:r>
              <a:rPr lang="zh-CN" sz="2400" b="1">
                <a:solidFill>
                  <a:srgbClr val="FF0000"/>
                </a:solidFill>
                <a:latin typeface="思源黑体 Medium" panose="020B0600000000000000" charset="-122"/>
                <a:ea typeface="思源黑体 Medium" panose="020B0600000000000000" charset="-122"/>
              </a:rPr>
              <a:t>任何投资，都不要只看收益，而忘记了风险，不然要付出惨重代价。</a:t>
            </a:r>
            <a:endParaRPr lang="zh-CN" sz="2400" b="1">
              <a:solidFill>
                <a:srgbClr val="FF0000"/>
              </a:solidFill>
              <a:latin typeface="思源黑体 Medium" panose="020B0600000000000000" charset="-122"/>
              <a:ea typeface="思源黑体 Medium" panose="020B0600000000000000" charset="-122"/>
            </a:endParaRPr>
          </a:p>
          <a:p>
            <a:pPr algn="l">
              <a:buClrTx/>
              <a:buSzTx/>
              <a:buNone/>
            </a:pPr>
            <a:r>
              <a:rPr lang="zh-CN" sz="2400" b="1">
                <a:solidFill>
                  <a:srgbClr val="FF0000"/>
                </a:solidFill>
                <a:latin typeface="思源黑体 Medium" panose="020B0600000000000000" charset="-122"/>
                <a:ea typeface="思源黑体 Medium" panose="020B0600000000000000" charset="-122"/>
              </a:rPr>
              <a:t>（</a:t>
            </a:r>
            <a:r>
              <a:rPr lang="en-US" altLang="zh-CN" sz="2400" b="1">
                <a:solidFill>
                  <a:srgbClr val="FF0000"/>
                </a:solidFill>
                <a:latin typeface="思源黑体 Medium" panose="020B0600000000000000" charset="-122"/>
                <a:ea typeface="思源黑体 Medium" panose="020B0600000000000000" charset="-122"/>
              </a:rPr>
              <a:t>P2P</a:t>
            </a:r>
            <a:r>
              <a:rPr lang="zh-CN" altLang="en-US" sz="2400" b="1">
                <a:solidFill>
                  <a:srgbClr val="FF0000"/>
                </a:solidFill>
                <a:latin typeface="思源黑体 Medium" panose="020B0600000000000000" charset="-122"/>
                <a:ea typeface="思源黑体 Medium" panose="020B0600000000000000" charset="-122"/>
              </a:rPr>
              <a:t>，</a:t>
            </a:r>
            <a:r>
              <a:rPr lang="en-US" altLang="zh-CN" sz="2400" b="1">
                <a:solidFill>
                  <a:srgbClr val="FF0000"/>
                </a:solidFill>
                <a:latin typeface="思源黑体 Medium" panose="020B0600000000000000" charset="-122"/>
                <a:ea typeface="思源黑体 Medium" panose="020B0600000000000000" charset="-122"/>
              </a:rPr>
              <a:t>2021</a:t>
            </a:r>
            <a:r>
              <a:rPr lang="zh-CN" altLang="en-US" sz="2400" b="1">
                <a:solidFill>
                  <a:srgbClr val="FF0000"/>
                </a:solidFill>
                <a:latin typeface="思源黑体 Medium" panose="020B0600000000000000" charset="-122"/>
                <a:ea typeface="思源黑体 Medium" panose="020B0600000000000000" charset="-122"/>
              </a:rPr>
              <a:t>年的新能源基金等</a:t>
            </a:r>
            <a:r>
              <a:rPr lang="zh-CN" sz="2400" b="1">
                <a:solidFill>
                  <a:srgbClr val="FF0000"/>
                </a:solidFill>
                <a:latin typeface="思源黑体 Medium" panose="020B0600000000000000" charset="-122"/>
                <a:ea typeface="思源黑体 Medium" panose="020B0600000000000000" charset="-122"/>
              </a:rPr>
              <a:t>）</a:t>
            </a:r>
            <a:endParaRPr lang="zh-CN" sz="2400" b="1">
              <a:solidFill>
                <a:srgbClr val="FF0000"/>
              </a:solidFill>
              <a:latin typeface="思源黑体 Medium" panose="020B0600000000000000" charset="-122"/>
              <a:ea typeface="思源黑体 Medium" panose="020B0600000000000000" charset="-122"/>
            </a:endParaRPr>
          </a:p>
          <a:p>
            <a:pPr algn="l">
              <a:buClrTx/>
              <a:buSzTx/>
              <a:buNone/>
            </a:pPr>
            <a:r>
              <a:rPr lang="zh-CN" sz="2400" b="1">
                <a:solidFill>
                  <a:srgbClr val="FF0000"/>
                </a:solidFill>
                <a:latin typeface="思源黑体 Medium" panose="020B0600000000000000" charset="-122"/>
                <a:ea typeface="思源黑体 Medium" panose="020B0600000000000000" charset="-122"/>
              </a:rPr>
              <a:t>也不要说收益当然是越多越好，收益多就要承担大的波动。</a:t>
            </a:r>
            <a:endParaRPr lang="en-US" altLang="zh-CN" sz="2400" b="1">
              <a:solidFill>
                <a:srgbClr val="FF0000"/>
              </a:solidFill>
              <a:latin typeface="思源黑体 Medium" panose="020B0600000000000000" charset="-122"/>
              <a:ea typeface="思源黑体 Medium" panose="020B0600000000000000" charset="-122"/>
            </a:endParaRPr>
          </a:p>
          <a:p>
            <a:pPr algn="l">
              <a:buClrTx/>
              <a:buSzTx/>
              <a:buNone/>
            </a:pPr>
            <a:endParaRPr lang="zh-CN" altLang="en-US" sz="2400" b="1">
              <a:solidFill>
                <a:srgbClr val="FF0000"/>
              </a:solidFill>
              <a:latin typeface="思源黑体 Medium" panose="020B0600000000000000" charset="-122"/>
              <a:ea typeface="思源黑体 Medium" panose="020B0600000000000000"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81940" y="964565"/>
            <a:ext cx="11628755" cy="4979670"/>
          </a:xfrm>
          <a:prstGeom prst="rect">
            <a:avLst/>
          </a:prstGeom>
          <a:ln w="28575" cmpd="dbl">
            <a:solidFill>
              <a:schemeClr val="accent1">
                <a:shade val="50000"/>
              </a:schemeClr>
            </a:solidFill>
            <a:prstDash val="solid"/>
          </a:ln>
        </p:spPr>
      </p:pic>
      <p:sp>
        <p:nvSpPr>
          <p:cNvPr id="2" name="文本框 1"/>
          <p:cNvSpPr txBox="1"/>
          <p:nvPr/>
        </p:nvSpPr>
        <p:spPr>
          <a:xfrm>
            <a:off x="4372610" y="95250"/>
            <a:ext cx="3650615" cy="583565"/>
          </a:xfrm>
          <a:prstGeom prst="rect">
            <a:avLst/>
          </a:prstGeom>
          <a:noFill/>
        </p:spPr>
        <p:txBody>
          <a:bodyPr wrap="square" rtlCol="0">
            <a:spAutoFit/>
          </a:bodyPr>
          <a:lstStyle/>
          <a:p>
            <a:pPr algn="ctr"/>
            <a:r>
              <a:rPr lang="zh-CN" sz="3200" b="1">
                <a:solidFill>
                  <a:schemeClr val="bg1"/>
                </a:solidFill>
              </a:rPr>
              <a:t>投资规划</a:t>
            </a:r>
            <a:r>
              <a:rPr lang="en-US" altLang="zh-CN" sz="3200" b="1">
                <a:solidFill>
                  <a:schemeClr val="bg1"/>
                </a:solidFill>
              </a:rPr>
              <a:t>-</a:t>
            </a:r>
            <a:r>
              <a:rPr lang="zh-CN" altLang="en-US" sz="3200" b="1">
                <a:solidFill>
                  <a:schemeClr val="bg1"/>
                </a:solidFill>
              </a:rPr>
              <a:t>案例</a:t>
            </a:r>
            <a:endParaRPr lang="zh-CN" altLang="en-US" sz="3200" b="1">
              <a:solidFill>
                <a:schemeClr val="bg1"/>
              </a:solidFill>
            </a:endParaRPr>
          </a:p>
        </p:txBody>
      </p:sp>
      <p:pic>
        <p:nvPicPr>
          <p:cNvPr id="3" name="图片 2"/>
          <p:cNvPicPr>
            <a:picLocks noChangeAspect="1"/>
          </p:cNvPicPr>
          <p:nvPr/>
        </p:nvPicPr>
        <p:blipFill>
          <a:blip r:embed="rId2"/>
          <a:stretch>
            <a:fillRect/>
          </a:stretch>
        </p:blipFill>
        <p:spPr>
          <a:xfrm>
            <a:off x="1076960" y="2124075"/>
            <a:ext cx="3057525" cy="1304925"/>
          </a:xfrm>
          <a:prstGeom prst="rect">
            <a:avLst/>
          </a:prstGeom>
          <a:ln w="28575" cmpd="dbl">
            <a:solidFill>
              <a:schemeClr val="accent1">
                <a:shade val="50000"/>
              </a:schemeClr>
            </a:solidFill>
            <a:prstDash val="solid"/>
          </a:ln>
        </p:spPr>
      </p:pic>
      <p:sp>
        <p:nvSpPr>
          <p:cNvPr id="11" name="文本框 10"/>
          <p:cNvSpPr txBox="1"/>
          <p:nvPr/>
        </p:nvSpPr>
        <p:spPr>
          <a:xfrm>
            <a:off x="275590" y="6031865"/>
            <a:ext cx="11635105" cy="398780"/>
          </a:xfrm>
          <a:prstGeom prst="rect">
            <a:avLst/>
          </a:prstGeom>
          <a:noFill/>
        </p:spPr>
        <p:txBody>
          <a:bodyPr wrap="square" rtlCol="0" anchor="t">
            <a:spAutoFit/>
          </a:bodyPr>
          <a:p>
            <a:r>
              <a:rPr lang="zh-CN" sz="2000" b="1">
                <a:solidFill>
                  <a:srgbClr val="C00000"/>
                </a:solidFill>
              </a:rPr>
              <a:t>策略猎手【金玉满堂】自</a:t>
            </a:r>
            <a:r>
              <a:rPr lang="en-US" altLang="zh-CN" sz="2000" b="1">
                <a:solidFill>
                  <a:srgbClr val="C00000"/>
                </a:solidFill>
              </a:rPr>
              <a:t>7</a:t>
            </a:r>
            <a:r>
              <a:rPr lang="zh-CN" altLang="en-US" sz="2000" b="1">
                <a:solidFill>
                  <a:srgbClr val="C00000"/>
                </a:solidFill>
              </a:rPr>
              <a:t>月上线，至</a:t>
            </a:r>
            <a:r>
              <a:rPr lang="en-US" altLang="zh-CN" sz="2000" b="1">
                <a:solidFill>
                  <a:srgbClr val="C00000"/>
                </a:solidFill>
              </a:rPr>
              <a:t>2</a:t>
            </a:r>
            <a:r>
              <a:rPr lang="zh-CN" altLang="en-US" sz="2000" b="1">
                <a:solidFill>
                  <a:srgbClr val="C00000"/>
                </a:solidFill>
              </a:rPr>
              <a:t>月底，共</a:t>
            </a:r>
            <a:r>
              <a:rPr lang="en-US" altLang="zh-CN" sz="2000" b="1">
                <a:solidFill>
                  <a:srgbClr val="C00000"/>
                </a:solidFill>
              </a:rPr>
              <a:t>8</a:t>
            </a:r>
            <a:r>
              <a:rPr lang="zh-CN" altLang="en-US" sz="2000" b="1">
                <a:solidFill>
                  <a:srgbClr val="C00000"/>
                </a:solidFill>
              </a:rPr>
              <a:t>个月，整体表现约在</a:t>
            </a:r>
            <a:r>
              <a:rPr lang="en-US" altLang="zh-CN" sz="2000" b="1">
                <a:solidFill>
                  <a:srgbClr val="C00000"/>
                </a:solidFill>
              </a:rPr>
              <a:t>12%</a:t>
            </a:r>
            <a:r>
              <a:rPr lang="zh-CN" altLang="en-US" sz="2000" b="1">
                <a:solidFill>
                  <a:srgbClr val="C00000"/>
                </a:solidFill>
              </a:rPr>
              <a:t>左右（少的部分是滑点形成）</a:t>
            </a:r>
            <a:endParaRPr lang="zh-CN" altLang="en-US" sz="2000" b="1">
              <a:solidFill>
                <a:srgbClr val="C00000"/>
              </a:solidFill>
            </a:endParaRPr>
          </a:p>
        </p:txBody>
      </p:sp>
      <p:sp>
        <p:nvSpPr>
          <p:cNvPr id="5" name="圆角矩形标注 4"/>
          <p:cNvSpPr/>
          <p:nvPr/>
        </p:nvSpPr>
        <p:spPr>
          <a:xfrm>
            <a:off x="5413375" y="2183130"/>
            <a:ext cx="1643380" cy="699135"/>
          </a:xfrm>
          <a:prstGeom prst="wedgeRoundRectCallout">
            <a:avLst>
              <a:gd name="adj1" fmla="val 4739"/>
              <a:gd name="adj2" fmla="val -101135"/>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全年最大回撤</a:t>
            </a:r>
            <a:r>
              <a:rPr lang="en-US" altLang="zh-CN"/>
              <a:t>3.12%</a:t>
            </a:r>
            <a:endParaRPr lang="en-US" altLang="zh-CN"/>
          </a:p>
        </p:txBody>
      </p:sp>
    </p:spTree>
    <p:custDataLst>
      <p:tags r:id="rId3"/>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72610" y="95250"/>
            <a:ext cx="3650615" cy="583565"/>
          </a:xfrm>
          <a:prstGeom prst="rect">
            <a:avLst/>
          </a:prstGeom>
          <a:noFill/>
        </p:spPr>
        <p:txBody>
          <a:bodyPr wrap="square" rtlCol="0">
            <a:spAutoFit/>
          </a:bodyPr>
          <a:lstStyle/>
          <a:p>
            <a:pPr algn="ctr"/>
            <a:r>
              <a:rPr lang="zh-CN" sz="3200" b="1">
                <a:solidFill>
                  <a:schemeClr val="bg1"/>
                </a:solidFill>
              </a:rPr>
              <a:t>投资规划</a:t>
            </a:r>
            <a:r>
              <a:rPr lang="en-US" altLang="zh-CN" sz="3200" b="1">
                <a:solidFill>
                  <a:schemeClr val="bg1"/>
                </a:solidFill>
              </a:rPr>
              <a:t>-</a:t>
            </a:r>
            <a:r>
              <a:rPr lang="zh-CN" altLang="en-US" sz="3200" b="1">
                <a:solidFill>
                  <a:schemeClr val="bg1"/>
                </a:solidFill>
              </a:rPr>
              <a:t>案例</a:t>
            </a:r>
            <a:endParaRPr lang="zh-CN" altLang="en-US" sz="3200" b="1">
              <a:solidFill>
                <a:schemeClr val="bg1"/>
              </a:solidFill>
            </a:endParaRPr>
          </a:p>
        </p:txBody>
      </p:sp>
      <p:sp>
        <p:nvSpPr>
          <p:cNvPr id="11" name="文本框 10"/>
          <p:cNvSpPr txBox="1"/>
          <p:nvPr/>
        </p:nvSpPr>
        <p:spPr>
          <a:xfrm>
            <a:off x="394335" y="6104255"/>
            <a:ext cx="11338560" cy="398780"/>
          </a:xfrm>
          <a:prstGeom prst="rect">
            <a:avLst/>
          </a:prstGeom>
          <a:noFill/>
        </p:spPr>
        <p:txBody>
          <a:bodyPr wrap="square" rtlCol="0" anchor="t">
            <a:spAutoFit/>
          </a:bodyPr>
          <a:p>
            <a:r>
              <a:rPr lang="zh-CN" sz="2000" b="1">
                <a:solidFill>
                  <a:srgbClr val="C00000"/>
                </a:solidFill>
              </a:rPr>
              <a:t>基金【明亚中证</a:t>
            </a:r>
            <a:r>
              <a:rPr lang="en-US" altLang="zh-CN" sz="2000" b="1">
                <a:solidFill>
                  <a:srgbClr val="C00000"/>
                </a:solidFill>
              </a:rPr>
              <a:t>1000</a:t>
            </a:r>
            <a:r>
              <a:rPr lang="zh-CN" sz="2000" b="1">
                <a:solidFill>
                  <a:srgbClr val="C00000"/>
                </a:solidFill>
              </a:rPr>
              <a:t>】今年为止（</a:t>
            </a:r>
            <a:r>
              <a:rPr lang="en-US" altLang="zh-CN" sz="2000" b="1">
                <a:solidFill>
                  <a:srgbClr val="C00000"/>
                </a:solidFill>
              </a:rPr>
              <a:t>3</a:t>
            </a:r>
            <a:r>
              <a:rPr lang="zh-CN" altLang="en-US" sz="2000" b="1">
                <a:solidFill>
                  <a:srgbClr val="C00000"/>
                </a:solidFill>
              </a:rPr>
              <a:t>月</a:t>
            </a:r>
            <a:r>
              <a:rPr lang="en-US" altLang="zh-CN" sz="2000" b="1">
                <a:solidFill>
                  <a:srgbClr val="C00000"/>
                </a:solidFill>
              </a:rPr>
              <a:t>4</a:t>
            </a:r>
            <a:r>
              <a:rPr lang="zh-CN" altLang="en-US" sz="2000" b="1">
                <a:solidFill>
                  <a:srgbClr val="C00000"/>
                </a:solidFill>
              </a:rPr>
              <a:t>日</a:t>
            </a:r>
            <a:r>
              <a:rPr lang="zh-CN" sz="2000" b="1">
                <a:solidFill>
                  <a:srgbClr val="C00000"/>
                </a:solidFill>
              </a:rPr>
              <a:t>）收益为</a:t>
            </a:r>
            <a:r>
              <a:rPr lang="en-US" altLang="zh-CN" sz="2000" b="1">
                <a:solidFill>
                  <a:srgbClr val="C00000"/>
                </a:solidFill>
              </a:rPr>
              <a:t>4.48%</a:t>
            </a:r>
            <a:r>
              <a:rPr lang="zh-CN" altLang="en-US" sz="2000" b="1">
                <a:solidFill>
                  <a:srgbClr val="C00000"/>
                </a:solidFill>
              </a:rPr>
              <a:t>，最高收益</a:t>
            </a:r>
            <a:r>
              <a:rPr lang="en-US" altLang="zh-CN" sz="2000" b="1">
                <a:solidFill>
                  <a:srgbClr val="C00000"/>
                </a:solidFill>
              </a:rPr>
              <a:t>9.52%</a:t>
            </a:r>
            <a:r>
              <a:rPr lang="zh-CN" altLang="en-US" sz="2000" b="1">
                <a:solidFill>
                  <a:srgbClr val="C00000"/>
                </a:solidFill>
              </a:rPr>
              <a:t>，其中</a:t>
            </a:r>
            <a:r>
              <a:rPr lang="en-US" altLang="zh-CN" sz="2000" b="1">
                <a:solidFill>
                  <a:srgbClr val="C00000"/>
                </a:solidFill>
              </a:rPr>
              <a:t>1</a:t>
            </a:r>
            <a:r>
              <a:rPr lang="zh-CN" altLang="en-US" sz="2000" b="1">
                <a:solidFill>
                  <a:srgbClr val="C00000"/>
                </a:solidFill>
              </a:rPr>
              <a:t>月涨</a:t>
            </a:r>
            <a:r>
              <a:rPr lang="en-US" altLang="zh-CN" sz="2000" b="1">
                <a:solidFill>
                  <a:srgbClr val="C00000"/>
                </a:solidFill>
              </a:rPr>
              <a:t>7.11%</a:t>
            </a:r>
            <a:endParaRPr lang="zh-CN" altLang="en-US" sz="2000" b="1">
              <a:solidFill>
                <a:srgbClr val="C00000"/>
              </a:solidFill>
            </a:endParaRPr>
          </a:p>
        </p:txBody>
      </p:sp>
      <p:pic>
        <p:nvPicPr>
          <p:cNvPr id="6" name="图片 5"/>
          <p:cNvPicPr>
            <a:picLocks noChangeAspect="1"/>
          </p:cNvPicPr>
          <p:nvPr/>
        </p:nvPicPr>
        <p:blipFill>
          <a:blip r:embed="rId1"/>
          <a:stretch>
            <a:fillRect/>
          </a:stretch>
        </p:blipFill>
        <p:spPr>
          <a:xfrm>
            <a:off x="394335" y="892810"/>
            <a:ext cx="11396980" cy="5211445"/>
          </a:xfrm>
          <a:prstGeom prst="rect">
            <a:avLst/>
          </a:prstGeom>
        </p:spPr>
      </p:pic>
      <p:sp>
        <p:nvSpPr>
          <p:cNvPr id="7" name="圆角矩形标注 6"/>
          <p:cNvSpPr/>
          <p:nvPr/>
        </p:nvSpPr>
        <p:spPr>
          <a:xfrm>
            <a:off x="4506595" y="1292225"/>
            <a:ext cx="1329690" cy="699135"/>
          </a:xfrm>
          <a:prstGeom prst="wedgeRoundRectCallout">
            <a:avLst>
              <a:gd name="adj1" fmla="val -68194"/>
              <a:gd name="adj2" fmla="val -57356"/>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最大回撤</a:t>
            </a:r>
            <a:r>
              <a:rPr lang="en-US" altLang="zh-CN"/>
              <a:t>4.60</a:t>
            </a:r>
            <a:r>
              <a:rPr lang="en-US" altLang="zh-CN"/>
              <a:t>%</a:t>
            </a:r>
            <a:endParaRPr lang="en-US" altLang="zh-CN"/>
          </a:p>
        </p:txBody>
      </p:sp>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72610" y="95250"/>
            <a:ext cx="3650615" cy="583565"/>
          </a:xfrm>
          <a:prstGeom prst="rect">
            <a:avLst/>
          </a:prstGeom>
          <a:noFill/>
        </p:spPr>
        <p:txBody>
          <a:bodyPr wrap="square" rtlCol="0">
            <a:spAutoFit/>
          </a:bodyPr>
          <a:lstStyle/>
          <a:p>
            <a:pPr algn="ctr"/>
            <a:r>
              <a:rPr lang="zh-CN" sz="3200" b="1">
                <a:solidFill>
                  <a:schemeClr val="bg1"/>
                </a:solidFill>
              </a:rPr>
              <a:t>如何做配置</a:t>
            </a:r>
            <a:r>
              <a:rPr lang="en-US" altLang="zh-CN" sz="3200" b="1">
                <a:solidFill>
                  <a:schemeClr val="bg1"/>
                </a:solidFill>
              </a:rPr>
              <a:t>/</a:t>
            </a:r>
            <a:r>
              <a:rPr lang="zh-CN" altLang="en-US" sz="3200" b="1">
                <a:solidFill>
                  <a:schemeClr val="bg1"/>
                </a:solidFill>
              </a:rPr>
              <a:t>组合</a:t>
            </a:r>
            <a:endParaRPr lang="zh-CN" altLang="en-US" sz="3200" b="1">
              <a:solidFill>
                <a:schemeClr val="bg1"/>
              </a:solidFill>
            </a:endParaRPr>
          </a:p>
        </p:txBody>
      </p:sp>
      <p:sp>
        <p:nvSpPr>
          <p:cNvPr id="11" name="文本框 10"/>
          <p:cNvSpPr txBox="1"/>
          <p:nvPr/>
        </p:nvSpPr>
        <p:spPr>
          <a:xfrm>
            <a:off x="898525" y="5694045"/>
            <a:ext cx="10623550" cy="645160"/>
          </a:xfrm>
          <a:prstGeom prst="rect">
            <a:avLst/>
          </a:prstGeom>
          <a:noFill/>
        </p:spPr>
        <p:txBody>
          <a:bodyPr wrap="square" rtlCol="0">
            <a:spAutoFit/>
          </a:bodyPr>
          <a:p>
            <a:r>
              <a:rPr lang="zh-CN" altLang="en-US" sz="3600" b="1">
                <a:solidFill>
                  <a:srgbClr val="FF0000"/>
                </a:solidFill>
                <a:sym typeface="+mn-ea"/>
              </a:rPr>
              <a:t>资产配置首要目的是降低风险，而不是提高收益。</a:t>
            </a:r>
            <a:endParaRPr lang="zh-CN" altLang="en-US" sz="3600" b="1">
              <a:solidFill>
                <a:srgbClr val="FF0000"/>
              </a:solidFill>
            </a:endParaRPr>
          </a:p>
        </p:txBody>
      </p:sp>
      <p:sp>
        <p:nvSpPr>
          <p:cNvPr id="3" name="文本框 2"/>
          <p:cNvSpPr txBox="1"/>
          <p:nvPr/>
        </p:nvSpPr>
        <p:spPr>
          <a:xfrm>
            <a:off x="5443855" y="1199515"/>
            <a:ext cx="5879465" cy="3978910"/>
          </a:xfrm>
          <a:prstGeom prst="rect">
            <a:avLst/>
          </a:prstGeom>
          <a:noFill/>
        </p:spPr>
        <p:txBody>
          <a:bodyPr wrap="square" rtlCol="0" anchor="t">
            <a:noAutofit/>
          </a:bodyPr>
          <a:lstStyle/>
          <a:p>
            <a:pPr algn="l">
              <a:buClrTx/>
              <a:buSzTx/>
              <a:buNone/>
            </a:pPr>
            <a:r>
              <a:rPr lang="zh-CN" altLang="en-US" sz="2000">
                <a:solidFill>
                  <a:schemeClr val="tx1"/>
                </a:solidFill>
                <a:latin typeface="思源黑体 Medium" panose="020B0600000000000000" charset="-122"/>
                <a:ea typeface="思源黑体 Medium" panose="020B0600000000000000" charset="-122"/>
              </a:rPr>
              <a:t>资产配置是指根据投资需求将资金在不同资产类别间进行分配的理财手段，通过平衡风险与收益实现投资目标。其主要类型包括全球配置、股债配置和行业风格配置，实施策略涵盖买入并持有策略、恒定混合策略、投资组合保险策略等，需综合考量风险偏好、流动性需求及投资期限。</a:t>
            </a:r>
            <a:r>
              <a:rPr lang="en-US" altLang="zh-CN" sz="2000">
                <a:solidFill>
                  <a:schemeClr val="tx1"/>
                </a:solidFill>
                <a:latin typeface="思源黑体 Medium" panose="020B0600000000000000" charset="-122"/>
                <a:ea typeface="思源黑体 Medium" panose="020B0600000000000000" charset="-122"/>
              </a:rPr>
              <a:t>‌‌</a:t>
            </a:r>
            <a:endParaRPr lang="en-US" altLang="zh-CN" sz="2000">
              <a:solidFill>
                <a:schemeClr val="tx1"/>
              </a:solidFill>
              <a:latin typeface="思源黑体 Medium" panose="020B0600000000000000" charset="-122"/>
              <a:ea typeface="思源黑体 Medium" panose="020B0600000000000000" charset="-122"/>
            </a:endParaRPr>
          </a:p>
          <a:p>
            <a:pPr algn="l">
              <a:buClrTx/>
              <a:buSzTx/>
              <a:buNone/>
            </a:pPr>
            <a:endParaRPr lang="en-US" altLang="zh-CN" sz="2000">
              <a:solidFill>
                <a:schemeClr val="tx1"/>
              </a:solidFill>
              <a:latin typeface="思源黑体 Medium" panose="020B0600000000000000" charset="-122"/>
              <a:ea typeface="思源黑体 Medium" panose="020B0600000000000000" charset="-122"/>
            </a:endParaRPr>
          </a:p>
          <a:p>
            <a:pPr algn="l">
              <a:buClrTx/>
              <a:buSzTx/>
              <a:buNone/>
            </a:pPr>
            <a:r>
              <a:rPr lang="zh-CN" altLang="en-US" sz="2000" b="1">
                <a:solidFill>
                  <a:srgbClr val="FF0000"/>
                </a:solidFill>
                <a:latin typeface="思源黑体 Medium" panose="020B0600000000000000" charset="-122"/>
                <a:ea typeface="思源黑体 Medium" panose="020B0600000000000000" charset="-122"/>
              </a:rPr>
              <a:t>几个关键问题：</a:t>
            </a:r>
            <a:endParaRPr lang="zh-CN" altLang="en-US" sz="2000" b="1">
              <a:solidFill>
                <a:srgbClr val="FF0000"/>
              </a:solidFill>
              <a:latin typeface="思源黑体 Medium" panose="020B0600000000000000" charset="-122"/>
              <a:ea typeface="思源黑体 Medium" panose="020B0600000000000000" charset="-122"/>
            </a:endParaRPr>
          </a:p>
          <a:p>
            <a:pPr algn="l">
              <a:buClrTx/>
              <a:buSzTx/>
              <a:buNone/>
            </a:pPr>
            <a:r>
              <a:rPr lang="en-US" altLang="zh-CN" sz="2000" b="1">
                <a:solidFill>
                  <a:srgbClr val="FF0000"/>
                </a:solidFill>
                <a:latin typeface="思源黑体 Medium" panose="020B0600000000000000" charset="-122"/>
                <a:ea typeface="思源黑体 Medium" panose="020B0600000000000000" charset="-122"/>
              </a:rPr>
              <a:t>1</a:t>
            </a:r>
            <a:r>
              <a:rPr lang="zh-CN" altLang="en-US" sz="2000" b="1">
                <a:solidFill>
                  <a:srgbClr val="FF0000"/>
                </a:solidFill>
                <a:latin typeface="思源黑体 Medium" panose="020B0600000000000000" charset="-122"/>
                <a:ea typeface="思源黑体 Medium" panose="020B0600000000000000" charset="-122"/>
              </a:rPr>
              <a:t>、投资目标？</a:t>
            </a:r>
            <a:endParaRPr lang="zh-CN" altLang="en-US" sz="2000" b="1">
              <a:solidFill>
                <a:srgbClr val="FF0000"/>
              </a:solidFill>
              <a:latin typeface="思源黑体 Medium" panose="020B0600000000000000" charset="-122"/>
              <a:ea typeface="思源黑体 Medium" panose="020B0600000000000000" charset="-122"/>
            </a:endParaRPr>
          </a:p>
          <a:p>
            <a:pPr algn="l">
              <a:buClrTx/>
              <a:buSzTx/>
              <a:buNone/>
            </a:pPr>
            <a:r>
              <a:rPr lang="en-US" altLang="zh-CN" sz="2000" b="1">
                <a:solidFill>
                  <a:srgbClr val="FF0000"/>
                </a:solidFill>
                <a:latin typeface="思源黑体 Medium" panose="020B0600000000000000" charset="-122"/>
                <a:ea typeface="思源黑体 Medium" panose="020B0600000000000000" charset="-122"/>
              </a:rPr>
              <a:t>2</a:t>
            </a:r>
            <a:r>
              <a:rPr lang="zh-CN" altLang="en-US" sz="2000" b="1">
                <a:solidFill>
                  <a:srgbClr val="FF0000"/>
                </a:solidFill>
                <a:latin typeface="思源黑体 Medium" panose="020B0600000000000000" charset="-122"/>
                <a:ea typeface="思源黑体 Medium" panose="020B0600000000000000" charset="-122"/>
              </a:rPr>
              <a:t>、风险偏好？</a:t>
            </a:r>
            <a:endParaRPr lang="zh-CN" altLang="en-US" sz="2000" b="1">
              <a:solidFill>
                <a:srgbClr val="FF0000"/>
              </a:solidFill>
              <a:latin typeface="思源黑体 Medium" panose="020B0600000000000000" charset="-122"/>
              <a:ea typeface="思源黑体 Medium" panose="020B0600000000000000" charset="-122"/>
            </a:endParaRPr>
          </a:p>
          <a:p>
            <a:pPr algn="l">
              <a:buClrTx/>
              <a:buSzTx/>
              <a:buNone/>
            </a:pPr>
            <a:r>
              <a:rPr lang="en-US" altLang="zh-CN" sz="2000" b="1">
                <a:solidFill>
                  <a:srgbClr val="FF0000"/>
                </a:solidFill>
                <a:latin typeface="思源黑体 Medium" panose="020B0600000000000000" charset="-122"/>
                <a:ea typeface="思源黑体 Medium" panose="020B0600000000000000" charset="-122"/>
              </a:rPr>
              <a:t>3</a:t>
            </a:r>
            <a:r>
              <a:rPr lang="zh-CN" altLang="en-US" sz="2000" b="1">
                <a:solidFill>
                  <a:srgbClr val="FF0000"/>
                </a:solidFill>
                <a:latin typeface="思源黑体 Medium" panose="020B0600000000000000" charset="-122"/>
                <a:ea typeface="思源黑体 Medium" panose="020B0600000000000000" charset="-122"/>
              </a:rPr>
              <a:t>、投资时长？</a:t>
            </a:r>
            <a:endParaRPr lang="zh-CN" altLang="en-US" sz="2000" b="1">
              <a:solidFill>
                <a:srgbClr val="FF0000"/>
              </a:solidFill>
              <a:latin typeface="思源黑体 Medium" panose="020B0600000000000000" charset="-122"/>
              <a:ea typeface="思源黑体 Medium" panose="020B0600000000000000" charset="-122"/>
            </a:endParaRPr>
          </a:p>
          <a:p>
            <a:pPr algn="l">
              <a:buClrTx/>
              <a:buSzTx/>
              <a:buNone/>
            </a:pPr>
            <a:r>
              <a:rPr lang="en-US" altLang="zh-CN" sz="2000" b="1">
                <a:solidFill>
                  <a:srgbClr val="FF0000"/>
                </a:solidFill>
                <a:latin typeface="思源黑体 Medium" panose="020B0600000000000000" charset="-122"/>
                <a:ea typeface="思源黑体 Medium" panose="020B0600000000000000" charset="-122"/>
              </a:rPr>
              <a:t>......</a:t>
            </a:r>
            <a:endParaRPr lang="en-US" altLang="zh-CN" sz="2000" b="1">
              <a:solidFill>
                <a:srgbClr val="FF0000"/>
              </a:solidFill>
              <a:latin typeface="思源黑体 Medium" panose="020B0600000000000000" charset="-122"/>
              <a:ea typeface="思源黑体 Medium" panose="020B0600000000000000" charset="-122"/>
            </a:endParaRPr>
          </a:p>
        </p:txBody>
      </p:sp>
      <p:pic>
        <p:nvPicPr>
          <p:cNvPr id="4" name="图片 3"/>
          <p:cNvPicPr>
            <a:picLocks noChangeAspect="1"/>
          </p:cNvPicPr>
          <p:nvPr/>
        </p:nvPicPr>
        <p:blipFill>
          <a:blip r:embed="rId1"/>
          <a:stretch>
            <a:fillRect/>
          </a:stretch>
        </p:blipFill>
        <p:spPr>
          <a:xfrm>
            <a:off x="811530" y="1105535"/>
            <a:ext cx="3816985" cy="4323080"/>
          </a:xfrm>
          <a:prstGeom prst="rect">
            <a:avLst/>
          </a:prstGeom>
          <a:ln w="28575" cmpd="dbl">
            <a:solidFill>
              <a:schemeClr val="accent1">
                <a:shade val="50000"/>
              </a:schemeClr>
            </a:solidFill>
            <a:prstDash val="solid"/>
          </a:ln>
        </p:spPr>
      </p:pic>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67755" y="788035"/>
            <a:ext cx="5437505" cy="2897505"/>
          </a:xfrm>
          <a:prstGeom prst="rect">
            <a:avLst/>
          </a:prstGeom>
          <a:noFill/>
        </p:spPr>
        <p:txBody>
          <a:bodyPr wrap="square" rtlCol="0">
            <a:spAutoFit/>
          </a:bodyPr>
          <a:lstStyle/>
          <a:p>
            <a:pPr>
              <a:lnSpc>
                <a:spcPct val="190000"/>
              </a:lnSpc>
            </a:pPr>
            <a:r>
              <a:rPr lang="zh-CN" altLang="en-US" sz="3200" dirty="0">
                <a:ln>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DIN Black" charset="0"/>
                <a:sym typeface="+mn-ea"/>
              </a:rPr>
              <a:t>市场行情解析</a:t>
            </a:r>
            <a:endParaRPr lang="zh-CN" altLang="en-US" sz="3200" dirty="0">
              <a:ln>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DIN Black" charset="0"/>
              <a:sym typeface="+mn-ea"/>
            </a:endParaRPr>
          </a:p>
          <a:p>
            <a:pPr>
              <a:lnSpc>
                <a:spcPct val="190000"/>
              </a:lnSpc>
            </a:pPr>
            <a:r>
              <a:rPr lang="zh-CN" sz="3200" dirty="0">
                <a:ln>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DIN Black" charset="0"/>
                <a:sym typeface="+mn-ea"/>
              </a:rPr>
              <a:t>理财是投资吗</a:t>
            </a:r>
            <a:endParaRPr lang="zh-CN" sz="3200" dirty="0">
              <a:ln>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DIN Black" charset="0"/>
              <a:sym typeface="+mn-ea"/>
            </a:endParaRPr>
          </a:p>
          <a:p>
            <a:pPr>
              <a:lnSpc>
                <a:spcPct val="190000"/>
              </a:lnSpc>
            </a:pPr>
            <a:r>
              <a:rPr lang="zh-CN" sz="3200" dirty="0">
                <a:ln>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DIN Black" charset="0"/>
                <a:sym typeface="+mn-ea"/>
              </a:rPr>
              <a:t>合适才是最好</a:t>
            </a:r>
            <a:endParaRPr lang="zh-CN" sz="3200" dirty="0">
              <a:ln>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DIN Black" charset="0"/>
              <a:sym typeface="+mn-ea"/>
            </a:endParaRPr>
          </a:p>
        </p:txBody>
      </p:sp>
      <p:sp>
        <p:nvSpPr>
          <p:cNvPr id="3" name="文本框 2"/>
          <p:cNvSpPr txBox="1"/>
          <p:nvPr/>
        </p:nvSpPr>
        <p:spPr>
          <a:xfrm>
            <a:off x="5137785" y="849313"/>
            <a:ext cx="955040" cy="2837815"/>
          </a:xfrm>
          <a:prstGeom prst="rect">
            <a:avLst/>
          </a:prstGeom>
          <a:noFill/>
        </p:spPr>
        <p:txBody>
          <a:bodyPr wrap="square" rtlCol="0">
            <a:spAutoFit/>
          </a:bodyPr>
          <a:lstStyle/>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01</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02</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03</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en-US" altLang="zh-CN" sz="3200">
              <a:ln>
                <a:noFill/>
              </a:ln>
              <a:solidFill>
                <a:srgbClr val="AC5621"/>
              </a:solidFill>
              <a:latin typeface="Noto Sans S Chinese Medium" panose="020B0600000000000000" charset="-122"/>
              <a:ea typeface="Noto Sans S Chinese Medium" panose="020B0600000000000000" charset="-122"/>
              <a:cs typeface="DIN Black"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01</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859280" y="2945130"/>
            <a:ext cx="8473440" cy="1322070"/>
          </a:xfrm>
          <a:prstGeom prst="rect">
            <a:avLst/>
          </a:prstGeom>
          <a:noFill/>
        </p:spPr>
        <p:txBody>
          <a:bodyPr wrap="square" rtlCol="0">
            <a:spAutoFit/>
          </a:bodyPr>
          <a:lstStyle/>
          <a:p>
            <a:pPr algn="ctr"/>
            <a:r>
              <a:rPr lang="zh-CN" altLang="en-US" sz="800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市场行情解析</a:t>
            </a:r>
            <a:endParaRPr lang="en-US" altLang="zh-CN" sz="800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14545" y="95250"/>
            <a:ext cx="3076575" cy="583565"/>
          </a:xfrm>
          <a:prstGeom prst="rect">
            <a:avLst/>
          </a:prstGeom>
          <a:noFill/>
        </p:spPr>
        <p:txBody>
          <a:bodyPr wrap="square" rtlCol="0">
            <a:spAutoFit/>
          </a:bodyPr>
          <a:lstStyle/>
          <a:p>
            <a:r>
              <a:rPr lang="en-US" altLang="zh-CN" sz="3200" b="1" dirty="0">
                <a:solidFill>
                  <a:schemeClr val="bg1"/>
                </a:solidFill>
              </a:rPr>
              <a:t>3</a:t>
            </a:r>
            <a:r>
              <a:rPr lang="zh-CN" altLang="en-US" sz="3200" b="1" dirty="0">
                <a:solidFill>
                  <a:schemeClr val="bg1"/>
                </a:solidFill>
              </a:rPr>
              <a:t>月</a:t>
            </a:r>
            <a:r>
              <a:rPr lang="en-US" altLang="zh-CN" sz="3200" b="1" dirty="0">
                <a:solidFill>
                  <a:schemeClr val="bg1"/>
                </a:solidFill>
              </a:rPr>
              <a:t>5</a:t>
            </a:r>
            <a:r>
              <a:rPr lang="zh-CN" altLang="en-US" sz="3200" b="1" dirty="0">
                <a:solidFill>
                  <a:schemeClr val="bg1"/>
                </a:solidFill>
              </a:rPr>
              <a:t>日观点</a:t>
            </a:r>
            <a:endParaRPr lang="zh-CN" altLang="en-US" sz="3200" b="1" dirty="0">
              <a:solidFill>
                <a:schemeClr val="bg1"/>
              </a:solidFill>
            </a:endParaRPr>
          </a:p>
        </p:txBody>
      </p:sp>
      <p:sp>
        <p:nvSpPr>
          <p:cNvPr id="11" name="文本框 10"/>
          <p:cNvSpPr txBox="1"/>
          <p:nvPr/>
        </p:nvSpPr>
        <p:spPr>
          <a:xfrm>
            <a:off x="114300" y="4516755"/>
            <a:ext cx="6236970" cy="1630045"/>
          </a:xfrm>
          <a:prstGeom prst="rect">
            <a:avLst/>
          </a:prstGeom>
          <a:noFill/>
        </p:spPr>
        <p:txBody>
          <a:bodyPr wrap="square" rtlCol="0" anchor="t">
            <a:spAutoFit/>
          </a:bodyPr>
          <a:p>
            <a:r>
              <a:rPr lang="en-US" sz="2000" b="1">
                <a:solidFill>
                  <a:srgbClr val="C00000"/>
                </a:solidFill>
              </a:rPr>
              <a:t>1</a:t>
            </a:r>
            <a:r>
              <a:rPr lang="zh-CN" altLang="en-US" sz="2000" b="1">
                <a:solidFill>
                  <a:srgbClr val="C00000"/>
                </a:solidFill>
              </a:rPr>
              <a:t>、短期可看反弹（金叉）；</a:t>
            </a:r>
            <a:endParaRPr lang="zh-CN" altLang="en-US" sz="2000" b="1">
              <a:solidFill>
                <a:srgbClr val="C00000"/>
              </a:solidFill>
            </a:endParaRPr>
          </a:p>
          <a:p>
            <a:r>
              <a:rPr lang="en-US" altLang="zh-CN" sz="2000" b="1">
                <a:solidFill>
                  <a:srgbClr val="C00000"/>
                </a:solidFill>
              </a:rPr>
              <a:t>2</a:t>
            </a:r>
            <a:r>
              <a:rPr lang="zh-CN" altLang="en-US" sz="2000" b="1">
                <a:solidFill>
                  <a:srgbClr val="C00000"/>
                </a:solidFill>
              </a:rPr>
              <a:t>、两会期间，观望情绪厚，流动资金也难红；</a:t>
            </a:r>
            <a:endParaRPr lang="zh-CN" altLang="en-US" sz="2000" b="1">
              <a:solidFill>
                <a:srgbClr val="C00000"/>
              </a:solidFill>
            </a:endParaRPr>
          </a:p>
          <a:p>
            <a:r>
              <a:rPr lang="en-US" altLang="zh-CN" sz="2000" b="1">
                <a:solidFill>
                  <a:srgbClr val="C00000"/>
                </a:solidFill>
              </a:rPr>
              <a:t>3</a:t>
            </a:r>
            <a:r>
              <a:rPr lang="zh-CN" altLang="en-US" sz="2000" b="1">
                <a:solidFill>
                  <a:srgbClr val="C00000"/>
                </a:solidFill>
              </a:rPr>
              <a:t>、两会结束，市场会进一步明朗。</a:t>
            </a:r>
            <a:endParaRPr lang="zh-CN" altLang="en-US" sz="2000" b="1">
              <a:solidFill>
                <a:srgbClr val="C00000"/>
              </a:solidFill>
            </a:endParaRPr>
          </a:p>
          <a:p>
            <a:endParaRPr lang="zh-CN" altLang="en-US" sz="2000" b="1">
              <a:solidFill>
                <a:srgbClr val="C00000"/>
              </a:solidFill>
            </a:endParaRPr>
          </a:p>
          <a:p>
            <a:r>
              <a:rPr lang="zh-CN" altLang="en-US" sz="2000" b="1">
                <a:solidFill>
                  <a:srgbClr val="C00000"/>
                </a:solidFill>
              </a:rPr>
              <a:t>当下反弹，参与仓位</a:t>
            </a:r>
            <a:r>
              <a:rPr lang="en-US" altLang="zh-CN" sz="2000" b="1">
                <a:solidFill>
                  <a:srgbClr val="C00000"/>
                </a:solidFill>
              </a:rPr>
              <a:t>3~5</a:t>
            </a:r>
            <a:r>
              <a:rPr lang="zh-CN" altLang="en-US" sz="2000" b="1">
                <a:solidFill>
                  <a:srgbClr val="C00000"/>
                </a:solidFill>
              </a:rPr>
              <a:t>为宜，网格策略优选。</a:t>
            </a:r>
            <a:endParaRPr lang="zh-CN" altLang="en-US" sz="2000" b="1">
              <a:solidFill>
                <a:srgbClr val="C00000"/>
              </a:solidFill>
            </a:endParaRPr>
          </a:p>
        </p:txBody>
      </p:sp>
      <p:pic>
        <p:nvPicPr>
          <p:cNvPr id="3" name="图片 2"/>
          <p:cNvPicPr>
            <a:picLocks noChangeAspect="1"/>
          </p:cNvPicPr>
          <p:nvPr/>
        </p:nvPicPr>
        <p:blipFill>
          <a:blip r:embed="rId1"/>
          <a:stretch>
            <a:fillRect/>
          </a:stretch>
        </p:blipFill>
        <p:spPr>
          <a:xfrm>
            <a:off x="429895" y="949325"/>
            <a:ext cx="5825490" cy="3392170"/>
          </a:xfrm>
          <a:prstGeom prst="rect">
            <a:avLst/>
          </a:prstGeom>
          <a:ln w="28575" cmpd="dbl">
            <a:solidFill>
              <a:schemeClr val="accent1">
                <a:shade val="50000"/>
              </a:schemeClr>
            </a:solidFill>
            <a:prstDash val="solid"/>
          </a:ln>
        </p:spPr>
      </p:pic>
      <p:pic>
        <p:nvPicPr>
          <p:cNvPr id="7" name="图片 6"/>
          <p:cNvPicPr>
            <a:picLocks noChangeAspect="1"/>
          </p:cNvPicPr>
          <p:nvPr/>
        </p:nvPicPr>
        <p:blipFill>
          <a:blip r:embed="rId2"/>
          <a:stretch>
            <a:fillRect/>
          </a:stretch>
        </p:blipFill>
        <p:spPr>
          <a:xfrm>
            <a:off x="6809740" y="949325"/>
            <a:ext cx="4377690" cy="2624455"/>
          </a:xfrm>
          <a:prstGeom prst="rect">
            <a:avLst/>
          </a:prstGeom>
          <a:ln w="28575" cmpd="dbl">
            <a:solidFill>
              <a:schemeClr val="accent1">
                <a:shade val="50000"/>
              </a:schemeClr>
            </a:solidFill>
            <a:prstDash val="solid"/>
          </a:ln>
        </p:spPr>
      </p:pic>
      <p:pic>
        <p:nvPicPr>
          <p:cNvPr id="8" name="图片 7"/>
          <p:cNvPicPr>
            <a:picLocks noChangeAspect="1"/>
          </p:cNvPicPr>
          <p:nvPr/>
        </p:nvPicPr>
        <p:blipFill>
          <a:blip r:embed="rId3"/>
          <a:stretch>
            <a:fillRect/>
          </a:stretch>
        </p:blipFill>
        <p:spPr>
          <a:xfrm>
            <a:off x="6809740" y="3844290"/>
            <a:ext cx="4581525" cy="2038350"/>
          </a:xfrm>
          <a:prstGeom prst="rect">
            <a:avLst/>
          </a:prstGeom>
          <a:ln w="28575" cmpd="dbl">
            <a:solidFill>
              <a:schemeClr val="accent1">
                <a:shade val="50000"/>
              </a:schemeClr>
            </a:solidFill>
            <a:prstDash val="solid"/>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02</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859280" y="2945130"/>
            <a:ext cx="8473440" cy="1322070"/>
          </a:xfrm>
          <a:prstGeom prst="rect">
            <a:avLst/>
          </a:prstGeom>
          <a:noFill/>
        </p:spPr>
        <p:txBody>
          <a:bodyPr wrap="square" rtlCol="0">
            <a:spAutoFit/>
          </a:bodyPr>
          <a:lstStyle/>
          <a:p>
            <a:pPr algn="ctr"/>
            <a:r>
              <a:rPr lang="zh-CN" altLang="en-US" sz="80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理财是投资吗</a:t>
            </a:r>
            <a:endParaRPr lang="zh-CN" sz="80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56710" y="95250"/>
            <a:ext cx="4189095" cy="583565"/>
          </a:xfrm>
          <a:prstGeom prst="rect">
            <a:avLst/>
          </a:prstGeom>
          <a:noFill/>
        </p:spPr>
        <p:txBody>
          <a:bodyPr wrap="square" rtlCol="0">
            <a:spAutoFit/>
          </a:bodyPr>
          <a:lstStyle/>
          <a:p>
            <a:pPr algn="ctr"/>
            <a:r>
              <a:rPr lang="zh-CN" sz="3200" b="1">
                <a:solidFill>
                  <a:schemeClr val="bg1"/>
                </a:solidFill>
              </a:rPr>
              <a:t>人生理财规划</a:t>
            </a:r>
            <a:endParaRPr lang="zh-CN" sz="3200" b="1">
              <a:solidFill>
                <a:schemeClr val="bg1"/>
              </a:solidFill>
            </a:endParaRPr>
          </a:p>
        </p:txBody>
      </p:sp>
      <p:pic>
        <p:nvPicPr>
          <p:cNvPr id="3" name="图片 2"/>
          <p:cNvPicPr>
            <a:picLocks noChangeAspect="1"/>
          </p:cNvPicPr>
          <p:nvPr/>
        </p:nvPicPr>
        <p:blipFill>
          <a:blip r:embed="rId1"/>
          <a:stretch>
            <a:fillRect/>
          </a:stretch>
        </p:blipFill>
        <p:spPr>
          <a:xfrm>
            <a:off x="353060" y="876300"/>
            <a:ext cx="4200525" cy="5506085"/>
          </a:xfrm>
          <a:prstGeom prst="rect">
            <a:avLst/>
          </a:prstGeom>
        </p:spPr>
      </p:pic>
      <p:sp>
        <p:nvSpPr>
          <p:cNvPr id="10244" name="TextBox 1"/>
          <p:cNvSpPr txBox="1"/>
          <p:nvPr>
            <p:custDataLst>
              <p:tags r:id="rId2"/>
            </p:custDataLst>
          </p:nvPr>
        </p:nvSpPr>
        <p:spPr>
          <a:xfrm>
            <a:off x="5245100" y="876300"/>
            <a:ext cx="6611620" cy="922020"/>
          </a:xfrm>
          <a:prstGeom prst="rect">
            <a:avLst/>
          </a:prstGeom>
          <a:noFill/>
          <a:ln w="9525">
            <a:noFill/>
          </a:ln>
        </p:spPr>
        <p:txBody>
          <a:bodyPr wrap="square">
            <a:spAutoFit/>
          </a:bodyPr>
          <a:p>
            <a:pPr algn="ctr">
              <a:lnSpc>
                <a:spcPct val="150000"/>
              </a:lnSpc>
            </a:pPr>
            <a:r>
              <a:rPr lang="zh-CN" sz="3600" dirty="0">
                <a:solidFill>
                  <a:schemeClr val="tx1"/>
                </a:solidFill>
                <a:latin typeface="微软雅黑" panose="020B0503020204020204" pitchFamily="34" charset="-122"/>
                <a:ea typeface="微软雅黑" panose="020B0503020204020204" pitchFamily="34" charset="-122"/>
              </a:rPr>
              <a:t>理财</a:t>
            </a:r>
            <a:r>
              <a:rPr lang="en-US" altLang="zh-CN" sz="3600" dirty="0">
                <a:solidFill>
                  <a:schemeClr val="tx1"/>
                </a:solidFill>
                <a:latin typeface="微软雅黑" panose="020B0503020204020204" pitchFamily="34" charset="-122"/>
                <a:ea typeface="微软雅黑" panose="020B0503020204020204" pitchFamily="34" charset="-122"/>
              </a:rPr>
              <a:t>  </a:t>
            </a:r>
            <a:r>
              <a:rPr lang="en-US" altLang="zh-CN" sz="3600" dirty="0">
                <a:solidFill>
                  <a:schemeClr val="tx1"/>
                </a:solidFill>
                <a:latin typeface="Arial" panose="020B0604020202020204" pitchFamily="34" charset="0"/>
                <a:ea typeface="微软雅黑" panose="020B0503020204020204" pitchFamily="34" charset="-122"/>
                <a:cs typeface="Arial" panose="020B0604020202020204" pitchFamily="34" charset="0"/>
              </a:rPr>
              <a:t>≠  </a:t>
            </a:r>
            <a:r>
              <a:rPr lang="zh-CN" altLang="en-US" sz="3600" dirty="0">
                <a:solidFill>
                  <a:schemeClr val="tx1"/>
                </a:solidFill>
                <a:latin typeface="Arial" panose="020B0604020202020204" pitchFamily="34" charset="0"/>
                <a:ea typeface="微软雅黑" panose="020B0503020204020204" pitchFamily="34" charset="-122"/>
                <a:cs typeface="Arial" panose="020B0604020202020204" pitchFamily="34" charset="0"/>
              </a:rPr>
              <a:t>投资</a:t>
            </a:r>
            <a:endParaRPr lang="zh-CN" altLang="en-US" sz="36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TextBox 1"/>
          <p:cNvSpPr txBox="1"/>
          <p:nvPr>
            <p:custDataLst>
              <p:tags r:id="rId3"/>
            </p:custDataLst>
          </p:nvPr>
        </p:nvSpPr>
        <p:spPr>
          <a:xfrm>
            <a:off x="4957445" y="1951355"/>
            <a:ext cx="7070090" cy="4338320"/>
          </a:xfrm>
          <a:prstGeom prst="rect">
            <a:avLst/>
          </a:prstGeom>
          <a:noFill/>
          <a:ln w="9525">
            <a:noFill/>
          </a:ln>
        </p:spPr>
        <p:txBody>
          <a:bodyPr wrap="square">
            <a:spAutoFit/>
          </a:bodyPr>
          <a:p>
            <a:pPr>
              <a:lnSpc>
                <a:spcPct val="150000"/>
              </a:lnSpc>
            </a:pPr>
            <a:r>
              <a:rPr lang="zh-CN" sz="2000" dirty="0">
                <a:solidFill>
                  <a:schemeClr val="tx1"/>
                </a:solidFill>
                <a:latin typeface="微软雅黑" panose="020B0503020204020204" pitchFamily="34" charset="-122"/>
                <a:ea typeface="微软雅黑" panose="020B0503020204020204" pitchFamily="34" charset="-122"/>
              </a:rPr>
              <a:t>赚钱，即获取财富，各种生财之道让大家热捧。不过，当赚取财富之后，又该如何去运用，却很少有人关注。</a:t>
            </a:r>
            <a:endParaRPr 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sz="2000" dirty="0">
                <a:solidFill>
                  <a:schemeClr val="tx1"/>
                </a:solidFill>
                <a:latin typeface="微软雅黑" panose="020B0503020204020204" pitchFamily="34" charset="-122"/>
                <a:ea typeface="微软雅黑" panose="020B0503020204020204" pitchFamily="34" charset="-122"/>
              </a:rPr>
              <a:t>理财最核心的目的是：</a:t>
            </a:r>
            <a:endParaRPr 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3200" dirty="0">
                <a:solidFill>
                  <a:srgbClr val="FF0000"/>
                </a:solidFill>
                <a:latin typeface="微软雅黑" panose="020B0503020204020204" pitchFamily="34" charset="-122"/>
                <a:ea typeface="微软雅黑" panose="020B0503020204020204" pitchFamily="34" charset="-122"/>
              </a:rPr>
              <a:t>       </a:t>
            </a:r>
            <a:r>
              <a:rPr lang="zh-CN" sz="3200" dirty="0">
                <a:solidFill>
                  <a:srgbClr val="FF0000"/>
                </a:solidFill>
                <a:latin typeface="微软雅黑" panose="020B0503020204020204" pitchFamily="34" charset="-122"/>
                <a:ea typeface="微软雅黑" panose="020B0503020204020204" pitchFamily="34" charset="-122"/>
              </a:rPr>
              <a:t>拿走隐忧</a:t>
            </a:r>
            <a:r>
              <a:rPr lang="zh-CN" sz="2000" dirty="0">
                <a:solidFill>
                  <a:schemeClr val="tx1"/>
                </a:solidFill>
                <a:latin typeface="微软雅黑" panose="020B0503020204020204" pitchFamily="34" charset="-122"/>
                <a:ea typeface="微软雅黑" panose="020B0503020204020204" pitchFamily="34" charset="-122"/>
              </a:rPr>
              <a:t>（生病、失业等）</a:t>
            </a:r>
            <a:endParaRPr 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3200" dirty="0">
                <a:solidFill>
                  <a:srgbClr val="FF0000"/>
                </a:solidFill>
                <a:latin typeface="微软雅黑" panose="020B0503020204020204" pitchFamily="34" charset="-122"/>
                <a:ea typeface="微软雅黑" panose="020B0503020204020204" pitchFamily="34" charset="-122"/>
              </a:rPr>
              <a:t>       </a:t>
            </a:r>
            <a:r>
              <a:rPr lang="zh-CN" sz="3200" dirty="0">
                <a:solidFill>
                  <a:srgbClr val="FF0000"/>
                </a:solidFill>
                <a:latin typeface="微软雅黑" panose="020B0503020204020204" pitchFamily="34" charset="-122"/>
                <a:ea typeface="微软雅黑" panose="020B0503020204020204" pitchFamily="34" charset="-122"/>
              </a:rPr>
              <a:t>实现梦想</a:t>
            </a:r>
            <a:r>
              <a:rPr lang="zh-CN" sz="2000" dirty="0">
                <a:solidFill>
                  <a:schemeClr val="tx1"/>
                </a:solidFill>
                <a:latin typeface="微软雅黑" panose="020B0503020204020204" pitchFamily="34" charset="-122"/>
                <a:ea typeface="微软雅黑" panose="020B0503020204020204" pitchFamily="34" charset="-122"/>
              </a:rPr>
              <a:t>（买车、买房、旅游、自由等）。</a:t>
            </a:r>
            <a:endParaRPr 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理财是实现人生目标，投资是实现理财目标的有力工具和手</a:t>
            </a:r>
            <a:r>
              <a:rPr lang="zh-CN" altLang="en-US" sz="2000" dirty="0">
                <a:solidFill>
                  <a:schemeClr val="tx1"/>
                </a:solidFill>
                <a:latin typeface="微软雅黑" panose="020B0503020204020204" pitchFamily="34" charset="-122"/>
                <a:ea typeface="微软雅黑" panose="020B0503020204020204" pitchFamily="34" charset="-122"/>
              </a:rPr>
              <a:t>段。</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72610" y="95250"/>
            <a:ext cx="3650615" cy="583565"/>
          </a:xfrm>
          <a:prstGeom prst="rect">
            <a:avLst/>
          </a:prstGeom>
          <a:noFill/>
        </p:spPr>
        <p:txBody>
          <a:bodyPr wrap="square" rtlCol="0">
            <a:spAutoFit/>
          </a:bodyPr>
          <a:lstStyle/>
          <a:p>
            <a:pPr algn="ctr"/>
            <a:r>
              <a:rPr lang="zh-CN" sz="3200" b="1">
                <a:solidFill>
                  <a:schemeClr val="bg1"/>
                </a:solidFill>
              </a:rPr>
              <a:t>投资规划</a:t>
            </a:r>
            <a:r>
              <a:rPr lang="en-US" altLang="zh-CN" sz="3200" b="1">
                <a:solidFill>
                  <a:schemeClr val="bg1"/>
                </a:solidFill>
              </a:rPr>
              <a:t>-</a:t>
            </a:r>
            <a:r>
              <a:rPr lang="zh-CN" altLang="en-US" sz="3200" b="1">
                <a:solidFill>
                  <a:schemeClr val="bg1"/>
                </a:solidFill>
              </a:rPr>
              <a:t>准备</a:t>
            </a:r>
            <a:endParaRPr lang="zh-CN" altLang="en-US" sz="3200" b="1">
              <a:solidFill>
                <a:schemeClr val="bg1"/>
              </a:solidFill>
            </a:endParaRPr>
          </a:p>
        </p:txBody>
      </p:sp>
      <p:pic>
        <p:nvPicPr>
          <p:cNvPr id="4" name="图片 3"/>
          <p:cNvPicPr>
            <a:picLocks noChangeAspect="1"/>
          </p:cNvPicPr>
          <p:nvPr/>
        </p:nvPicPr>
        <p:blipFill>
          <a:blip r:embed="rId1"/>
          <a:stretch>
            <a:fillRect/>
          </a:stretch>
        </p:blipFill>
        <p:spPr>
          <a:xfrm>
            <a:off x="386080" y="931545"/>
            <a:ext cx="5165090" cy="3437255"/>
          </a:xfrm>
          <a:prstGeom prst="rect">
            <a:avLst/>
          </a:prstGeom>
        </p:spPr>
      </p:pic>
      <p:sp>
        <p:nvSpPr>
          <p:cNvPr id="6" name="TextBox 1"/>
          <p:cNvSpPr txBox="1"/>
          <p:nvPr>
            <p:custDataLst>
              <p:tags r:id="rId2"/>
            </p:custDataLst>
          </p:nvPr>
        </p:nvSpPr>
        <p:spPr>
          <a:xfrm>
            <a:off x="6052820" y="931545"/>
            <a:ext cx="5722620" cy="5169535"/>
          </a:xfrm>
          <a:prstGeom prst="rect">
            <a:avLst/>
          </a:prstGeom>
          <a:noFill/>
          <a:ln w="9525">
            <a:noFill/>
          </a:ln>
        </p:spPr>
        <p:txBody>
          <a:bodyPr wrap="square">
            <a:spAutoFit/>
          </a:bodyPr>
          <a:p>
            <a:pPr>
              <a:lnSpc>
                <a:spcPct val="150000"/>
              </a:lnSpc>
            </a:pPr>
            <a:r>
              <a:rPr lang="en-US" altLang="zh-CN" sz="2000" b="1" dirty="0">
                <a:solidFill>
                  <a:srgbClr val="FF0000"/>
                </a:solidFill>
                <a:latin typeface="微软雅黑" panose="020B0503020204020204" pitchFamily="34" charset="-122"/>
                <a:ea typeface="微软雅黑" panose="020B0503020204020204" pitchFamily="34" charset="-122"/>
              </a:rPr>
              <a:t>1</a:t>
            </a:r>
            <a:r>
              <a:rPr lang="zh-CN" altLang="en-US" sz="2000" b="1" dirty="0">
                <a:solidFill>
                  <a:srgbClr val="FF0000"/>
                </a:solidFill>
                <a:latin typeface="微软雅黑" panose="020B0503020204020204" pitchFamily="34" charset="-122"/>
                <a:ea typeface="微软雅黑" panose="020B0503020204020204" pitchFamily="34" charset="-122"/>
              </a:rPr>
              <a:t>、明确投资目标（不是承诺收益）</a:t>
            </a:r>
            <a:endParaRPr lang="zh-CN" altLang="en-US" sz="20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投资方案都是围绕投资目标而制定的。</a:t>
            </a: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2、平衡风险和收益</a:t>
            </a:r>
            <a:endParaRPr lang="zh-CN" altLang="en-US" sz="20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想要获得相应的收益，清晰可能的风险有哪些，前期做好心理准备，真遇到时不致于太焦虑。</a:t>
            </a: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3、定期总结，调整计划</a:t>
            </a:r>
            <a:endParaRPr lang="zh-CN" altLang="en-US" sz="20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哪些情况下需要调整投资标的，或动态平</a:t>
            </a:r>
            <a:r>
              <a:rPr lang="zh-CN" altLang="en-US" sz="2000" dirty="0">
                <a:solidFill>
                  <a:schemeClr val="tx1"/>
                </a:solidFill>
                <a:latin typeface="微软雅黑" panose="020B0503020204020204" pitchFamily="34" charset="-122"/>
                <a:ea typeface="微软雅黑" panose="020B0503020204020204" pitchFamily="34" charset="-122"/>
              </a:rPr>
              <a:t>衡组合。</a:t>
            </a: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总结：适合自己才是最重要的。</a:t>
            </a:r>
            <a:endParaRPr lang="zh-CN" sz="2000" b="1" dirty="0">
              <a:solidFill>
                <a:srgbClr val="FF0000"/>
              </a:solidFill>
              <a:latin typeface="微软雅黑" panose="020B0503020204020204" pitchFamily="34" charset="-122"/>
              <a:ea typeface="微软雅黑" panose="020B0503020204020204" pitchFamily="34" charset="-122"/>
            </a:endParaRPr>
          </a:p>
        </p:txBody>
      </p:sp>
      <p:sp>
        <p:nvSpPr>
          <p:cNvPr id="5" name="TextBox 1"/>
          <p:cNvSpPr txBox="1"/>
          <p:nvPr>
            <p:custDataLst>
              <p:tags r:id="rId3"/>
            </p:custDataLst>
          </p:nvPr>
        </p:nvSpPr>
        <p:spPr>
          <a:xfrm>
            <a:off x="386080" y="4665345"/>
            <a:ext cx="5165090" cy="1476375"/>
          </a:xfrm>
          <a:prstGeom prst="rect">
            <a:avLst/>
          </a:prstGeom>
          <a:noFill/>
          <a:ln w="9525">
            <a:noFill/>
          </a:ln>
        </p:spPr>
        <p:txBody>
          <a:bodyPr wrap="square">
            <a:spAutoFit/>
          </a:bodyPr>
          <a:p>
            <a:pPr>
              <a:lnSpc>
                <a:spcPct val="150000"/>
              </a:lnSpc>
            </a:pPr>
            <a:r>
              <a:rPr lang="zh-CN" sz="2000" dirty="0">
                <a:solidFill>
                  <a:schemeClr val="tx1"/>
                </a:solidFill>
                <a:latin typeface="微软雅黑" panose="020B0503020204020204" pitchFamily="34" charset="-122"/>
                <a:ea typeface="微软雅黑" panose="020B0503020204020204" pitchFamily="34" charset="-122"/>
              </a:rPr>
              <a:t>充分了解自己，了解自己的投资行为习惯。</a:t>
            </a:r>
            <a:endParaRPr 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tx1"/>
                </a:solidFill>
                <a:latin typeface="微软雅黑" panose="020B0503020204020204" pitchFamily="34" charset="-122"/>
                <a:ea typeface="微软雅黑" panose="020B0503020204020204" pitchFamily="34" charset="-122"/>
              </a:rPr>
              <a:t>投前越清晰，投中就不易犯错，少走弯路。</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72610" y="95250"/>
            <a:ext cx="3650615" cy="583565"/>
          </a:xfrm>
          <a:prstGeom prst="rect">
            <a:avLst/>
          </a:prstGeom>
          <a:noFill/>
        </p:spPr>
        <p:txBody>
          <a:bodyPr wrap="square" rtlCol="0">
            <a:spAutoFit/>
          </a:bodyPr>
          <a:lstStyle/>
          <a:p>
            <a:pPr algn="ctr"/>
            <a:r>
              <a:rPr lang="zh-CN" sz="3200" b="1">
                <a:solidFill>
                  <a:schemeClr val="bg1"/>
                </a:solidFill>
              </a:rPr>
              <a:t>投资规划</a:t>
            </a:r>
            <a:r>
              <a:rPr lang="en-US" altLang="zh-CN" sz="3200" b="1">
                <a:solidFill>
                  <a:schemeClr val="bg1"/>
                </a:solidFill>
              </a:rPr>
              <a:t>-</a:t>
            </a:r>
            <a:r>
              <a:rPr lang="zh-CN" altLang="en-US" sz="3200" b="1">
                <a:solidFill>
                  <a:schemeClr val="bg1"/>
                </a:solidFill>
              </a:rPr>
              <a:t>选择</a:t>
            </a:r>
            <a:endParaRPr lang="zh-CN" altLang="en-US" sz="3200" b="1">
              <a:solidFill>
                <a:schemeClr val="bg1"/>
              </a:solidFill>
            </a:endParaRPr>
          </a:p>
        </p:txBody>
      </p:sp>
      <p:graphicFrame>
        <p:nvGraphicFramePr>
          <p:cNvPr id="3" name="图示 2"/>
          <p:cNvGraphicFramePr/>
          <p:nvPr/>
        </p:nvGraphicFramePr>
        <p:xfrm>
          <a:off x="319405" y="876935"/>
          <a:ext cx="11570335"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ustDataLst>
      <p:tags r:id="rId6"/>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03</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859280" y="2945130"/>
            <a:ext cx="8473440" cy="1322070"/>
          </a:xfrm>
          <a:prstGeom prst="rect">
            <a:avLst/>
          </a:prstGeom>
          <a:noFill/>
        </p:spPr>
        <p:txBody>
          <a:bodyPr wrap="square" rtlCol="0">
            <a:spAutoFit/>
          </a:bodyPr>
          <a:lstStyle/>
          <a:p>
            <a:pPr algn="ctr"/>
            <a:r>
              <a:rPr lang="zh-CN" sz="80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合适才是最好</a:t>
            </a:r>
            <a:endParaRPr lang="zh-CN" altLang="en-US" sz="80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2.xml><?xml version="1.0" encoding="utf-8"?>
<p:tagLst xmlns:p="http://schemas.openxmlformats.org/presentationml/2006/main">
  <p:tag name="KSO_WM_UNIT_PLACING_PICTURE_USER_VIEWPORT" val="{&quot;height&quot;:2082,&quot;width&quot;:10544}"/>
</p:tagLst>
</file>

<file path=ppt/tags/tag33.xml><?xml version="1.0" encoding="utf-8"?>
<p:tagLst xmlns:p="http://schemas.openxmlformats.org/presentationml/2006/main">
  <p:tag name="KSO_WM_BEAUTIFY_FLAG" val="#wm#"/>
  <p:tag name="KSO_WM_TEMPLATE_CATEGORY" val="custom"/>
  <p:tag name="KSO_WM_TEMPLATE_INDEX" val="20205176"/>
</p:tagLst>
</file>

<file path=ppt/tags/tag34.xml><?xml version="1.0" encoding="utf-8"?>
<p:tagLst xmlns:p="http://schemas.openxmlformats.org/presentationml/2006/main">
  <p:tag name="KSO_WM_BEAUTIFY_FLAG" val="#wm#"/>
  <p:tag name="KSO_WM_TEMPLATE_CATEGORY" val="custom"/>
  <p:tag name="KSO_WM_TEMPLATE_INDEX" val="20205176"/>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wm#"/>
  <p:tag name="KSO_WM_TEMPLATE_CATEGORY" val="custom"/>
  <p:tag name="KSO_WM_TEMPLATE_INDEX" val="20205176"/>
</p:tagLst>
</file>

<file path=ppt/tags/tag44.xml><?xml version="1.0" encoding="utf-8"?>
<p:tagLst xmlns:p="http://schemas.openxmlformats.org/presentationml/2006/main">
  <p:tag name="KSO_WM_BEAUTIFY_FLAG" val="#wm#"/>
  <p:tag name="KSO_WM_TEMPLATE_CATEGORY" val="custom"/>
  <p:tag name="KSO_WM_TEMPLATE_INDEX" val="20205176"/>
</p:tagLst>
</file>

<file path=ppt/tags/tag45.xml><?xml version="1.0" encoding="utf-8"?>
<p:tagLst xmlns:p="http://schemas.openxmlformats.org/presentationml/2006/main">
  <p:tag name="KSO_WM_BEAUTIFY_FLAG" val="#wm#"/>
  <p:tag name="KSO_WM_TEMPLATE_CATEGORY" val="custom"/>
  <p:tag name="KSO_WM_TEMPLATE_INDEX" val="20205176"/>
</p:tagLst>
</file>

<file path=ppt/tags/tag46.xml><?xml version="1.0" encoding="utf-8"?>
<p:tagLst xmlns:p="http://schemas.openxmlformats.org/presentationml/2006/main">
  <p:tag name="KSO_WM_BEAUTIFY_FLAG" val="#wm#"/>
  <p:tag name="KSO_WM_TEMPLATE_CATEGORY" val="custom"/>
  <p:tag name="KSO_WM_TEMPLATE_INDEX" val="20205176"/>
</p:tagLst>
</file>

<file path=ppt/tags/tag47.xml><?xml version="1.0" encoding="utf-8"?>
<p:tagLst xmlns:p="http://schemas.openxmlformats.org/presentationml/2006/main">
  <p:tag name="KSO_WM_BEAUTIFY_FLAG" val="#wm#"/>
  <p:tag name="KSO_WM_TEMPLATE_CATEGORY" val="custom"/>
  <p:tag name="KSO_WM_TEMPLATE_INDEX" val="20205176"/>
</p:tagLst>
</file>

<file path=ppt/tags/tag48.xml><?xml version="1.0" encoding="utf-8"?>
<p:tagLst xmlns:p="http://schemas.openxmlformats.org/presentationml/2006/main">
  <p:tag name="KSO_WM_BEAUTIFY_FLAG" val="#wm#"/>
  <p:tag name="KSO_WM_TEMPLATE_CATEGORY" val="custom"/>
  <p:tag name="KSO_WM_TEMPLATE_INDEX" val="20205176"/>
</p:tagLst>
</file>

<file path=ppt/tags/tag49.xml><?xml version="1.0" encoding="utf-8"?>
<p:tagLst xmlns:p="http://schemas.openxmlformats.org/presentationml/2006/main">
  <p:tag name="KSO_WM_BEAUTIFY_FLAG" val="#wm#"/>
  <p:tag name="KSO_WM_TEMPLATE_CATEGORY" val="custom"/>
  <p:tag name="KSO_WM_TEMPLATE_INDEX" val="2020517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176"/>
</p:tagLst>
</file>

<file path=ppt/tags/tag51.xml><?xml version="1.0" encoding="utf-8"?>
<p:tagLst xmlns:p="http://schemas.openxmlformats.org/presentationml/2006/main">
  <p:tag name="KSO_WM_BEAUTIFY_FLAG" val="#wm#"/>
  <p:tag name="KSO_WM_TEMPLATE_CATEGORY" val="custom"/>
  <p:tag name="KSO_WM_TEMPLATE_INDEX" val="20205176"/>
</p:tagLst>
</file>

<file path=ppt/tags/tag52.xml><?xml version="1.0" encoding="utf-8"?>
<p:tagLst xmlns:p="http://schemas.openxmlformats.org/presentationml/2006/main">
  <p:tag name="KSO_WM_BEAUTIFY_FLAG" val="#wm#"/>
  <p:tag name="KSO_WM_TEMPLATE_CATEGORY" val="custom"/>
  <p:tag name="KSO_WM_TEMPLATE_INDEX" val="20205176"/>
</p:tagLst>
</file>

<file path=ppt/tags/tag53.xml><?xml version="1.0" encoding="utf-8"?>
<p:tagLst xmlns:p="http://schemas.openxmlformats.org/presentationml/2006/main">
  <p:tag name="KSO_WPP_MARK_KEY" val="257877f6-fe8c-4c47-ab4c-274c99a6a791"/>
  <p:tag name="COMMONDATA" val="eyJoZGlkIjoiNmFkOTM4YTBmYzkwNDBjOWYzNjBlMTAzZTIxNjcwNGEifQ=="/>
</p:tagLst>
</file>

<file path=ppt/tags/tag6.xml><?xml version="1.0" encoding="utf-8"?>
<p:tagLst xmlns:p="http://schemas.openxmlformats.org/presentationml/2006/main">
  <p:tag name="KSO_WM_UNIT_PLACING_PICTURE_USER_VIEWPORT" val="{&quot;height&quot;:10800,&quot;width&quot;:1920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1166</Words>
  <Application>WPS 演示</Application>
  <PresentationFormat>宽屏</PresentationFormat>
  <Paragraphs>107</Paragraphs>
  <Slides>16</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宋体</vt:lpstr>
      <vt:lpstr>Wingdings</vt:lpstr>
      <vt:lpstr>微软雅黑</vt:lpstr>
      <vt:lpstr>Wingdings</vt:lpstr>
      <vt:lpstr>思源黑体 CN Medium</vt:lpstr>
      <vt:lpstr>思源黑体 CN Normal</vt:lpstr>
      <vt:lpstr>思源黑体 CN Light</vt:lpstr>
      <vt:lpstr>思源黑体 CN Bold</vt:lpstr>
      <vt:lpstr>DIN Black</vt:lpstr>
      <vt:lpstr>Segoe Print</vt:lpstr>
      <vt:lpstr>Noto Sans S Chinese Medium</vt:lpstr>
      <vt:lpstr>思源黑体 Medium</vt:lpstr>
      <vt:lpstr>黑体</vt:lpstr>
      <vt:lpstr>Arial Unicode MS</vt:lpstr>
      <vt:lpstr>Calibri</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cp:lastModifiedBy>
  <cp:revision>587</cp:revision>
  <dcterms:created xsi:type="dcterms:W3CDTF">2019-06-19T02:08:00Z</dcterms:created>
  <dcterms:modified xsi:type="dcterms:W3CDTF">2026-03-05T11:58:07Z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2DDFABF7C3B54CA8B6CA8207641CF730_13</vt:lpwstr>
  </property>
</Properties>
</file>