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81" r:id="rId3"/>
    <p:sldId id="267" r:id="rId4"/>
    <p:sldId id="329" r:id="rId5"/>
    <p:sldId id="704" r:id="rId6"/>
    <p:sldId id="716" r:id="rId7"/>
    <p:sldId id="727" r:id="rId8"/>
    <p:sldId id="601" r:id="rId9"/>
    <p:sldId id="717" r:id="rId10"/>
    <p:sldId id="720" r:id="rId11"/>
    <p:sldId id="718" r:id="rId12"/>
    <p:sldId id="721" r:id="rId13"/>
    <p:sldId id="726" r:id="rId14"/>
    <p:sldId id="272" r:id="rId15"/>
    <p:sldId id="728" r:id="rId16"/>
    <p:sldId id="729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0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28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强势个股策略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861060"/>
            <a:ext cx="11823065" cy="5717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国机精工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220" y="862965"/>
            <a:ext cx="6059170" cy="5645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" y="897890"/>
            <a:ext cx="11704320" cy="5651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陪跑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中高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涨停跟风功能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强势个股选股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4160" y="5829300"/>
            <a:ext cx="10765790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、大盘分析</a:t>
            </a:r>
            <a:r>
              <a:rPr lang="en-US" altLang="zh-CN"/>
              <a:t>S</a:t>
            </a:r>
            <a:r>
              <a:rPr lang="zh-CN" altLang="en-US"/>
              <a:t>点，流动资金翻绿，捕捞季节金叉</a:t>
            </a:r>
            <a:r>
              <a:rPr lang="en-US" altLang="zh-CN"/>
              <a:t>  =  </a:t>
            </a:r>
            <a:r>
              <a:rPr lang="zh-CN" altLang="en-US"/>
              <a:t>短期技术性反弹，但力度有限。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、如若这里流动资金一直不红，则要防：牛线上移</a:t>
            </a:r>
            <a:r>
              <a:rPr lang="en-US" altLang="zh-CN"/>
              <a:t>+</a:t>
            </a:r>
            <a:r>
              <a:rPr lang="zh-CN" altLang="en-US"/>
              <a:t>死叉的信号。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5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28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016000"/>
            <a:ext cx="6176645" cy="465010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75" y="1016000"/>
            <a:ext cx="4143375" cy="2095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3281680"/>
            <a:ext cx="4143375" cy="237744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涨停跟风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793115"/>
            <a:ext cx="10784205" cy="58299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23580" y="963930"/>
            <a:ext cx="3093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1.</a:t>
            </a:r>
            <a:r>
              <a:rPr lang="zh-CN">
                <a:highlight>
                  <a:srgbClr val="FFFF00"/>
                </a:highlight>
              </a:rPr>
              <a:t>领涨股涨停类型选择</a:t>
            </a:r>
            <a:r>
              <a:rPr lang="en-US" altLang="zh-CN">
                <a:highlight>
                  <a:srgbClr val="FFFF00"/>
                </a:highlight>
              </a:rPr>
              <a:t> 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362950" y="3525520"/>
            <a:ext cx="305371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2.</a:t>
            </a:r>
            <a:r>
              <a:rPr lang="zh-CN">
                <a:highlight>
                  <a:srgbClr val="FFFF00"/>
                </a:highlight>
              </a:rPr>
              <a:t>跟风股条件类型选择</a:t>
            </a:r>
            <a:endParaRPr lang="zh-CN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906145"/>
            <a:ext cx="1305560" cy="1010920"/>
          </a:xfrm>
          <a:prstGeom prst="rect">
            <a:avLst/>
          </a:prstGeom>
        </p:spPr>
      </p:pic>
      <p:pic>
        <p:nvPicPr>
          <p:cNvPr id="4" name="图片 3" descr="指引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0425" y="1595120"/>
            <a:ext cx="691515" cy="6915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497580" y="1960880"/>
            <a:ext cx="1737360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3.</a:t>
            </a:r>
            <a:r>
              <a:rPr lang="zh-CN" altLang="en-US">
                <a:highlight>
                  <a:srgbClr val="FFFF00"/>
                </a:highlight>
              </a:rPr>
              <a:t>领涨股</a:t>
            </a:r>
            <a:r>
              <a:rPr lang="en-US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497580" y="3926205"/>
            <a:ext cx="227393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4.</a:t>
            </a:r>
            <a:r>
              <a:rPr lang="zh-CN" altLang="en-US">
                <a:highlight>
                  <a:srgbClr val="FFFF00"/>
                </a:highlight>
              </a:rPr>
              <a:t>跟风股</a:t>
            </a:r>
            <a:r>
              <a:rPr lang="en-US" altLang="zh-CN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强势个股选股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916940"/>
            <a:ext cx="11971655" cy="5529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浙江众成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4840" y="871855"/>
            <a:ext cx="6098540" cy="5725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演示</Application>
  <PresentationFormat>宽屏</PresentationFormat>
  <Paragraphs>51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C_Hokcheung</cp:lastModifiedBy>
  <cp:revision>472</cp:revision>
  <dcterms:created xsi:type="dcterms:W3CDTF">2019-06-19T02:08:00Z</dcterms:created>
  <dcterms:modified xsi:type="dcterms:W3CDTF">2025-05-28T08:18:17Z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2DDFABF7C3B54CA8B6CA8207641CF730_13</vt:lpwstr>
  </property>
</Properties>
</file>