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81" r:id="rId3"/>
    <p:sldId id="267" r:id="rId4"/>
    <p:sldId id="329" r:id="rId5"/>
    <p:sldId id="704" r:id="rId6"/>
    <p:sldId id="728" r:id="rId7"/>
    <p:sldId id="729" r:id="rId8"/>
    <p:sldId id="730" r:id="rId9"/>
    <p:sldId id="601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  <p:sldId id="742" r:id="rId19"/>
    <p:sldId id="743" r:id="rId20"/>
    <p:sldId id="744" r:id="rId21"/>
    <p:sldId id="27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787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7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1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3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5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9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09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短线：涨停跟风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916940"/>
            <a:ext cx="11971655" cy="5529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浙江众成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4840" y="871855"/>
            <a:ext cx="6098540" cy="5725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861060"/>
            <a:ext cx="11823065" cy="5717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案例讲解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国机精工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220" y="862965"/>
            <a:ext cx="6059170" cy="5645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r>
              <a:rPr lang="en-US" altLang="zh-CN" sz="3200" b="1">
                <a:solidFill>
                  <a:schemeClr val="bg1"/>
                </a:solidFill>
              </a:rPr>
              <a:t>6-11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873125"/>
            <a:ext cx="10612755" cy="5727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r>
              <a:rPr lang="en-US" altLang="zh-CN" sz="3200" b="1">
                <a:solidFill>
                  <a:schemeClr val="bg1"/>
                </a:solidFill>
              </a:rPr>
              <a:t>7-02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230" y="857885"/>
            <a:ext cx="10622280" cy="57537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r>
              <a:rPr lang="en-US" altLang="zh-CN" sz="3200" b="1">
                <a:solidFill>
                  <a:schemeClr val="bg1"/>
                </a:solidFill>
              </a:rPr>
              <a:t>7-02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230" y="857885"/>
            <a:ext cx="10622280" cy="57537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r>
              <a:rPr lang="en-US" altLang="zh-CN" sz="3200" b="1">
                <a:solidFill>
                  <a:schemeClr val="bg1"/>
                </a:solidFill>
              </a:rPr>
              <a:t>7-09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485" y="816610"/>
            <a:ext cx="10659745" cy="5774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1 拷贝_17520384202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20x1080  拷贝_17520384279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异动跟风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涨停跟风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7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9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50330" y="3252470"/>
            <a:ext cx="51917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、上证突破</a:t>
            </a:r>
            <a:r>
              <a:rPr lang="en-US" altLang="zh-CN"/>
              <a:t>3500</a:t>
            </a:r>
            <a:r>
              <a:rPr lang="zh-CN" altLang="en-US"/>
              <a:t>点，市场有部门心理关卡抛压；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点仍在，流动资金连续翻红，捕捞季节金叉。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整体继续看涨，同时关注这一波上涨是否会出现捕捞季节顶背离，因为上方距离牛线很近。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操作上考虑：底仓</a:t>
            </a:r>
            <a:r>
              <a:rPr lang="en-US" altLang="zh-CN"/>
              <a:t>+</a:t>
            </a:r>
            <a:r>
              <a:rPr lang="zh-CN" altLang="en-US"/>
              <a:t>浮仓的策略。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行情偏好时，少</a:t>
            </a:r>
            <a:r>
              <a:rPr lang="zh-CN" altLang="en-US"/>
              <a:t>折腾，尽量底仓多持有。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" y="880745"/>
            <a:ext cx="5379720" cy="33820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4396740"/>
            <a:ext cx="5379720" cy="219837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30" y="880745"/>
            <a:ext cx="5124450" cy="20669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异动跟风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240" y="1064895"/>
            <a:ext cx="88671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流程：</a:t>
            </a:r>
            <a:r>
              <a:rPr lang="zh-CN" b="1">
                <a:solidFill>
                  <a:srgbClr val="FF0000"/>
                </a:solidFill>
              </a:rPr>
              <a:t>（只玩大盘金叉的时候）</a:t>
            </a:r>
            <a:endParaRPr lang="zh-CN" b="1">
              <a:solidFill>
                <a:srgbClr val="FF0000"/>
              </a:solidFill>
            </a:endParaRPr>
          </a:p>
          <a:p>
            <a:endParaRPr lang="zh-CN"/>
          </a:p>
          <a:p>
            <a:r>
              <a:rPr lang="en-US" altLang="zh-CN"/>
              <a:t>1</a:t>
            </a:r>
            <a:r>
              <a:rPr lang="zh-CN" altLang="en-US"/>
              <a:t>、当</a:t>
            </a:r>
            <a:r>
              <a:rPr lang="en-US" altLang="zh-CN"/>
              <a:t>AI</a:t>
            </a:r>
            <a:r>
              <a:rPr lang="zh-CN" altLang="en-US"/>
              <a:t>推送出来的时候，只需要识别是否符合条件即可操作。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、领涨关联是：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涨序列、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行共振</a:t>
            </a:r>
            <a:r>
              <a:rPr lang="en-US" altLang="zh-CN"/>
              <a:t>/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供应链（要有</a:t>
            </a:r>
            <a:r>
              <a:rPr lang="zh-CN" altLang="en-US" sz="2400" b="1">
                <a:solidFill>
                  <a:srgbClr val="FF0000"/>
                </a:solidFill>
              </a:rPr>
              <a:t>两同或两同以上</a:t>
            </a:r>
            <a:r>
              <a:rPr lang="zh-CN" altLang="en-US"/>
              <a:t>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、跟风个股的出</a:t>
            </a:r>
            <a:r>
              <a:rPr lang="zh-CN" altLang="en-US"/>
              <a:t>击信号即为买入时机（如若看时个股已经涨起来了则放弃）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、出击信号发生时，</a:t>
            </a:r>
            <a:r>
              <a:rPr lang="zh-CN"/>
              <a:t>优选</a:t>
            </a:r>
            <a:r>
              <a:rPr lang="zh-CN" sz="2400" b="1">
                <a:solidFill>
                  <a:schemeClr val="accent3">
                    <a:lumMod val="75000"/>
                  </a:schemeClr>
                </a:solidFill>
              </a:rPr>
              <a:t>绿盘</a:t>
            </a:r>
            <a:r>
              <a:rPr lang="zh-CN"/>
              <a:t>的个股（绿盘再转红盘的空间大）</a:t>
            </a:r>
            <a:endParaRPr lang="zh-CN"/>
          </a:p>
          <a:p>
            <a:endParaRPr lang="zh-CN"/>
          </a:p>
          <a:p>
            <a:r>
              <a:rPr lang="en-US" altLang="zh-CN"/>
              <a:t>5</a:t>
            </a:r>
            <a:r>
              <a:rPr lang="zh-CN" altLang="en-US"/>
              <a:t>、优选上午</a:t>
            </a:r>
            <a:r>
              <a:rPr lang="en-US" altLang="zh-CN" sz="2400" b="1">
                <a:solidFill>
                  <a:srgbClr val="FF0000"/>
                </a:solidFill>
              </a:rPr>
              <a:t>11</a:t>
            </a:r>
            <a:r>
              <a:rPr lang="zh-CN" altLang="en-US" sz="2400" b="1">
                <a:solidFill>
                  <a:srgbClr val="FF0000"/>
                </a:solidFill>
              </a:rPr>
              <a:t>点</a:t>
            </a:r>
            <a:r>
              <a:rPr lang="zh-CN" altLang="en-US"/>
              <a:t>前推送的个股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、优选个股处于智能辅助线附近或线下但有金叉趋势的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T+1</a:t>
            </a:r>
            <a:r>
              <a:rPr lang="zh-CN" altLang="en-US"/>
              <a:t>操作，次日止盈或止损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本轮金叉表现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045" y="1082675"/>
            <a:ext cx="7625715" cy="53848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95" y="1082675"/>
            <a:ext cx="3898265" cy="259905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涨停跟风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793115"/>
            <a:ext cx="10784205" cy="58299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23580" y="963930"/>
            <a:ext cx="309308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1.</a:t>
            </a:r>
            <a:r>
              <a:rPr lang="zh-CN">
                <a:highlight>
                  <a:srgbClr val="FFFF00"/>
                </a:highlight>
              </a:rPr>
              <a:t>领涨股涨停类型选择</a:t>
            </a:r>
            <a:r>
              <a:rPr lang="en-US" altLang="zh-CN">
                <a:highlight>
                  <a:srgbClr val="FFFF00"/>
                </a:highlight>
              </a:rPr>
              <a:t> </a:t>
            </a:r>
            <a:endParaRPr lang="en-US" altLang="zh-CN"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362950" y="3525520"/>
            <a:ext cx="305371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2.</a:t>
            </a:r>
            <a:r>
              <a:rPr lang="zh-CN">
                <a:highlight>
                  <a:srgbClr val="FFFF00"/>
                </a:highlight>
              </a:rPr>
              <a:t>跟风股条件类型选择</a:t>
            </a:r>
            <a:endParaRPr lang="zh-CN"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5" y="906145"/>
            <a:ext cx="1305560" cy="1010920"/>
          </a:xfrm>
          <a:prstGeom prst="rect">
            <a:avLst/>
          </a:prstGeom>
        </p:spPr>
      </p:pic>
      <p:pic>
        <p:nvPicPr>
          <p:cNvPr id="4" name="图片 3" descr="指引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0425" y="1595120"/>
            <a:ext cx="691515" cy="6915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497580" y="1960880"/>
            <a:ext cx="1737360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3.</a:t>
            </a:r>
            <a:r>
              <a:rPr lang="zh-CN" altLang="en-US">
                <a:highlight>
                  <a:srgbClr val="FFFF00"/>
                </a:highlight>
              </a:rPr>
              <a:t>领涨股</a:t>
            </a:r>
            <a:r>
              <a:rPr lang="en-US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497580" y="3926205"/>
            <a:ext cx="227393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4.</a:t>
            </a:r>
            <a:r>
              <a:rPr lang="zh-CN" altLang="en-US">
                <a:highlight>
                  <a:srgbClr val="FFFF00"/>
                </a:highlight>
              </a:rPr>
              <a:t>跟风股</a:t>
            </a:r>
            <a:r>
              <a:rPr lang="en-US" altLang="zh-CN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演示</Application>
  <PresentationFormat>宽屏</PresentationFormat>
  <Paragraphs>84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479</cp:revision>
  <dcterms:created xsi:type="dcterms:W3CDTF">2019-06-19T02:08:00Z</dcterms:created>
  <dcterms:modified xsi:type="dcterms:W3CDTF">2025-07-09T07:34:23Z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2DDFABF7C3B54CA8B6CA8207641CF730_13</vt:lpwstr>
  </property>
</Properties>
</file>