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47" r:id="rId4"/>
    <p:sldId id="287" r:id="rId5"/>
    <p:sldId id="304" r:id="rId6"/>
    <p:sldId id="312" r:id="rId7"/>
    <p:sldId id="346" r:id="rId8"/>
    <p:sldId id="353" r:id="rId9"/>
    <p:sldId id="354" r:id="rId10"/>
    <p:sldId id="356" r:id="rId11"/>
    <p:sldId id="355" r:id="rId12"/>
    <p:sldId id="357" r:id="rId13"/>
    <p:sldId id="358" r:id="rId14"/>
    <p:sldId id="359" r:id="rId15"/>
    <p:sldId id="360" r:id="rId16"/>
    <p:sldId id="361" r:id="rId17"/>
    <p:sldId id="363" r:id="rId18"/>
    <p:sldId id="362" r:id="rId19"/>
    <p:sldId id="364" r:id="rId20"/>
    <p:sldId id="365" r:id="rId21"/>
    <p:sldId id="366" r:id="rId22"/>
    <p:sldId id="30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B80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5" name="图片 4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3.xml"/><Relationship Id="rId7" Type="http://schemas.openxmlformats.org/officeDocument/2006/relationships/image" Target="../media/image18.png"/><Relationship Id="rId6" Type="http://schemas.openxmlformats.org/officeDocument/2006/relationships/tags" Target="../tags/tag72.xml"/><Relationship Id="rId5" Type="http://schemas.openxmlformats.org/officeDocument/2006/relationships/image" Target="../media/image17.png"/><Relationship Id="rId4" Type="http://schemas.openxmlformats.org/officeDocument/2006/relationships/tags" Target="../tags/tag71.xml"/><Relationship Id="rId3" Type="http://schemas.openxmlformats.org/officeDocument/2006/relationships/image" Target="../media/image16.png"/><Relationship Id="rId2" Type="http://schemas.openxmlformats.org/officeDocument/2006/relationships/tags" Target="../tags/tag70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21.png"/><Relationship Id="rId12" Type="http://schemas.openxmlformats.org/officeDocument/2006/relationships/tags" Target="../tags/tag75.xml"/><Relationship Id="rId11" Type="http://schemas.openxmlformats.org/officeDocument/2006/relationships/image" Target="../media/image20.png"/><Relationship Id="rId10" Type="http://schemas.openxmlformats.org/officeDocument/2006/relationships/tags" Target="../tags/tag74.xml"/><Relationship Id="rId1" Type="http://schemas.openxmlformats.org/officeDocument/2006/relationships/tags" Target="../tags/tag6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tags" Target="../tags/tag86.xml"/><Relationship Id="rId3" Type="http://schemas.openxmlformats.org/officeDocument/2006/relationships/image" Target="../media/image26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3" Type="http://schemas.openxmlformats.org/officeDocument/2006/relationships/image" Target="../media/image10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3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3" Type="http://schemas.openxmlformats.org/officeDocument/2006/relationships/image" Target="../media/image13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当年的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2440</a:t>
            </a:r>
            <a:endParaRPr lang="en-US" alt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1250" y="856615"/>
            <a:ext cx="996923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注册制推动下的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>
              <a:buClrTx/>
              <a:buSzTx/>
              <a:buFontTx/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市场规律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/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行情有，不赚钱是常态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8010" y="1439545"/>
            <a:ext cx="84759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一、股票数量越来越多，</a:t>
            </a:r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垃圾股越来越多，高价股也越来越多。和房子很像，千佛山医院附近的房子就是高价股。这一特质不改变，房价变动不会非常大。该涨不起来的就是涨不起来。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二、</a:t>
            </a:r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每一轮行情都是极致的分化。所以，连基金都有</a:t>
            </a:r>
            <a:r>
              <a:rPr lang="en-US" altLang="zh-CN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‘</a:t>
            </a:r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漂移</a:t>
            </a:r>
            <a:r>
              <a:rPr lang="en-US" altLang="zh-CN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’</a:t>
            </a:r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这个词。大庄家都漂移，你到底有没有定力守住？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三、板块重要程度大于个股。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四、不赚钱因素。被套心里，个股套的越多越悲观，不敢再度补仓；涨了又嫌弃涨起来不能追着补。总是以个股出发，考虑板块逻辑少。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五、疯狂的时候追上来了，启动的时候不相信。分不清楚板块节奏。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两种操作方案推荐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590" y="210185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分金弱转强</a:t>
            </a:r>
            <a:endParaRPr lang="zh-CN" altLang="en-US" sz="3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zh-CN" altLang="en-US" sz="3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3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紫色趋势龙回头</a:t>
            </a:r>
            <a:endParaRPr lang="zh-CN" altLang="en-US" sz="3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167120" y="5631815"/>
            <a:ext cx="4887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3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复盘备忘录</a:t>
            </a:r>
            <a:endParaRPr lang="zh-CN" altLang="en-US" sz="3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每日分金弱转强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+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每日趋势龙头紫色个股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212080" y="5243830"/>
            <a:ext cx="584263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000">
                <a:solidFill>
                  <a:schemeClr val="bg1"/>
                </a:solidFill>
                <a:sym typeface="+mn-ea"/>
              </a:rPr>
              <a:t>（个股历史涨幅不预示其未来表现,亦不代表未来收益承诺。市场有风险,投资需谨慎!）</a:t>
            </a:r>
            <a:endParaRPr sz="10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8370" y="1176655"/>
            <a:ext cx="60706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后市走势判断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向上走今年主旋律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8630" y="2143125"/>
            <a:ext cx="3463925" cy="22479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9545" y="1396365"/>
            <a:ext cx="7620000" cy="1238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4995" y="3220085"/>
            <a:ext cx="6534150" cy="1704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9545" y="5457190"/>
            <a:ext cx="7038975" cy="962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61555" y="4648200"/>
            <a:ext cx="4609465" cy="1935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12810" y="828675"/>
            <a:ext cx="27908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资金充沛，主线板块机会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5675" y="1010920"/>
            <a:ext cx="996923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主线延伸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975" y="832485"/>
            <a:ext cx="116300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数字经济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信创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芯片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人工智能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云计算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——CPO——CPU——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半导体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通信</a:t>
            </a:r>
            <a:endParaRPr lang="en-US" altLang="zh-CN" sz="22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en-US" altLang="zh-CN" sz="22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边缘计算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网络安全也可以有挖掘逻辑。当年的网宿科技。</a:t>
            </a:r>
            <a:endParaRPr lang="zh-CN" altLang="en-US" sz="22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2019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年和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2013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年的股市故事。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注意</a:t>
            </a:r>
            <a:r>
              <a:rPr lang="en-US" altLang="zh-CN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4</a:t>
            </a:r>
            <a:r>
              <a:rPr lang="zh-CN" altLang="en-US" sz="2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月份季报月，优选业绩支撑，提防基金漂移。</a:t>
            </a:r>
            <a:endParaRPr lang="zh-CN" altLang="en-US" sz="22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43380" y="2367280"/>
            <a:ext cx="8523605" cy="41770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医疗信息化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5570" y="808355"/>
            <a:ext cx="9677400" cy="5242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148070"/>
            <a:ext cx="121399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目前医保IT市场主要玩家包括久远银海、国新健康、万达信息、东软集团、山大地纬、中科江南等公司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创业板和科创板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9495" y="819150"/>
            <a:ext cx="10687050" cy="180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创业板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=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科技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医疗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赛道。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科创板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=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科技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医疗。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科技已经是主力军。医疗在路上。创业板继续加速那么赛道需要助力。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3.7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日启动龙头唯一一个赛道股是中旗新材。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0065" y="2414270"/>
            <a:ext cx="11151870" cy="4134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385" y="3742055"/>
            <a:ext cx="9792970" cy="219583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十多年从业经验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,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擅长把握市场节奏和筹码理论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,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擅长热点跟踪及板块分析和龙头晋级、淘汰、卡位等细节判断。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独创盈利模式《钝化转势法》《分金弱转强》《一眼看高点》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,</a:t>
            </a: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深得用户喜爱，推崇趋势跟踪论，主张躲避风险为第一，获取利润是第二。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868160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/>
            <a:r>
              <a:rPr lang="zh-CN" altLang="zh-CN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准备迎接新突破</a:t>
            </a:r>
            <a:endParaRPr lang="zh-CN" altLang="zh-CN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画板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795" y="697865"/>
            <a:ext cx="3642360" cy="57410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895215" y="3785870"/>
            <a:ext cx="38849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t"/>
            <a:r>
              <a:rPr lang="zh-CN" altLang="en-US" sz="16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王延龙</a:t>
            </a:r>
            <a:r>
              <a:rPr lang="en-US" altLang="zh-CN" sz="16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altLang="zh-CN" sz="12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</a:t>
            </a:r>
            <a:r>
              <a:rPr lang="en-US" altLang="zh-CN" sz="16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altLang="en-US" sz="16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执业编号</a:t>
            </a:r>
            <a:r>
              <a:rPr lang="en-US" altLang="zh-CN" sz="16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</a:t>
            </a:r>
            <a:r>
              <a:rPr lang="zh-CN" altLang="en-US" sz="1600" b="1">
                <a:solidFill>
                  <a:srgbClr val="200BB8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A1120615060002</a:t>
            </a:r>
            <a:endParaRPr lang="zh-CN" altLang="en-US" sz="1600" b="1">
              <a:solidFill>
                <a:srgbClr val="200BB8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医药短期也可以考虑超跌反弹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97140" y="1461135"/>
            <a:ext cx="4297680" cy="47669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5235" y="4438650"/>
            <a:ext cx="4696460" cy="156972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有业绩在下跌后的修复。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这一类重点留意周线底背离金叉类型。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文章地址：https://gsh.n8n8.cn/viewpoint/67502</a:t>
            </a:r>
            <a:endParaRPr lang="zh-CN" altLang="en-US" sz="2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7010" y="1083945"/>
            <a:ext cx="721995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55" y="1813560"/>
            <a:ext cx="719074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521835" y="1869792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471285" y="1956435"/>
            <a:ext cx="55403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其实</a:t>
            </a:r>
            <a:r>
              <a:rPr lang="en-US" altLang="zh-CN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我们又经历了一次</a:t>
            </a:r>
            <a:r>
              <a:rPr lang="en-US" altLang="zh-CN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2440</a:t>
            </a:r>
            <a:endParaRPr lang="en-US" altLang="zh-CN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2755" y="2804160"/>
            <a:ext cx="719074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521835" y="2860392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 dirty="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497955" y="2947035"/>
            <a:ext cx="50984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这一次的主角为什么是</a:t>
            </a:r>
            <a:r>
              <a:rPr lang="en-US" altLang="zh-CN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20cm</a:t>
            </a:r>
            <a:endParaRPr lang="en-US" altLang="zh-CN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2755" y="3794760"/>
            <a:ext cx="7191375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521835" y="3850992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 dirty="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471285" y="3937635"/>
            <a:ext cx="45262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注册制推动下的市场规律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51325" y="4783455"/>
            <a:ext cx="7202170" cy="79438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4510333" y="4840153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第四章</a:t>
            </a:r>
            <a:endParaRPr lang="zh-CN" altLang="en-US" sz="3000" dirty="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6459783" y="4926513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后市走势判断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0" y="2843530"/>
            <a:ext cx="12192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其实,我们又经历了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一次2440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22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年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10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月跌破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3000=</a:t>
            </a: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跌破</a:t>
            </a:r>
            <a:r>
              <a:rPr lang="en-US" alt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2500</a:t>
            </a:r>
            <a:endParaRPr lang="en-US" alt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8985" y="743585"/>
            <a:ext cx="8113395" cy="5848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这些年股市都经历了什么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6755" y="839470"/>
            <a:ext cx="10633846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这一次的主角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为什么是20cm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流动资金背离易走大行情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8045" y="930910"/>
            <a:ext cx="9969230" cy="540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368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流动资金背离易走大行情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8055" y="958850"/>
            <a:ext cx="9969230" cy="540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KSO_WM_UNIT_PLACING_PICTURE_USER_VIEWPORT" val="{&quot;height&quot;:12315,&quot;width&quot;:17085}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  <p:tag name="KSO_WM_UNIT_PLACING_PICTURE_USER_VIEWPORT" val="{&quot;height&quot;:4635,&quot;width&quot;:11370}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PP_MARK_KEY" val="5d6e9262-ca8a-4070-8ad5-698f89e303ea"/>
  <p:tag name="COMMONDATA" val="eyJoZGlkIjoiMDYyOGY5YWNiNWI2YmM0YWNjMDVmNmE3NTljODM3NmY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WPS 演示</Application>
  <PresentationFormat>宽屏</PresentationFormat>
  <Paragraphs>114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经传多赢</cp:lastModifiedBy>
  <cp:revision>304</cp:revision>
  <dcterms:created xsi:type="dcterms:W3CDTF">2022-12-31T05:43:00Z</dcterms:created>
  <dcterms:modified xsi:type="dcterms:W3CDTF">2023-04-09T05:12:28Z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5108B4DEF54D4772944649BA2F8D9FA5</vt:lpwstr>
  </property>
</Properties>
</file>