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312" r:id="rId7"/>
    <p:sldId id="330" r:id="rId8"/>
    <p:sldId id="331" r:id="rId9"/>
    <p:sldId id="320" r:id="rId10"/>
    <p:sldId id="321" r:id="rId11"/>
    <p:sldId id="326" r:id="rId12"/>
    <p:sldId id="327" r:id="rId13"/>
    <p:sldId id="328" r:id="rId14"/>
    <p:sldId id="322" r:id="rId15"/>
    <p:sldId id="333" r:id="rId16"/>
    <p:sldId id="334" r:id="rId17"/>
    <p:sldId id="335" r:id="rId18"/>
    <p:sldId id="323" r:id="rId19"/>
    <p:sldId id="336" r:id="rId20"/>
    <p:sldId id="324" r:id="rId21"/>
    <p:sldId id="337" r:id="rId22"/>
    <p:sldId id="338" r:id="rId23"/>
    <p:sldId id="325" r:id="rId24"/>
    <p:sldId id="339" r:id="rId25"/>
    <p:sldId id="340" r:id="rId26"/>
    <p:sldId id="343" r:id="rId27"/>
    <p:sldId id="344" r:id="rId28"/>
    <p:sldId id="289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4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7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56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1" Type="http://schemas.openxmlformats.org/officeDocument/2006/relationships/tags" Target="../tags/tag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0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2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二季度缩量背后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365" y="5903707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4-5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月大量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ST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，以及各种问询函等，小盘股打假故事，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游资情绪低迷，市场缩量，短线情绪低迷，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7-8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月关注二次分红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548" y="808173"/>
            <a:ext cx="3644392" cy="2539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548" y="3362710"/>
            <a:ext cx="3644392" cy="2506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01" y="808174"/>
            <a:ext cx="7068059" cy="5060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稀缺龙头，机构首选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4" y="832779"/>
            <a:ext cx="5748883" cy="2726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4" y="3604148"/>
            <a:ext cx="5748883" cy="2889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345" y="832779"/>
            <a:ext cx="5849096" cy="345792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25268" y="4353227"/>
            <a:ext cx="7187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发展到安全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公共事业等</a:t>
            </a:r>
            <a:r>
              <a:rPr lang="zh-CN" altLang="en-US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高股息，低估值龙头品种不断被资金持续关注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大盘股，高分红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0" y="737235"/>
            <a:ext cx="9645015" cy="52247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机构抱团，业绩为王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110" y="5601884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机构大资金在大市值中切换，形成长期趋势，形成稳健风格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中线上攻观察机构抱团方向，机构抱团，趋势震荡向上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b="31499"/>
          <a:stretch>
            <a:fillRect/>
          </a:stretch>
        </p:blipFill>
        <p:spPr>
          <a:xfrm>
            <a:off x="6099175" y="3208655"/>
            <a:ext cx="4843145" cy="2440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/>
          <p:nvPr/>
        </p:nvPicPr>
        <p:blipFill>
          <a:blip r:embed="rId3"/>
        </p:blipFill>
        <p:spPr>
          <a:xfrm>
            <a:off x="1172845" y="793115"/>
            <a:ext cx="4813300" cy="245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45" y="3278505"/>
            <a:ext cx="4813300" cy="2370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b="32344"/>
          <a:stretch>
            <a:fillRect/>
          </a:stretch>
        </p:blipFill>
        <p:spPr>
          <a:xfrm>
            <a:off x="6099810" y="774065"/>
            <a:ext cx="4841875" cy="240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7260" y="815975"/>
            <a:ext cx="5897245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110" y="5641312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超大盘年线金叉，银行股年线金叉区域。机构抱团再次启动。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上次超大盘年线金叉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2016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年，银行上次低位年线金叉，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2013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机构不是快进快出，跟随趋势，业绩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35223"/>
          <a:stretch>
            <a:fillRect/>
          </a:stretch>
        </p:blipFill>
        <p:spPr>
          <a:xfrm>
            <a:off x="236855" y="815975"/>
            <a:ext cx="5796915" cy="4847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380" y="2979420"/>
            <a:ext cx="4673600" cy="2361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95" y="783590"/>
            <a:ext cx="9451975" cy="51206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业绩稳定股价长期稳定，业绩大幅波动，股价长期大幅波动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选择大于努力，政策引导多分红，回避分不了红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8745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业绩好，机构抱团，控盘二次启动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周线金叉区域，熊线上移后，等待下个金叉的机会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785495"/>
            <a:ext cx="9511665" cy="51523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新一轮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12222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753745"/>
            <a:ext cx="9625965" cy="52139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05" y="737235"/>
            <a:ext cx="9648190" cy="52266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15" y="737235"/>
            <a:ext cx="9539605" cy="51676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15" y="781050"/>
            <a:ext cx="9539605" cy="51676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15" y="737235"/>
            <a:ext cx="9538335" cy="51669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投资天时，跟随机构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跟随政策，顺应市场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机构抱团，业绩为王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智尊寻龙，机构控盘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投资天时，跟随机构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783590"/>
            <a:ext cx="9380855" cy="508190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调整末端，投资机遇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6559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年线智能辅助线支撑争夺，底部反复确认，上证历史没有年线三连阴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创业板年线三连阴，投资机遇明显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95" y="1105535"/>
            <a:ext cx="2835275" cy="3034665"/>
          </a:xfrm>
          <a:prstGeom prst="rect">
            <a:avLst/>
          </a:prstGeom>
          <a:ln>
            <a:gradFill>
              <a:gsLst>
                <a:gs pos="50000">
                  <a:schemeClr val="tx1"/>
                </a:gs>
                <a:gs pos="0">
                  <a:schemeClr val="tx1">
                    <a:lumMod val="25000"/>
                    <a:lumOff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机会到了没？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个指数季线金叉，调整就是洗盘，等待月线金叉机会。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不是行情不好，是指数成分更有优势，关注指数的机会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772795"/>
            <a:ext cx="9548495" cy="517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578" y="3028365"/>
            <a:ext cx="3200000" cy="352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9861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短线资金关注短线上攻，稳健资金关注中线上攻，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周线连阴背离，调整就有反弹，震荡消化，关注老热点二次启动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801370"/>
            <a:ext cx="9410065" cy="50971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跟随政策，顺应市场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01" y="765964"/>
            <a:ext cx="9378395" cy="512995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-3302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市场分化，机构主导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8959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74452" y="4161344"/>
            <a:ext cx="8043092" cy="1734572"/>
            <a:chOff x="1406801" y="4045880"/>
            <a:chExt cx="8043092" cy="1734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b="43781"/>
            <a:stretch>
              <a:fillRect/>
            </a:stretch>
          </p:blipFill>
          <p:spPr>
            <a:xfrm>
              <a:off x="1406801" y="4052581"/>
              <a:ext cx="2681599" cy="17278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b="43781"/>
            <a:stretch>
              <a:fillRect/>
            </a:stretch>
          </p:blipFill>
          <p:spPr>
            <a:xfrm>
              <a:off x="4088400" y="4052581"/>
              <a:ext cx="2679894" cy="1726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b="43563"/>
            <a:stretch>
              <a:fillRect/>
            </a:stretch>
          </p:blipFill>
          <p:spPr>
            <a:xfrm>
              <a:off x="6769999" y="4045880"/>
              <a:ext cx="2679894" cy="1733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MmNlYjMwODMwMzFmZDE1MDYzYWUwNWVlNGI5MTMwYjg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2881</Words>
  <Application>WPS 演示</Application>
  <PresentationFormat>宽屏</PresentationFormat>
  <Paragraphs>186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张聪</cp:lastModifiedBy>
  <cp:revision>273</cp:revision>
  <dcterms:created xsi:type="dcterms:W3CDTF">2022-12-31T05:43:00Z</dcterms:created>
  <dcterms:modified xsi:type="dcterms:W3CDTF">2024-07-05T10:58:20Z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2052-12.1.0.17145</vt:lpwstr>
  </property>
  <property fmtid="{D5CDD505-2E9C-101B-9397-08002B2CF9AE}" pid="3" name="ICV">
    <vt:lpwstr>CEEAC22E792940A0B91878AD71EE8763_13</vt:lpwstr>
  </property>
</Properties>
</file>