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17" r:id="rId4"/>
    <p:sldId id="287" r:id="rId5"/>
    <p:sldId id="322" r:id="rId6"/>
    <p:sldId id="323" r:id="rId7"/>
    <p:sldId id="324" r:id="rId8"/>
    <p:sldId id="351" r:id="rId9"/>
    <p:sldId id="286" r:id="rId10"/>
    <p:sldId id="299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8" r:id="rId24"/>
    <p:sldId id="337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289" r:id="rId38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98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127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6.xml"/><Relationship Id="rId3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tags" Target="../tags/tag8.xml"/><Relationship Id="rId3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4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image" Target="../media/image31.png"/><Relationship Id="rId1" Type="http://schemas.openxmlformats.org/officeDocument/2006/relationships/tags" Target="../tags/tag6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image" Target="../media/image32.pn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image" Target="../media/image33.pn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4.xml"/><Relationship Id="rId3" Type="http://schemas.openxmlformats.org/officeDocument/2006/relationships/image" Target="../media/image34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Relationship Id="rId3" Type="http://schemas.openxmlformats.org/officeDocument/2006/relationships/image" Target="../media/image35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0.xml"/><Relationship Id="rId6" Type="http://schemas.openxmlformats.org/officeDocument/2006/relationships/image" Target="../media/image9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0.xml"/><Relationship Id="rId3" Type="http://schemas.openxmlformats.org/officeDocument/2006/relationships/image" Target="../media/image36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image" Target="../media/image37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3" Type="http://schemas.openxmlformats.org/officeDocument/2006/relationships/image" Target="../media/image38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3" Type="http://schemas.openxmlformats.org/officeDocument/2006/relationships/image" Target="../media/image39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3" Type="http://schemas.openxmlformats.org/officeDocument/2006/relationships/image" Target="../media/image40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image" Target="../media/image41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3" Type="http://schemas.openxmlformats.org/officeDocument/2006/relationships/image" Target="../media/image42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3" Type="http://schemas.openxmlformats.org/officeDocument/2006/relationships/image" Target="../media/image42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3" Type="http://schemas.openxmlformats.org/officeDocument/2006/relationships/image" Target="../media/image43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44.pn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45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46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47.png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48.png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49.png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6.xml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png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执行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95" y="1451610"/>
            <a:ext cx="5200650" cy="4238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15" y="1170305"/>
            <a:ext cx="5248275" cy="480060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>
            <p:custDataLst>
              <p:tags r:id="rId4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见繁花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420" y="1028065"/>
            <a:ext cx="5124450" cy="5029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270" y="1323340"/>
            <a:ext cx="5086350" cy="443865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>
            <p:custDataLst>
              <p:tags r:id="rId4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360" y="3064510"/>
            <a:ext cx="895096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新国九条的核心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选股模板一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95" y="786130"/>
            <a:ext cx="3305175" cy="1200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445" y="1032510"/>
            <a:ext cx="3324225" cy="742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640" y="935355"/>
            <a:ext cx="3524250" cy="990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545" y="2061210"/>
            <a:ext cx="7708900" cy="40112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82390" y="6120765"/>
            <a:ext cx="61372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上述案例不构成推荐股票，仅供盈利模式教学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6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国九条下的不同参考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922655"/>
            <a:ext cx="10378378" cy="540000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中报和主线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中报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82390" y="6120765"/>
            <a:ext cx="61372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上述案例不构成推荐股票，仅供盈利模式教学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0" y="1320165"/>
            <a:ext cx="8640000" cy="468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中报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82390" y="6120765"/>
            <a:ext cx="61372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上述案例不构成推荐股票，仅供盈利模式教学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860" y="78359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中报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82390" y="6120765"/>
            <a:ext cx="61372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上述案例不构成推荐股票，仅供盈利模式教学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05" y="720725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中报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82390" y="6120765"/>
            <a:ext cx="61372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上述案例不构成推荐股票，仅供盈利模式教学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40" y="738505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166235" y="1652270"/>
            <a:ext cx="731583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病树前头万木春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王延龙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:A1120615060002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2" name="图片 1" descr="曲线 7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085" y="788035"/>
            <a:ext cx="3968115" cy="51822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中报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82390" y="6120765"/>
            <a:ext cx="61372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上述案例不构成推荐股票，仅供盈利模式教学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485" y="78359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主线逻辑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670" y="72898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主线逻辑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045" y="926465"/>
            <a:ext cx="8850630" cy="4794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2060" y="5969000"/>
            <a:ext cx="2735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消费电子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智能驾驶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中报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主线逻辑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0" y="902335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主线逻辑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902335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做好回踩的准备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98552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主线逻辑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" y="93091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主线逻辑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" y="93091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做好回踩准备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15" y="902335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规律一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4810" y="1370330"/>
            <a:ext cx="8882380" cy="39693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市场转折一般破局卡节点</a:t>
            </a:r>
            <a:r>
              <a:rPr lang="en-US" altLang="zh-CN">
                <a:solidFill>
                  <a:schemeClr val="bg1"/>
                </a:solidFill>
              </a:rPr>
              <a:t>pk</a:t>
            </a:r>
            <a:r>
              <a:rPr lang="zh-CN" altLang="en-US">
                <a:solidFill>
                  <a:schemeClr val="bg1"/>
                </a:solidFill>
              </a:rPr>
              <a:t>失败个股行情启动启动容易走修复（带涨停后逐步走人）：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如年初的中马传动、哈森股份等。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如</a:t>
            </a:r>
            <a:r>
              <a:rPr lang="en-US" altLang="zh-CN">
                <a:solidFill>
                  <a:schemeClr val="bg1"/>
                </a:solidFill>
              </a:rPr>
              <a:t>23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11</a:t>
            </a:r>
            <a:r>
              <a:rPr lang="zh-CN" altLang="en-US">
                <a:solidFill>
                  <a:schemeClr val="bg1"/>
                </a:solidFill>
              </a:rPr>
              <a:t>月的润达医疗、和顺石油、文一科技、真视通等。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所以这一轮高标：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7.1</a:t>
            </a:r>
            <a:r>
              <a:rPr lang="zh-CN" altLang="en-US">
                <a:solidFill>
                  <a:schemeClr val="bg1"/>
                </a:solidFill>
              </a:rPr>
              <a:t>：三晖电气、瀛通通讯。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7.2</a:t>
            </a:r>
            <a:r>
              <a:rPr lang="zh-CN" altLang="en-US">
                <a:solidFill>
                  <a:schemeClr val="bg1"/>
                </a:solidFill>
              </a:rPr>
              <a:t>：三晖电气、康欣新材。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7.3</a:t>
            </a:r>
            <a:r>
              <a:rPr lang="zh-CN" altLang="en-US">
                <a:solidFill>
                  <a:schemeClr val="bg1"/>
                </a:solidFill>
              </a:rPr>
              <a:t>：康欣新材、亚太集团。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7.4</a:t>
            </a:r>
            <a:r>
              <a:rPr lang="zh-CN" altLang="en-US">
                <a:solidFill>
                  <a:schemeClr val="bg1"/>
                </a:solidFill>
              </a:rPr>
              <a:t>：东方集团、东日易盛。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7.5</a:t>
            </a:r>
            <a:r>
              <a:rPr lang="zh-CN" altLang="en-US">
                <a:solidFill>
                  <a:schemeClr val="bg1"/>
                </a:solidFill>
              </a:rPr>
              <a:t>：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东方集团、东日易盛。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7.8</a:t>
            </a:r>
            <a:r>
              <a:rPr lang="zh-CN" altLang="en-US">
                <a:solidFill>
                  <a:schemeClr val="bg1"/>
                </a:solidFill>
              </a:rPr>
              <a:t>：新压强。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总结：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三晖电气、瀛通通讯、康欣新材、亚太集团、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东方集团、东日易盛、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新压强。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注意技术形态的结合。不要跌破涨停启动位置。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3980" y="139700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防守的根本目的是进攻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6"/>
              </p:custDataLst>
            </p:nvPr>
          </p:nvSpPr>
          <p:spPr>
            <a:xfrm>
              <a:off x="9630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/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转折已现，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见繁花？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新国九条的核心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1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2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中报和主线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918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规律二：老妖修复（分金弱转强</a:t>
            </a:r>
            <a:r>
              <a:rPr kumimoji="0" lang="en-US" alt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）</a:t>
            </a:r>
            <a:endParaRPr kumimoji="0" lang="zh-CN" altLang="en-US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0" y="102108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918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老妖修复（分金弱转强</a:t>
            </a:r>
            <a:r>
              <a:rPr kumimoji="0" lang="en-US" alt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）</a:t>
            </a:r>
            <a:endParaRPr kumimoji="0" lang="zh-CN" altLang="en-US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65" y="92202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918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老妖修复（分金弱转强</a:t>
            </a:r>
            <a:r>
              <a:rPr kumimoji="0" lang="en-US" alt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）</a:t>
            </a:r>
            <a:endParaRPr kumimoji="0" lang="zh-CN" altLang="en-US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02108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918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老妖修复（分金弱转强</a:t>
            </a:r>
            <a:r>
              <a:rPr kumimoji="0" lang="en-US" alt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）</a:t>
            </a:r>
            <a:endParaRPr kumimoji="0" lang="zh-CN" altLang="en-US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35" y="102108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918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老妖修复（分金弱转强</a:t>
            </a:r>
            <a:r>
              <a:rPr kumimoji="0" lang="en-US" alt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）</a:t>
            </a:r>
            <a:endParaRPr kumimoji="0" lang="zh-CN" altLang="en-US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65" y="871855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918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老妖修复（分金弱转强</a:t>
            </a:r>
            <a:r>
              <a:rPr kumimoji="0" lang="en-US" alt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r>
              <a:rPr kumimoji="0" lang="zh-CN" altLang="en-US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）</a:t>
            </a:r>
            <a:endParaRPr kumimoji="0" lang="zh-CN" altLang="en-US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65" y="84582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防守的目的是进攻</a:t>
            </a:r>
            <a:endParaRPr lang="en-US" alt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93265" y="15240"/>
            <a:ext cx="692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防守的核心目的是进攻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475" y="1637030"/>
            <a:ext cx="7204075" cy="37484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58025" y="3798485"/>
            <a:ext cx="4064000" cy="645160"/>
          </a:xfrm>
          <a:prstGeom prst="rect">
            <a:avLst/>
          </a:prstGeom>
        </p:spPr>
        <p:txBody>
          <a:bodyPr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连续建议小仓位不操作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选股视频都停更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" y="1006475"/>
            <a:ext cx="4848225" cy="50101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仓位调节带来的心态变化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:王延龙丨执业编号:A1120615060002 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1100" y="1718310"/>
            <a:ext cx="6948805" cy="396748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100 -15% -20% +20%=81.6</a:t>
            </a:r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100 -15%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两层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-20% +20%=97.92</a:t>
            </a:r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重点心态上的起起伏伏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还有底部来临时间的抄底执行力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以及对下跌的感受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核心：止损和控仓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6854825" y="1047433"/>
            <a:ext cx="4762500" cy="5076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420620" y="-41910"/>
            <a:ext cx="76835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仓位调节带来的心态和状态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:王延龙丨执业编号:A1120615060002 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753745"/>
            <a:ext cx="4479290" cy="5667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705" y="4935855"/>
            <a:ext cx="3872230" cy="1555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055" y="901700"/>
            <a:ext cx="5550535" cy="38588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915" y="4935855"/>
            <a:ext cx="3219450" cy="14001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625" y="1089660"/>
            <a:ext cx="8286115" cy="52463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33875" y="5815330"/>
            <a:ext cx="7780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（以上为公司用户部分较好的反馈展示，个别情况不代表普遍现象，个股历史涨幅不预示其未来表现，过往收益亦不代表未来收益承诺。市场有风险，投资需谨慎！）</a:t>
            </a:r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360" y="3064510"/>
            <a:ext cx="895096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转折已现，见繁花？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准备在前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645" y="1164590"/>
            <a:ext cx="7200900" cy="1609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645" y="3117850"/>
            <a:ext cx="5257800" cy="1152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455" y="4545965"/>
            <a:ext cx="7181850" cy="149542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5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PECIAL_SOURCE" val="bdnull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7.xml><?xml version="1.0" encoding="utf-8"?>
<p:tagLst xmlns:p="http://schemas.openxmlformats.org/presentationml/2006/main">
  <p:tag name="commondata" val="eyJoZGlkIjoiNmI4NjgzZjAzMDg2MjljNWZjNzMxZWMwY2ZhNGUyMj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3244</Words>
  <Application>WPS 演示</Application>
  <PresentationFormat>宽屏</PresentationFormat>
  <Paragraphs>201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曾远彬</cp:lastModifiedBy>
  <cp:revision>267</cp:revision>
  <dcterms:created xsi:type="dcterms:W3CDTF">2022-12-31T05:43:00Z</dcterms:created>
  <dcterms:modified xsi:type="dcterms:W3CDTF">2024-07-12T13:09:06Z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C7872E6C38204468BFD91270F20F0E2E_13</vt:lpwstr>
  </property>
</Properties>
</file>