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4" r:id="rId3"/>
  </p:sldMasterIdLst>
  <p:sldIdLst>
    <p:sldId id="283" r:id="rId4"/>
    <p:sldId id="313" r:id="rId5"/>
    <p:sldId id="287" r:id="rId6"/>
    <p:sldId id="286" r:id="rId7"/>
    <p:sldId id="319" r:id="rId8"/>
    <p:sldId id="328" r:id="rId9"/>
    <p:sldId id="321" r:id="rId10"/>
    <p:sldId id="322" r:id="rId11"/>
    <p:sldId id="335" r:id="rId12"/>
    <p:sldId id="329" r:id="rId13"/>
    <p:sldId id="330" r:id="rId14"/>
    <p:sldId id="331" r:id="rId15"/>
    <p:sldId id="332" r:id="rId16"/>
    <p:sldId id="333" r:id="rId17"/>
    <p:sldId id="334" r:id="rId18"/>
    <p:sldId id="324" r:id="rId19"/>
    <p:sldId id="325" r:id="rId20"/>
    <p:sldId id="336" r:id="rId21"/>
    <p:sldId id="337" r:id="rId22"/>
    <p:sldId id="339" r:id="rId23"/>
    <p:sldId id="340" r:id="rId24"/>
    <p:sldId id="341" r:id="rId25"/>
    <p:sldId id="345" r:id="rId26"/>
    <p:sldId id="343" r:id="rId27"/>
    <p:sldId id="344" r:id="rId28"/>
    <p:sldId id="338" r:id="rId29"/>
    <p:sldId id="342" r:id="rId30"/>
    <p:sldId id="289" r:id="rId31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61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36"/>
        <p:guide pos="361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6" Type="http://schemas.openxmlformats.org/officeDocument/2006/relationships/tags" Target="tags/tag146.xml"/><Relationship Id="rId35" Type="http://schemas.openxmlformats.org/officeDocument/2006/relationships/commentAuthors" Target="commentAuthors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7.png"/><Relationship Id="rId6" Type="http://schemas.openxmlformats.org/officeDocument/2006/relationships/tags" Target="../tags/tag3.xml"/><Relationship Id="rId5" Type="http://schemas.openxmlformats.org/officeDocument/2006/relationships/image" Target="../media/image6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tags" Target="../tags/tag6.xml"/><Relationship Id="rId3" Type="http://schemas.openxmlformats.org/officeDocument/2006/relationships/image" Target="../media/image5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image" Target="../media/image7.png"/><Relationship Id="rId6" Type="http://schemas.openxmlformats.org/officeDocument/2006/relationships/tags" Target="../tags/tag9.xml"/><Relationship Id="rId5" Type="http://schemas.openxmlformats.org/officeDocument/2006/relationships/image" Target="../media/image6.png"/><Relationship Id="rId4" Type="http://schemas.openxmlformats.org/officeDocument/2006/relationships/tags" Target="../tags/tag8.xml"/><Relationship Id="rId3" Type="http://schemas.openxmlformats.org/officeDocument/2006/relationships/image" Target="../media/image5.pn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7" Type="http://schemas.openxmlformats.org/officeDocument/2006/relationships/image" Target="../media/image7.png"/><Relationship Id="rId6" Type="http://schemas.openxmlformats.org/officeDocument/2006/relationships/tags" Target="../tags/tag18.xml"/><Relationship Id="rId5" Type="http://schemas.openxmlformats.org/officeDocument/2006/relationships/image" Target="../media/image6.png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1303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1303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tags" Target="../tags/tag12.xml"/><Relationship Id="rId7" Type="http://schemas.openxmlformats.org/officeDocument/2006/relationships/tags" Target="../tags/tag11.xml"/><Relationship Id="rId6" Type="http://schemas.openxmlformats.org/officeDocument/2006/relationships/tags" Target="../tags/tag10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tags" Target="../tags/tag15.xml"/><Relationship Id="rId10" Type="http://schemas.openxmlformats.org/officeDocument/2006/relationships/tags" Target="../tags/tag14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theme" Target="../theme/theme2.xml"/><Relationship Id="rId8" Type="http://schemas.openxmlformats.org/officeDocument/2006/relationships/tags" Target="../tags/tag27.xml"/><Relationship Id="rId7" Type="http://schemas.openxmlformats.org/officeDocument/2006/relationships/tags" Target="../tags/tag26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7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8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9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0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1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9.xml"/><Relationship Id="rId2" Type="http://schemas.openxmlformats.org/officeDocument/2006/relationships/image" Target="../media/image14.png"/><Relationship Id="rId1" Type="http://schemas.openxmlformats.org/officeDocument/2006/relationships/tags" Target="../tags/tag98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1.xml"/><Relationship Id="rId2" Type="http://schemas.openxmlformats.org/officeDocument/2006/relationships/image" Target="../media/image15.png"/><Relationship Id="rId1" Type="http://schemas.openxmlformats.org/officeDocument/2006/relationships/tags" Target="../tags/tag100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3.xml"/><Relationship Id="rId2" Type="http://schemas.openxmlformats.org/officeDocument/2006/relationships/image" Target="../media/image16.png"/><Relationship Id="rId1" Type="http://schemas.openxmlformats.org/officeDocument/2006/relationships/tags" Target="../tags/tag102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5.xml"/><Relationship Id="rId2" Type="http://schemas.openxmlformats.org/officeDocument/2006/relationships/image" Target="../media/image17.png"/><Relationship Id="rId1" Type="http://schemas.openxmlformats.org/officeDocument/2006/relationships/tags" Target="../tags/tag104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7.xml"/><Relationship Id="rId2" Type="http://schemas.openxmlformats.org/officeDocument/2006/relationships/image" Target="../media/image18.png"/><Relationship Id="rId1" Type="http://schemas.openxmlformats.org/officeDocument/2006/relationships/tags" Target="../tags/tag106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9.xml"/><Relationship Id="rId2" Type="http://schemas.openxmlformats.org/officeDocument/2006/relationships/image" Target="../media/image19.png"/><Relationship Id="rId1" Type="http://schemas.openxmlformats.org/officeDocument/2006/relationships/tags" Target="../tags/tag108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2.xml"/><Relationship Id="rId3" Type="http://schemas.openxmlformats.org/officeDocument/2006/relationships/image" Target="../media/image20.png"/><Relationship Id="rId2" Type="http://schemas.openxmlformats.org/officeDocument/2006/relationships/tags" Target="../tags/tag111.xml"/><Relationship Id="rId1" Type="http://schemas.openxmlformats.org/officeDocument/2006/relationships/tags" Target="../tags/tag110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5.xml"/><Relationship Id="rId3" Type="http://schemas.openxmlformats.org/officeDocument/2006/relationships/image" Target="../media/image21.png"/><Relationship Id="rId2" Type="http://schemas.openxmlformats.org/officeDocument/2006/relationships/tags" Target="../tags/tag114.xml"/><Relationship Id="rId1" Type="http://schemas.openxmlformats.org/officeDocument/2006/relationships/tags" Target="../tags/tag113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124.xml"/><Relationship Id="rId8" Type="http://schemas.openxmlformats.org/officeDocument/2006/relationships/tags" Target="../tags/tag123.xml"/><Relationship Id="rId7" Type="http://schemas.openxmlformats.org/officeDocument/2006/relationships/tags" Target="../tags/tag122.xml"/><Relationship Id="rId6" Type="http://schemas.openxmlformats.org/officeDocument/2006/relationships/tags" Target="../tags/tag121.xml"/><Relationship Id="rId5" Type="http://schemas.openxmlformats.org/officeDocument/2006/relationships/tags" Target="../tags/tag120.xml"/><Relationship Id="rId4" Type="http://schemas.openxmlformats.org/officeDocument/2006/relationships/tags" Target="../tags/tag119.xml"/><Relationship Id="rId3" Type="http://schemas.openxmlformats.org/officeDocument/2006/relationships/tags" Target="../tags/tag118.xml"/><Relationship Id="rId2" Type="http://schemas.openxmlformats.org/officeDocument/2006/relationships/tags" Target="../tags/tag117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116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27.xml"/><Relationship Id="rId2" Type="http://schemas.openxmlformats.org/officeDocument/2006/relationships/tags" Target="../tags/tag126.xml"/><Relationship Id="rId1" Type="http://schemas.openxmlformats.org/officeDocument/2006/relationships/tags" Target="../tags/tag125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34.xml"/><Relationship Id="rId7" Type="http://schemas.openxmlformats.org/officeDocument/2006/relationships/image" Target="../media/image9.png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9.xml"/><Relationship Id="rId2" Type="http://schemas.openxmlformats.org/officeDocument/2006/relationships/image" Target="../media/image22.png"/><Relationship Id="rId1" Type="http://schemas.openxmlformats.org/officeDocument/2006/relationships/tags" Target="../tags/tag128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1.xml"/><Relationship Id="rId2" Type="http://schemas.openxmlformats.org/officeDocument/2006/relationships/image" Target="../media/image23.png"/><Relationship Id="rId1" Type="http://schemas.openxmlformats.org/officeDocument/2006/relationships/tags" Target="../tags/tag130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3.xml"/><Relationship Id="rId2" Type="http://schemas.openxmlformats.org/officeDocument/2006/relationships/image" Target="../media/image24.png"/><Relationship Id="rId1" Type="http://schemas.openxmlformats.org/officeDocument/2006/relationships/tags" Target="../tags/tag132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36.xml"/><Relationship Id="rId2" Type="http://schemas.openxmlformats.org/officeDocument/2006/relationships/tags" Target="../tags/tag135.xml"/><Relationship Id="rId1" Type="http://schemas.openxmlformats.org/officeDocument/2006/relationships/tags" Target="../tags/tag134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8.xml"/><Relationship Id="rId2" Type="http://schemas.openxmlformats.org/officeDocument/2006/relationships/image" Target="../media/image25.png"/><Relationship Id="rId1" Type="http://schemas.openxmlformats.org/officeDocument/2006/relationships/tags" Target="../tags/tag137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0.xml"/><Relationship Id="rId2" Type="http://schemas.openxmlformats.org/officeDocument/2006/relationships/image" Target="../media/image26.png"/><Relationship Id="rId1" Type="http://schemas.openxmlformats.org/officeDocument/2006/relationships/tags" Target="../tags/tag139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2.xml"/><Relationship Id="rId2" Type="http://schemas.openxmlformats.org/officeDocument/2006/relationships/image" Target="../media/image27.png"/><Relationship Id="rId1" Type="http://schemas.openxmlformats.org/officeDocument/2006/relationships/tags" Target="../tags/tag141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4.xml"/><Relationship Id="rId2" Type="http://schemas.openxmlformats.org/officeDocument/2006/relationships/image" Target="../media/image28.png"/><Relationship Id="rId1" Type="http://schemas.openxmlformats.org/officeDocument/2006/relationships/tags" Target="../tags/tag14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45.xml"/><Relationship Id="rId1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41.xml"/><Relationship Id="rId8" Type="http://schemas.openxmlformats.org/officeDocument/2006/relationships/tags" Target="../tags/tag40.xml"/><Relationship Id="rId7" Type="http://schemas.openxmlformats.org/officeDocument/2006/relationships/tags" Target="../tags/tag39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image" Target="../media/image11.png"/><Relationship Id="rId3" Type="http://schemas.openxmlformats.org/officeDocument/2006/relationships/tags" Target="../tags/tag36.xml"/><Relationship Id="rId20" Type="http://schemas.openxmlformats.org/officeDocument/2006/relationships/slideLayout" Target="../slideLayouts/slideLayout4.xml"/><Relationship Id="rId2" Type="http://schemas.openxmlformats.org/officeDocument/2006/relationships/tags" Target="../tags/tag35.xml"/><Relationship Id="rId19" Type="http://schemas.openxmlformats.org/officeDocument/2006/relationships/tags" Target="../tags/tag51.xml"/><Relationship Id="rId18" Type="http://schemas.openxmlformats.org/officeDocument/2006/relationships/tags" Target="../tags/tag50.xml"/><Relationship Id="rId17" Type="http://schemas.openxmlformats.org/officeDocument/2006/relationships/tags" Target="../tags/tag49.xml"/><Relationship Id="rId16" Type="http://schemas.openxmlformats.org/officeDocument/2006/relationships/tags" Target="../tags/tag48.xml"/><Relationship Id="rId15" Type="http://schemas.openxmlformats.org/officeDocument/2006/relationships/tags" Target="../tags/tag47.xml"/><Relationship Id="rId14" Type="http://schemas.openxmlformats.org/officeDocument/2006/relationships/tags" Target="../tags/tag46.xml"/><Relationship Id="rId13" Type="http://schemas.openxmlformats.org/officeDocument/2006/relationships/tags" Target="../tags/tag45.xml"/><Relationship Id="rId12" Type="http://schemas.openxmlformats.org/officeDocument/2006/relationships/tags" Target="../tags/tag44.xml"/><Relationship Id="rId11" Type="http://schemas.openxmlformats.org/officeDocument/2006/relationships/tags" Target="../tags/tag43.xml"/><Relationship Id="rId10" Type="http://schemas.openxmlformats.org/officeDocument/2006/relationships/tags" Target="../tags/tag42.xml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tags" Target="../tags/tag5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7" Type="http://schemas.openxmlformats.org/officeDocument/2006/relationships/tags" Target="../tags/tag61.xml"/><Relationship Id="rId6" Type="http://schemas.openxmlformats.org/officeDocument/2006/relationships/tags" Target="../tags/tag60.xml"/><Relationship Id="rId5" Type="http://schemas.openxmlformats.org/officeDocument/2006/relationships/tags" Target="../tags/tag59.xml"/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6.xml"/><Relationship Id="rId2" Type="http://schemas.openxmlformats.org/officeDocument/2006/relationships/image" Target="../media/image12.png"/><Relationship Id="rId1" Type="http://schemas.openxmlformats.org/officeDocument/2006/relationships/tags" Target="../tags/tag65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8.xml"/><Relationship Id="rId2" Type="http://schemas.openxmlformats.org/officeDocument/2006/relationships/image" Target="../media/image13.png"/><Relationship Id="rId1" Type="http://schemas.openxmlformats.org/officeDocument/2006/relationships/tags" Target="../tags/tag67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77.xml"/><Relationship Id="rId8" Type="http://schemas.openxmlformats.org/officeDocument/2006/relationships/tags" Target="../tags/tag76.xml"/><Relationship Id="rId7" Type="http://schemas.openxmlformats.org/officeDocument/2006/relationships/tags" Target="../tags/tag75.xml"/><Relationship Id="rId6" Type="http://schemas.openxmlformats.org/officeDocument/2006/relationships/tags" Target="../tags/tag74.xml"/><Relationship Id="rId5" Type="http://schemas.openxmlformats.org/officeDocument/2006/relationships/tags" Target="../tags/tag73.xml"/><Relationship Id="rId4" Type="http://schemas.openxmlformats.org/officeDocument/2006/relationships/tags" Target="../tags/tag72.xml"/><Relationship Id="rId30" Type="http://schemas.openxmlformats.org/officeDocument/2006/relationships/slideLayout" Target="../slideLayouts/slideLayout2.xml"/><Relationship Id="rId3" Type="http://schemas.openxmlformats.org/officeDocument/2006/relationships/tags" Target="../tags/tag71.xml"/><Relationship Id="rId29" Type="http://schemas.openxmlformats.org/officeDocument/2006/relationships/tags" Target="../tags/tag97.xml"/><Relationship Id="rId28" Type="http://schemas.openxmlformats.org/officeDocument/2006/relationships/tags" Target="../tags/tag96.xml"/><Relationship Id="rId27" Type="http://schemas.openxmlformats.org/officeDocument/2006/relationships/tags" Target="../tags/tag95.xml"/><Relationship Id="rId26" Type="http://schemas.openxmlformats.org/officeDocument/2006/relationships/tags" Target="../tags/tag94.xml"/><Relationship Id="rId25" Type="http://schemas.openxmlformats.org/officeDocument/2006/relationships/tags" Target="../tags/tag93.xml"/><Relationship Id="rId24" Type="http://schemas.openxmlformats.org/officeDocument/2006/relationships/tags" Target="../tags/tag92.xml"/><Relationship Id="rId23" Type="http://schemas.openxmlformats.org/officeDocument/2006/relationships/tags" Target="../tags/tag91.xml"/><Relationship Id="rId22" Type="http://schemas.openxmlformats.org/officeDocument/2006/relationships/tags" Target="../tags/tag90.xml"/><Relationship Id="rId21" Type="http://schemas.openxmlformats.org/officeDocument/2006/relationships/tags" Target="../tags/tag89.xml"/><Relationship Id="rId20" Type="http://schemas.openxmlformats.org/officeDocument/2006/relationships/tags" Target="../tags/tag88.xml"/><Relationship Id="rId2" Type="http://schemas.openxmlformats.org/officeDocument/2006/relationships/tags" Target="../tags/tag70.xml"/><Relationship Id="rId19" Type="http://schemas.openxmlformats.org/officeDocument/2006/relationships/tags" Target="../tags/tag87.xml"/><Relationship Id="rId18" Type="http://schemas.openxmlformats.org/officeDocument/2006/relationships/tags" Target="../tags/tag86.xml"/><Relationship Id="rId17" Type="http://schemas.openxmlformats.org/officeDocument/2006/relationships/tags" Target="../tags/tag85.xml"/><Relationship Id="rId16" Type="http://schemas.openxmlformats.org/officeDocument/2006/relationships/tags" Target="../tags/tag84.xml"/><Relationship Id="rId15" Type="http://schemas.openxmlformats.org/officeDocument/2006/relationships/tags" Target="../tags/tag83.xml"/><Relationship Id="rId14" Type="http://schemas.openxmlformats.org/officeDocument/2006/relationships/tags" Target="../tags/tag82.xml"/><Relationship Id="rId13" Type="http://schemas.openxmlformats.org/officeDocument/2006/relationships/tags" Target="../tags/tag81.xml"/><Relationship Id="rId12" Type="http://schemas.openxmlformats.org/officeDocument/2006/relationships/tags" Target="../tags/tag80.xml"/><Relationship Id="rId11" Type="http://schemas.openxmlformats.org/officeDocument/2006/relationships/tags" Target="../tags/tag79.xml"/><Relationship Id="rId10" Type="http://schemas.openxmlformats.org/officeDocument/2006/relationships/tags" Target="../tags/tag78.xml"/><Relationship Id="rId1" Type="http://schemas.openxmlformats.org/officeDocument/2006/relationships/tags" Target="../tags/tag6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:许为丨执业编号:</a:t>
            </a:r>
            <a:r>
              <a:rPr lang="en-US" altLang="zh-CN" sz="1200">
                <a:solidFill>
                  <a:srgbClr val="FFFFFF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A1120619060011</a:t>
            </a:r>
            <a:r>
              <a:rPr lang="en-US" altLang="zh-CN" sz="1200">
                <a:ln>
                  <a:noFill/>
                </a:ln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" y="1006475"/>
            <a:ext cx="7833995" cy="48450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123555" y="1702435"/>
            <a:ext cx="368300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起爆点：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一</a:t>
            </a:r>
            <a:r>
              <a:rPr lang="en-US" altLang="zh-CN">
                <a:solidFill>
                  <a:schemeClr val="bg1"/>
                </a:solidFill>
              </a:rPr>
              <a:t>.</a:t>
            </a:r>
            <a:r>
              <a:rPr lang="zh-CN" altLang="en-US">
                <a:solidFill>
                  <a:schemeClr val="bg1"/>
                </a:solidFill>
              </a:rPr>
              <a:t>阳线突破站稳牛线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大单异动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二</a:t>
            </a:r>
            <a:r>
              <a:rPr lang="en-US" altLang="zh-CN">
                <a:solidFill>
                  <a:schemeClr val="bg1"/>
                </a:solidFill>
              </a:rPr>
              <a:t>.</a:t>
            </a:r>
            <a:r>
              <a:rPr lang="zh-CN" altLang="en-US">
                <a:solidFill>
                  <a:schemeClr val="bg1"/>
                </a:solidFill>
              </a:rPr>
              <a:t>突破前资金蓄力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rgbClr val="FFFF00"/>
                </a:solidFill>
              </a:rPr>
              <a:t>三</a:t>
            </a:r>
            <a:r>
              <a:rPr lang="en-US" altLang="zh-CN">
                <a:solidFill>
                  <a:srgbClr val="FFFF00"/>
                </a:solidFill>
              </a:rPr>
              <a:t>.</a:t>
            </a:r>
            <a:r>
              <a:rPr lang="zh-CN" altLang="en-US">
                <a:solidFill>
                  <a:srgbClr val="FFFF00"/>
                </a:solidFill>
              </a:rPr>
              <a:t>控盘突破为</a:t>
            </a:r>
            <a:r>
              <a:rPr lang="en-US" altLang="zh-CN">
                <a:solidFill>
                  <a:srgbClr val="FFFF00"/>
                </a:solidFill>
              </a:rPr>
              <a:t>1</a:t>
            </a:r>
            <a:r>
              <a:rPr lang="zh-CN" altLang="en-US">
                <a:solidFill>
                  <a:srgbClr val="FFFF00"/>
                </a:solidFill>
              </a:rPr>
              <a:t>浪启动</a:t>
            </a:r>
            <a:endParaRPr lang="zh-CN" altLang="en-US">
              <a:solidFill>
                <a:srgbClr val="FFFF00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四</a:t>
            </a:r>
            <a:r>
              <a:rPr lang="en-US" altLang="zh-CN">
                <a:solidFill>
                  <a:schemeClr val="bg1"/>
                </a:solidFill>
              </a:rPr>
              <a:t>.</a:t>
            </a:r>
            <a:r>
              <a:rPr lang="zh-CN" altLang="en-US">
                <a:solidFill>
                  <a:schemeClr val="bg1"/>
                </a:solidFill>
              </a:rPr>
              <a:t>首次死叉回踩买点细节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①死叉后回踩牛线低吸</a:t>
            </a:r>
            <a:r>
              <a:rPr lang="en-US" altLang="zh-CN">
                <a:solidFill>
                  <a:schemeClr val="bg1"/>
                </a:solidFill>
              </a:rPr>
              <a:t>1</a:t>
            </a:r>
            <a:r>
              <a:rPr lang="zh-CN" altLang="en-US">
                <a:solidFill>
                  <a:schemeClr val="bg1"/>
                </a:solidFill>
              </a:rPr>
              <a:t>层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②回踩起爆点最低低吸</a:t>
            </a:r>
            <a:r>
              <a:rPr lang="en-US" altLang="zh-CN">
                <a:solidFill>
                  <a:schemeClr val="bg1"/>
                </a:solidFill>
              </a:rPr>
              <a:t>1</a:t>
            </a:r>
            <a:r>
              <a:rPr lang="zh-CN" altLang="en-US">
                <a:solidFill>
                  <a:schemeClr val="bg1"/>
                </a:solidFill>
              </a:rPr>
              <a:t>层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③回踩后大单异动</a:t>
            </a:r>
            <a:r>
              <a:rPr lang="en-US" altLang="zh-CN">
                <a:solidFill>
                  <a:schemeClr val="bg1"/>
                </a:solidFill>
              </a:rPr>
              <a:t>2</a:t>
            </a:r>
            <a:r>
              <a:rPr lang="zh-CN" altLang="en-US">
                <a:solidFill>
                  <a:schemeClr val="bg1"/>
                </a:solidFill>
              </a:rPr>
              <a:t>层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:许为丨执业编号:</a:t>
            </a:r>
            <a:r>
              <a:rPr lang="en-US" altLang="zh-CN" sz="1200">
                <a:solidFill>
                  <a:srgbClr val="FFFFFF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A1120619060011</a:t>
            </a:r>
            <a:r>
              <a:rPr lang="en-US" altLang="zh-CN" sz="1200">
                <a:ln>
                  <a:noFill/>
                </a:ln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120" y="962025"/>
            <a:ext cx="10239375" cy="493331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082165" y="6054725"/>
            <a:ext cx="77412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</a:rPr>
              <a:t>大单异动突破买点：①牛线支撑</a:t>
            </a:r>
            <a:r>
              <a:rPr lang="en-US" altLang="zh-CN">
                <a:solidFill>
                  <a:schemeClr val="bg1"/>
                </a:solidFill>
              </a:rPr>
              <a:t>  </a:t>
            </a:r>
            <a:r>
              <a:rPr lang="zh-CN" altLang="en-US">
                <a:solidFill>
                  <a:schemeClr val="bg1"/>
                </a:solidFill>
              </a:rPr>
              <a:t>②突破回踩牛线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大单异动</a:t>
            </a:r>
            <a:r>
              <a:rPr lang="en-US" altLang="zh-CN">
                <a:solidFill>
                  <a:schemeClr val="bg1"/>
                </a:solidFill>
              </a:rPr>
              <a:t>3</a:t>
            </a:r>
            <a:r>
              <a:rPr lang="zh-CN" altLang="en-US">
                <a:solidFill>
                  <a:schemeClr val="bg1"/>
                </a:solidFill>
              </a:rPr>
              <a:t>浪启动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:许为丨执业编号:</a:t>
            </a:r>
            <a:r>
              <a:rPr lang="en-US" altLang="zh-CN" sz="1200">
                <a:solidFill>
                  <a:srgbClr val="FFFFFF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A1120619060011</a:t>
            </a:r>
            <a:r>
              <a:rPr lang="en-US" altLang="zh-CN" sz="1200">
                <a:ln>
                  <a:noFill/>
                </a:ln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90" y="997585"/>
            <a:ext cx="9763125" cy="486346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082165" y="6054725"/>
            <a:ext cx="77412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</a:rPr>
              <a:t>大单异动突破买点：①牛线支撑</a:t>
            </a:r>
            <a:r>
              <a:rPr lang="en-US" altLang="zh-CN">
                <a:solidFill>
                  <a:schemeClr val="bg1"/>
                </a:solidFill>
              </a:rPr>
              <a:t>  </a:t>
            </a:r>
            <a:r>
              <a:rPr lang="zh-CN" altLang="en-US">
                <a:solidFill>
                  <a:schemeClr val="bg1"/>
                </a:solidFill>
              </a:rPr>
              <a:t>②突破回踩牛线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大单异动</a:t>
            </a:r>
            <a:r>
              <a:rPr lang="en-US" altLang="zh-CN">
                <a:solidFill>
                  <a:schemeClr val="bg1"/>
                </a:solidFill>
              </a:rPr>
              <a:t>3</a:t>
            </a:r>
            <a:r>
              <a:rPr lang="zh-CN" altLang="en-US">
                <a:solidFill>
                  <a:schemeClr val="bg1"/>
                </a:solidFill>
              </a:rPr>
              <a:t>浪启动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:许为丨执业编号:</a:t>
            </a:r>
            <a:r>
              <a:rPr lang="en-US" altLang="zh-CN" sz="1200">
                <a:solidFill>
                  <a:srgbClr val="FFFFFF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A1120619060011</a:t>
            </a:r>
            <a:r>
              <a:rPr lang="en-US" altLang="zh-CN" sz="1200">
                <a:ln>
                  <a:noFill/>
                </a:ln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" y="1280795"/>
            <a:ext cx="7818755" cy="469392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123555" y="1702435"/>
            <a:ext cx="368300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起爆点：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一</a:t>
            </a:r>
            <a:r>
              <a:rPr lang="en-US" altLang="zh-CN">
                <a:solidFill>
                  <a:schemeClr val="bg1"/>
                </a:solidFill>
              </a:rPr>
              <a:t>.</a:t>
            </a:r>
            <a:r>
              <a:rPr lang="zh-CN" altLang="en-US">
                <a:solidFill>
                  <a:schemeClr val="bg1"/>
                </a:solidFill>
              </a:rPr>
              <a:t>阳线突破站稳牛线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大单异动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二</a:t>
            </a:r>
            <a:r>
              <a:rPr lang="en-US" altLang="zh-CN">
                <a:solidFill>
                  <a:schemeClr val="bg1"/>
                </a:solidFill>
              </a:rPr>
              <a:t>.</a:t>
            </a:r>
            <a:r>
              <a:rPr lang="zh-CN" altLang="en-US">
                <a:solidFill>
                  <a:schemeClr val="bg1"/>
                </a:solidFill>
              </a:rPr>
              <a:t>突破前资金蓄力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rgbClr val="FFFF00"/>
                </a:solidFill>
              </a:rPr>
              <a:t>三</a:t>
            </a:r>
            <a:r>
              <a:rPr lang="en-US" altLang="zh-CN">
                <a:solidFill>
                  <a:srgbClr val="FFFF00"/>
                </a:solidFill>
              </a:rPr>
              <a:t>.</a:t>
            </a:r>
            <a:r>
              <a:rPr lang="zh-CN">
                <a:solidFill>
                  <a:srgbClr val="FFFF00"/>
                </a:solidFill>
              </a:rPr>
              <a:t>大阳线</a:t>
            </a:r>
            <a:r>
              <a:rPr lang="en-US" altLang="zh-CN">
                <a:solidFill>
                  <a:srgbClr val="FFFF00"/>
                </a:solidFill>
              </a:rPr>
              <a:t>+</a:t>
            </a:r>
            <a:r>
              <a:rPr lang="zh-CN" altLang="en-US">
                <a:solidFill>
                  <a:srgbClr val="FFFF00"/>
                </a:solidFill>
              </a:rPr>
              <a:t>大单异动</a:t>
            </a:r>
            <a:r>
              <a:rPr lang="en-US" altLang="zh-CN">
                <a:solidFill>
                  <a:srgbClr val="FFFF00"/>
                </a:solidFill>
              </a:rPr>
              <a:t>+</a:t>
            </a:r>
            <a:r>
              <a:rPr lang="zh-CN" altLang="en-US">
                <a:solidFill>
                  <a:srgbClr val="FFFF00"/>
                </a:solidFill>
              </a:rPr>
              <a:t>紫旗为</a:t>
            </a:r>
            <a:r>
              <a:rPr lang="en-US" altLang="zh-CN">
                <a:solidFill>
                  <a:srgbClr val="FFFF00"/>
                </a:solidFill>
              </a:rPr>
              <a:t>1</a:t>
            </a:r>
            <a:r>
              <a:rPr lang="zh-CN" altLang="en-US">
                <a:solidFill>
                  <a:srgbClr val="FFFF00"/>
                </a:solidFill>
              </a:rPr>
              <a:t>浪</a:t>
            </a:r>
            <a:endParaRPr lang="zh-CN" altLang="en-US">
              <a:solidFill>
                <a:srgbClr val="FFFF00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四</a:t>
            </a:r>
            <a:r>
              <a:rPr lang="en-US" altLang="zh-CN">
                <a:solidFill>
                  <a:schemeClr val="bg1"/>
                </a:solidFill>
              </a:rPr>
              <a:t>.</a:t>
            </a:r>
            <a:r>
              <a:rPr lang="zh-CN" altLang="en-US">
                <a:solidFill>
                  <a:schemeClr val="bg1"/>
                </a:solidFill>
              </a:rPr>
              <a:t>首次死叉回踩买点细节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①死叉后回踩牛线低吸</a:t>
            </a:r>
            <a:r>
              <a:rPr lang="en-US" altLang="zh-CN">
                <a:solidFill>
                  <a:schemeClr val="bg1"/>
                </a:solidFill>
              </a:rPr>
              <a:t>1</a:t>
            </a:r>
            <a:r>
              <a:rPr lang="zh-CN" altLang="en-US">
                <a:solidFill>
                  <a:schemeClr val="bg1"/>
                </a:solidFill>
              </a:rPr>
              <a:t>层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②回踩起爆点最低低吸</a:t>
            </a:r>
            <a:r>
              <a:rPr lang="en-US" altLang="zh-CN">
                <a:solidFill>
                  <a:schemeClr val="bg1"/>
                </a:solidFill>
              </a:rPr>
              <a:t>1</a:t>
            </a:r>
            <a:r>
              <a:rPr lang="zh-CN" altLang="en-US">
                <a:solidFill>
                  <a:schemeClr val="bg1"/>
                </a:solidFill>
              </a:rPr>
              <a:t>层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③回踩后大单异动</a:t>
            </a:r>
            <a:r>
              <a:rPr lang="en-US" altLang="zh-CN">
                <a:solidFill>
                  <a:schemeClr val="bg1"/>
                </a:solidFill>
              </a:rPr>
              <a:t>2</a:t>
            </a:r>
            <a:r>
              <a:rPr lang="zh-CN" altLang="en-US">
                <a:solidFill>
                  <a:schemeClr val="bg1"/>
                </a:solidFill>
              </a:rPr>
              <a:t>层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:许为丨执业编号:</a:t>
            </a:r>
            <a:r>
              <a:rPr lang="en-US" altLang="zh-CN" sz="1200">
                <a:solidFill>
                  <a:srgbClr val="FFFFFF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A1120619060011</a:t>
            </a:r>
            <a:r>
              <a:rPr lang="en-US" altLang="zh-CN" sz="1200">
                <a:ln>
                  <a:noFill/>
                </a:ln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580" y="970915"/>
            <a:ext cx="10381615" cy="47923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641475" y="6054725"/>
            <a:ext cx="86321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</a:rPr>
              <a:t>涨停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大单异动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紫旗</a:t>
            </a:r>
            <a:r>
              <a:rPr lang="en-US" altLang="zh-CN">
                <a:solidFill>
                  <a:schemeClr val="bg1"/>
                </a:solidFill>
              </a:rPr>
              <a:t>1</a:t>
            </a:r>
            <a:r>
              <a:rPr lang="zh-CN" altLang="en-US">
                <a:solidFill>
                  <a:schemeClr val="bg1"/>
                </a:solidFill>
              </a:rPr>
              <a:t>浪突破买点：①牛线支撑</a:t>
            </a:r>
            <a:r>
              <a:rPr lang="en-US" altLang="zh-CN">
                <a:solidFill>
                  <a:schemeClr val="bg1"/>
                </a:solidFill>
              </a:rPr>
              <a:t>  </a:t>
            </a:r>
            <a:r>
              <a:rPr lang="zh-CN" altLang="en-US">
                <a:solidFill>
                  <a:schemeClr val="bg1"/>
                </a:solidFill>
              </a:rPr>
              <a:t>②突破回踩牛线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大单异动</a:t>
            </a:r>
            <a:r>
              <a:rPr lang="en-US" altLang="zh-CN">
                <a:solidFill>
                  <a:schemeClr val="bg1"/>
                </a:solidFill>
              </a:rPr>
              <a:t>3</a:t>
            </a:r>
            <a:r>
              <a:rPr lang="zh-CN" altLang="en-US">
                <a:solidFill>
                  <a:schemeClr val="bg1"/>
                </a:solidFill>
              </a:rPr>
              <a:t>浪启动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:许为丨执业编号:</a:t>
            </a:r>
            <a:r>
              <a:rPr lang="en-US" altLang="zh-CN" sz="1200">
                <a:solidFill>
                  <a:srgbClr val="FFFFFF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A1120619060011</a:t>
            </a:r>
            <a:r>
              <a:rPr lang="en-US" altLang="zh-CN" sz="1200">
                <a:ln>
                  <a:noFill/>
                </a:ln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055" y="1144270"/>
            <a:ext cx="8101330" cy="51733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571865" y="1808480"/>
            <a:ext cx="329057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bg1"/>
                </a:solidFill>
              </a:rPr>
              <a:t>起爆点蓄力：</a:t>
            </a:r>
            <a:endParaRPr lang="zh-CN" altLang="en-US" sz="3600">
              <a:solidFill>
                <a:schemeClr val="bg1"/>
              </a:solidFill>
            </a:endParaRPr>
          </a:p>
          <a:p>
            <a:endParaRPr lang="zh-CN" altLang="en-US" sz="3600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1.</a:t>
            </a:r>
            <a:r>
              <a:rPr lang="zh-CN" altLang="en-US">
                <a:solidFill>
                  <a:schemeClr val="bg1"/>
                </a:solidFill>
              </a:rPr>
              <a:t>大阳线突破牛线前多次蓄力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2.</a:t>
            </a:r>
            <a:r>
              <a:rPr lang="zh-CN" altLang="en-US">
                <a:solidFill>
                  <a:schemeClr val="bg1"/>
                </a:solidFill>
              </a:rPr>
              <a:t>大单频繁多次出现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3.</a:t>
            </a:r>
            <a:r>
              <a:rPr lang="zh-CN" altLang="en-US">
                <a:solidFill>
                  <a:schemeClr val="bg1"/>
                </a:solidFill>
              </a:rPr>
              <a:t>回踩大单异动后</a:t>
            </a:r>
            <a:r>
              <a:rPr lang="en-US" altLang="zh-CN">
                <a:solidFill>
                  <a:schemeClr val="bg1"/>
                </a:solidFill>
              </a:rPr>
              <a:t>3</a:t>
            </a:r>
            <a:r>
              <a:rPr lang="zh-CN" altLang="en-US">
                <a:solidFill>
                  <a:schemeClr val="bg1"/>
                </a:solidFill>
              </a:rPr>
              <a:t>浪启动拉升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:许为丨执业编号:</a:t>
            </a:r>
            <a:r>
              <a:rPr lang="en-US" altLang="zh-CN" sz="1200">
                <a:solidFill>
                  <a:srgbClr val="FFFFFF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A1120619060011</a:t>
            </a:r>
            <a:r>
              <a:rPr lang="en-US" altLang="zh-CN" sz="1200">
                <a:ln>
                  <a:noFill/>
                </a:ln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7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038860" y="635"/>
            <a:ext cx="10111740" cy="805815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400" b="1" u="none" strike="noStrike" kern="1200" cap="none" spc="200" normalizeH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4400" strike="noStrike" spc="280" baseline="0" dirty="0">
                <a:solidFill>
                  <a:schemeClr val="lt1"/>
                </a:solidFill>
                <a:uFillTx/>
                <a:latin typeface="Arial" panose="020B0604020202020204" pitchFamily="34" charset="0"/>
              </a:rPr>
              <a:t>案例</a:t>
            </a:r>
            <a:endParaRPr lang="zh-CN" altLang="en-US" sz="4400" strike="noStrike" spc="280" baseline="0" dirty="0">
              <a:solidFill>
                <a:schemeClr val="lt1"/>
              </a:solidFill>
              <a:uFillTx/>
              <a:latin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70" y="1428750"/>
            <a:ext cx="7028815" cy="415798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853680" y="1885950"/>
            <a:ext cx="346583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chemeClr val="bg1"/>
                </a:solidFill>
              </a:rPr>
              <a:t>新洁能：</a:t>
            </a:r>
            <a:endParaRPr lang="zh-CN" altLang="en-US" sz="3200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1.</a:t>
            </a:r>
            <a:r>
              <a:rPr lang="zh-CN" altLang="en-US">
                <a:solidFill>
                  <a:schemeClr val="bg1"/>
                </a:solidFill>
              </a:rPr>
              <a:t>连续大单异动突破牛线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2.</a:t>
            </a:r>
            <a:r>
              <a:rPr lang="zh-CN" altLang="en-US">
                <a:solidFill>
                  <a:schemeClr val="bg1"/>
                </a:solidFill>
              </a:rPr>
              <a:t>出现控盘信号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3.</a:t>
            </a:r>
            <a:r>
              <a:rPr lang="zh-CN" altLang="en-US">
                <a:solidFill>
                  <a:schemeClr val="bg1"/>
                </a:solidFill>
              </a:rPr>
              <a:t>回踩没有大单异动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4.</a:t>
            </a:r>
            <a:r>
              <a:rPr lang="zh-CN" altLang="en-US">
                <a:solidFill>
                  <a:schemeClr val="bg1"/>
                </a:solidFill>
              </a:rPr>
              <a:t>回踩牛线支撑一层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5.</a:t>
            </a:r>
            <a:r>
              <a:rPr lang="zh-CN" altLang="en-US">
                <a:solidFill>
                  <a:schemeClr val="bg1"/>
                </a:solidFill>
              </a:rPr>
              <a:t>回踩起爆点最底部</a:t>
            </a:r>
            <a:r>
              <a:rPr lang="en-US" altLang="zh-CN">
                <a:solidFill>
                  <a:schemeClr val="bg1"/>
                </a:solidFill>
              </a:rPr>
              <a:t>1</a:t>
            </a:r>
            <a:r>
              <a:rPr lang="zh-CN" altLang="en-US">
                <a:solidFill>
                  <a:schemeClr val="bg1"/>
                </a:solidFill>
              </a:rPr>
              <a:t>层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控盘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起爆点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大单异动突破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:许为丨执业编号:</a:t>
            </a:r>
            <a:r>
              <a:rPr lang="en-US" altLang="zh-CN" sz="1200">
                <a:solidFill>
                  <a:srgbClr val="FFFFFF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A1120619060011</a:t>
            </a:r>
            <a:r>
              <a:rPr lang="en-US" altLang="zh-CN" sz="1200">
                <a:ln>
                  <a:noFill/>
                </a:ln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7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038860" y="635"/>
            <a:ext cx="10111740" cy="805815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400" b="1" u="none" strike="noStrike" kern="1200" cap="none" spc="200" normalizeH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4400" strike="noStrike" spc="280" baseline="0" dirty="0">
                <a:solidFill>
                  <a:schemeClr val="lt1"/>
                </a:solidFill>
                <a:uFillTx/>
                <a:latin typeface="Arial" panose="020B0604020202020204" pitchFamily="34" charset="0"/>
              </a:rPr>
              <a:t>单击此处添加标题</a:t>
            </a:r>
            <a:endParaRPr lang="zh-CN" altLang="en-US" sz="4400" strike="noStrike" spc="280" baseline="0" dirty="0">
              <a:solidFill>
                <a:schemeClr val="lt1"/>
              </a:solidFill>
              <a:uFillTx/>
              <a:latin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705" y="996315"/>
            <a:ext cx="9670415" cy="486537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172970" y="6080125"/>
            <a:ext cx="77730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</a:rPr>
              <a:t>双林股份：控盘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大单异动，首次回踩牛线，起爆点地价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大单异动爆发</a:t>
            </a:r>
            <a:r>
              <a:rPr lang="en-US" altLang="zh-CN">
                <a:solidFill>
                  <a:schemeClr val="bg1"/>
                </a:solidFill>
              </a:rPr>
              <a:t>3</a:t>
            </a:r>
            <a:r>
              <a:rPr lang="zh-CN" altLang="en-US">
                <a:solidFill>
                  <a:schemeClr val="bg1"/>
                </a:solidFill>
              </a:rPr>
              <a:t>浪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 userDrawn="1">
            <p:custDataLst>
              <p:tags r:id="rId1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:许为丨执业编号:</a:t>
            </a:r>
            <a:r>
              <a:rPr lang="en-US" altLang="zh-CN" sz="1200">
                <a:solidFill>
                  <a:srgbClr val="FFFFFF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A1120619060011</a:t>
            </a:r>
            <a:r>
              <a:rPr lang="en-US" altLang="zh-CN" sz="1200">
                <a:ln>
                  <a:noFill/>
                </a:ln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762006" y="4114833"/>
            <a:ext cx="2286018" cy="101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dk1">
                  <a:lumMod val="85000"/>
                  <a:lumOff val="1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任意多边形 3"/>
          <p:cNvSpPr/>
          <p:nvPr>
            <p:custDataLst>
              <p:tags r:id="rId3"/>
            </p:custDataLst>
          </p:nvPr>
        </p:nvSpPr>
        <p:spPr>
          <a:xfrm>
            <a:off x="1828815" y="914380"/>
            <a:ext cx="9448876" cy="5029240"/>
          </a:xfrm>
          <a:custGeom>
            <a:avLst/>
            <a:gdLst>
              <a:gd name="connsiteX0" fmla="*/ 5 w 14004"/>
              <a:gd name="connsiteY0" fmla="*/ 1622 h 7822"/>
              <a:gd name="connsiteX1" fmla="*/ 0 w 14004"/>
              <a:gd name="connsiteY1" fmla="*/ 0 h 7822"/>
              <a:gd name="connsiteX2" fmla="*/ 14004 w 14004"/>
              <a:gd name="connsiteY2" fmla="*/ 0 h 7822"/>
              <a:gd name="connsiteX3" fmla="*/ 14004 w 14004"/>
              <a:gd name="connsiteY3" fmla="*/ 7822 h 7822"/>
              <a:gd name="connsiteX4" fmla="*/ 0 w 14004"/>
              <a:gd name="connsiteY4" fmla="*/ 7822 h 7822"/>
              <a:gd name="connsiteX5" fmla="*/ 5 w 14004"/>
              <a:gd name="connsiteY5" fmla="*/ 6212 h 7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004" h="7822">
                <a:moveTo>
                  <a:pt x="5" y="1622"/>
                </a:moveTo>
                <a:lnTo>
                  <a:pt x="0" y="0"/>
                </a:lnTo>
                <a:lnTo>
                  <a:pt x="14004" y="0"/>
                </a:lnTo>
                <a:lnTo>
                  <a:pt x="14004" y="7822"/>
                </a:lnTo>
                <a:lnTo>
                  <a:pt x="0" y="7822"/>
                </a:lnTo>
                <a:lnTo>
                  <a:pt x="5" y="6212"/>
                </a:lnTo>
              </a:path>
            </a:pathLst>
          </a:custGeom>
          <a:noFill/>
          <a:ln w="19050">
            <a:solidFill>
              <a:schemeClr val="lt1">
                <a:lumMod val="85000"/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333375" y="2437765"/>
            <a:ext cx="3354705" cy="1524635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lnSpcReduction="10000"/>
          </a:bodyPr>
          <a:p>
            <a: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4400" b="1" spc="280">
                <a:solidFill>
                  <a:schemeClr val="l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起爆点细节：</a:t>
            </a:r>
            <a:endParaRPr lang="zh-CN" altLang="en-US" sz="4400" b="1" spc="280">
              <a:solidFill>
                <a:schemeClr val="lt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剪去单角的矩形 15"/>
          <p:cNvSpPr/>
          <p:nvPr>
            <p:custDataLst>
              <p:tags r:id="rId5"/>
            </p:custDataLst>
          </p:nvPr>
        </p:nvSpPr>
        <p:spPr>
          <a:xfrm>
            <a:off x="7529290" y="1696952"/>
            <a:ext cx="2986959" cy="3464098"/>
          </a:xfrm>
          <a:prstGeom prst="snip1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7800000" scaled="0"/>
          </a:gradFill>
          <a:ln>
            <a:noFill/>
          </a:ln>
          <a:effectLst>
            <a:outerShdw blurRad="381000" dist="63500" dir="18900000" algn="bl" rotWithShape="0">
              <a:srgbClr val="4575F0">
                <a:alpha val="4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effectLst/>
              <a:sym typeface="+mn-ea"/>
            </a:endParaRPr>
          </a:p>
        </p:txBody>
      </p:sp>
      <p:sp>
        <p:nvSpPr>
          <p:cNvPr id="9" name="剪去单角的矩形 8"/>
          <p:cNvSpPr/>
          <p:nvPr>
            <p:custDataLst>
              <p:tags r:id="rId6"/>
            </p:custDataLst>
          </p:nvPr>
        </p:nvSpPr>
        <p:spPr>
          <a:xfrm>
            <a:off x="4114757" y="1696952"/>
            <a:ext cx="2986959" cy="3464098"/>
          </a:xfrm>
          <a:prstGeom prst="snip1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7800000" scaled="0"/>
          </a:gradFill>
          <a:ln>
            <a:noFill/>
          </a:ln>
          <a:effectLst>
            <a:outerShdw blurRad="381000" dist="63500" dir="18900000" algn="bl" rotWithShape="0">
              <a:srgbClr val="4575F0">
                <a:alpha val="4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effectLst/>
            </a:endParaRPr>
          </a:p>
        </p:txBody>
      </p:sp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4301253" y="2068127"/>
            <a:ext cx="2614573" cy="2830739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p>
            <a:pPr marL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en-US" altLang="zh-CN" sz="1900" spc="160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rPr>
              <a:t>控盘出现+大单异动突破+回踩：牛线和起爆点低点和大单异动分别买点</a:t>
            </a:r>
            <a:endParaRPr lang="en-US" altLang="zh-CN" sz="1900" spc="160">
              <a:solidFill>
                <a:schemeClr val="lt1"/>
              </a:solidFill>
              <a:uFillTx/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>
            <a:off x="7716391" y="2068127"/>
            <a:ext cx="2614573" cy="2831344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p>
            <a:pPr marL="342900" lvl="0" indent="-3429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n-ea"/>
              <a:buAutoNum type="ea1JpnChsDbPeriod" startAt="2"/>
            </a:pPr>
            <a:r>
              <a:rPr lang="en-US" altLang="zh-CN" sz="1900" spc="110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rPr>
              <a:t>涨停突破+大单异动+紫旗无控盘：牛线回踩和大单异动分别买点</a:t>
            </a:r>
            <a:endParaRPr lang="en-US" altLang="zh-CN" sz="1900" spc="110">
              <a:solidFill>
                <a:schemeClr val="lt1"/>
              </a:solidFill>
              <a:uFillTx/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342900" lvl="1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1700" spc="90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rPr>
              <a:t>稳健性选控盘，短线强势选涨停复制，一旦起爆K线反复不破支撑，注意爆发</a:t>
            </a:r>
            <a:endParaRPr lang="zh-CN" altLang="en-US" sz="1700" spc="90">
              <a:solidFill>
                <a:schemeClr val="lt1"/>
              </a:solidFill>
              <a:uFillTx/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起爆点选股策略</a:t>
            </a:r>
            <a:endParaRPr lang="zh-CN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框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9" name="文本框 18"/>
          <p:cNvSpPr txBox="1"/>
          <p:nvPr>
            <p:custDataLst>
              <p:tags r:id="rId2"/>
            </p:custDataLst>
          </p:nvPr>
        </p:nvSpPr>
        <p:spPr>
          <a:xfrm>
            <a:off x="5027930" y="788035"/>
            <a:ext cx="6384290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auto">
              <a:lnSpc>
                <a:spcPct val="100000"/>
              </a:lnSpc>
            </a:pPr>
            <a:r>
              <a:rPr lang="zh-CN" altLang="en-US" sz="75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新国九条下</a:t>
            </a:r>
            <a:endParaRPr lang="zh-CN" altLang="en-US" sz="75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fontAlgn="auto">
              <a:lnSpc>
                <a:spcPct val="100000"/>
              </a:lnSpc>
            </a:pPr>
            <a:r>
              <a:rPr lang="zh-CN" altLang="en-US" sz="75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看起爆</a:t>
            </a:r>
            <a:r>
              <a:rPr lang="en-US" altLang="zh-CN" sz="75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 </a:t>
            </a:r>
            <a:r>
              <a:rPr lang="zh-CN" altLang="en-US" sz="75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抓启动</a:t>
            </a:r>
            <a:endParaRPr lang="zh-CN" altLang="en-US" sz="75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83940"/>
            <a:ext cx="5335270" cy="50990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75020" y="3639185"/>
            <a:ext cx="4171950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许为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A1120619060011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5374640" y="4196715"/>
            <a:ext cx="52692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</a:t>
            </a: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投顾。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5361305" y="4479925"/>
            <a:ext cx="528256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 fontAlgn="auto">
              <a:lnSpc>
                <a:spcPct val="140000"/>
              </a:lnSpc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具有10年以上的从业研究经验，对A股均有较专业的研究。擅长以技术面为主，以政策，消息为辅挖掘市场热点投资机会，独创主力操盘三步曲，机构跟盘以及准确把握个股启动节奏和上涨空间判断！投资风格偏理性，顺势而为！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9670415" y="6322060"/>
            <a:ext cx="2315845" cy="3124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r">
              <a:lnSpc>
                <a:spcPct val="120000"/>
              </a:lnSpc>
              <a:buClrTx/>
              <a:buSzTx/>
              <a:buFontTx/>
            </a:pPr>
            <a:r>
              <a:rPr lang="zh-CN" altLang="en-US" sz="1200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股市有风险</a:t>
            </a:r>
            <a:r>
              <a:rPr lang="en-US" altLang="zh-CN" sz="1200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·</a:t>
            </a:r>
            <a:r>
              <a:rPr lang="zh-CN" altLang="en-US" sz="1200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投资需谨慎</a:t>
            </a:r>
            <a:endParaRPr lang="zh-CN" altLang="en-US" sz="1200">
              <a:solidFill>
                <a:schemeClr val="bg1"/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4" name="图片 3" descr="画板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82980" y="393700"/>
            <a:ext cx="4709160" cy="557720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:许为丨执业编号:</a:t>
            </a:r>
            <a:r>
              <a:rPr lang="en-US" altLang="zh-CN" sz="1200">
                <a:solidFill>
                  <a:srgbClr val="FFFFFF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A1120619060011</a:t>
            </a:r>
            <a:r>
              <a:rPr lang="en-US" altLang="zh-CN" sz="1200">
                <a:ln>
                  <a:noFill/>
                </a:ln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170" y="981710"/>
            <a:ext cx="8963660" cy="493585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532380" y="6053455"/>
            <a:ext cx="62649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</a:rPr>
              <a:t>选股思路：十日大单异动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主力控盘（高控盘或者有控盘）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:许为丨执业编号:</a:t>
            </a:r>
            <a:r>
              <a:rPr lang="en-US" altLang="zh-CN" sz="1200">
                <a:solidFill>
                  <a:srgbClr val="FFFFFF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A1120619060011</a:t>
            </a:r>
            <a:r>
              <a:rPr lang="en-US" altLang="zh-CN" sz="1200">
                <a:ln>
                  <a:noFill/>
                </a:ln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950" y="962660"/>
            <a:ext cx="9466580" cy="508825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532380" y="6132830"/>
            <a:ext cx="70751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选股思路：十日大单异动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主力控盘（高控盘或者有控盘）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刚突破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:许为丨执业编号:</a:t>
            </a:r>
            <a:r>
              <a:rPr lang="en-US" altLang="zh-CN" sz="1200">
                <a:solidFill>
                  <a:srgbClr val="FFFFFF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A1120619060011</a:t>
            </a:r>
            <a:r>
              <a:rPr lang="en-US" altLang="zh-CN" sz="1200">
                <a:ln>
                  <a:noFill/>
                </a:ln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7515" y="1125220"/>
            <a:ext cx="9152255" cy="460756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024505" y="6053455"/>
            <a:ext cx="62649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</a:rPr>
              <a:t>选股思路：十日大单异动</a:t>
            </a:r>
            <a:r>
              <a:rPr lang="en-US" altLang="zh-CN">
                <a:solidFill>
                  <a:schemeClr val="bg1"/>
                </a:solidFill>
              </a:rPr>
              <a:t>+14</a:t>
            </a:r>
            <a:r>
              <a:rPr lang="zh-CN" altLang="en-US">
                <a:solidFill>
                  <a:schemeClr val="bg1"/>
                </a:solidFill>
              </a:rPr>
              <a:t>日涨停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牛线上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死叉区域内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下周思路</a:t>
            </a:r>
            <a:endParaRPr lang="zh-CN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:许为丨执业编号:</a:t>
            </a:r>
            <a:r>
              <a:rPr lang="en-US" altLang="zh-CN" sz="1200">
                <a:solidFill>
                  <a:srgbClr val="FFFFFF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A1120619060011</a:t>
            </a:r>
            <a:r>
              <a:rPr lang="en-US" altLang="zh-CN" sz="1200">
                <a:ln>
                  <a:noFill/>
                </a:ln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090" y="1027430"/>
            <a:ext cx="7873365" cy="480314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849880" y="6075680"/>
            <a:ext cx="62649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>
                <a:solidFill>
                  <a:schemeClr val="bg1"/>
                </a:solidFill>
              </a:rPr>
              <a:t>风华高科：涨停突破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连续大单异动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紫旗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控盘回踩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:许为丨执业编号:</a:t>
            </a:r>
            <a:r>
              <a:rPr lang="en-US" altLang="zh-CN" sz="1200">
                <a:solidFill>
                  <a:srgbClr val="FFFFFF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A1120619060011</a:t>
            </a:r>
            <a:r>
              <a:rPr lang="en-US" altLang="zh-CN" sz="1200">
                <a:ln>
                  <a:noFill/>
                </a:ln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455" y="848360"/>
            <a:ext cx="8729345" cy="502793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849880" y="6075680"/>
            <a:ext cx="62649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>
                <a:solidFill>
                  <a:schemeClr val="bg1"/>
                </a:solidFill>
              </a:rPr>
              <a:t>新和成：业绩持续增加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大单连续异动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突破边缘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控盘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:许为丨执业编号:</a:t>
            </a:r>
            <a:r>
              <a:rPr lang="en-US" altLang="zh-CN" sz="1200">
                <a:solidFill>
                  <a:srgbClr val="FFFFFF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A1120619060011</a:t>
            </a:r>
            <a:r>
              <a:rPr lang="en-US" altLang="zh-CN" sz="1200">
                <a:ln>
                  <a:noFill/>
                </a:ln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995" y="1031240"/>
            <a:ext cx="8716010" cy="49688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849880" y="6075680"/>
            <a:ext cx="62649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>
                <a:solidFill>
                  <a:schemeClr val="bg1"/>
                </a:solidFill>
              </a:rPr>
              <a:t>移为通信：大单异动突破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业绩增长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首次突破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回踩支撑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:许为丨执业编号:</a:t>
            </a:r>
            <a:r>
              <a:rPr lang="en-US" altLang="zh-CN" sz="1200">
                <a:solidFill>
                  <a:srgbClr val="FFFFFF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A1120619060011</a:t>
            </a:r>
            <a:r>
              <a:rPr lang="en-US" altLang="zh-CN" sz="1200">
                <a:ln>
                  <a:noFill/>
                </a:ln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895" y="981710"/>
            <a:ext cx="9004935" cy="49561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849880" y="6075680"/>
            <a:ext cx="62649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>
                <a:solidFill>
                  <a:schemeClr val="bg1"/>
                </a:solidFill>
              </a:rPr>
              <a:t>博迁新材：涨停突破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大单异动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紫旗，首次死叉回踩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目录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16" name="组合 15"/>
          <p:cNvGrpSpPr/>
          <p:nvPr>
            <p:custDataLst>
              <p:tags r:id="rId2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11" name="图片 10" descr="第一章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5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6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操作的痛点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7" name="组合 16"/>
          <p:cNvGrpSpPr/>
          <p:nvPr>
            <p:custDataLst>
              <p:tags r:id="rId7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22" name="图片 21" descr="第一章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>
              <p:custDataLst>
                <p:tags r:id="rId9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10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看起爆</a:t>
              </a:r>
              <a:r>
                <a:rPr lang="en-US" altLang="zh-CN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 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抓启动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26" name="组合 25"/>
          <p:cNvGrpSpPr/>
          <p:nvPr>
            <p:custDataLst>
              <p:tags r:id="rId11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27" name="图片 26" descr="第一章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>
              <p:custDataLst>
                <p:tags r:id="rId13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14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起爆点选股策略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30" name="组合 29"/>
          <p:cNvGrpSpPr/>
          <p:nvPr>
            <p:custDataLst>
              <p:tags r:id="rId15"/>
            </p:custDataLst>
          </p:nvPr>
        </p:nvGrpSpPr>
        <p:grpSpPr>
          <a:xfrm>
            <a:off x="4187825" y="4697730"/>
            <a:ext cx="6595745" cy="808355"/>
            <a:chOff x="6595" y="2178"/>
            <a:chExt cx="10387" cy="1273"/>
          </a:xfrm>
        </p:grpSpPr>
        <p:pic>
          <p:nvPicPr>
            <p:cNvPr id="31" name="图片 30" descr="第一章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>
              <p:custDataLst>
                <p:tags r:id="rId17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四章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37" name="文本框 36"/>
            <p:cNvSpPr txBox="1"/>
            <p:nvPr>
              <p:custDataLst>
                <p:tags r:id="rId18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下周思路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19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操作的痛点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:许为丨执业编号:</a:t>
            </a:r>
            <a:r>
              <a:rPr lang="en-US" altLang="zh-CN" sz="1200">
                <a:solidFill>
                  <a:srgbClr val="FFFFFF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A1120619060011</a:t>
            </a:r>
            <a:r>
              <a:rPr lang="en-US" altLang="zh-CN" sz="1200">
                <a:ln>
                  <a:noFill/>
                </a:ln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9" name="任意多边形: 形状 8"/>
          <p:cNvSpPr/>
          <p:nvPr>
            <p:custDataLst>
              <p:tags r:id="rId2"/>
            </p:custDataLst>
          </p:nvPr>
        </p:nvSpPr>
        <p:spPr>
          <a:xfrm>
            <a:off x="0" y="2477770"/>
            <a:ext cx="12192000" cy="4105275"/>
          </a:xfrm>
          <a:custGeom>
            <a:avLst/>
            <a:gdLst>
              <a:gd name="connsiteX0" fmla="*/ 5197620 w 12192000"/>
              <a:gd name="connsiteY0" fmla="*/ 0 h 4380230"/>
              <a:gd name="connsiteX1" fmla="*/ 7834487 w 12192000"/>
              <a:gd name="connsiteY1" fmla="*/ 0 h 4380230"/>
              <a:gd name="connsiteX2" fmla="*/ 8158288 w 12192000"/>
              <a:gd name="connsiteY2" fmla="*/ 25223 h 4380230"/>
              <a:gd name="connsiteX3" fmla="*/ 11699343 w 12192000"/>
              <a:gd name="connsiteY3" fmla="*/ 764665 h 4380230"/>
              <a:gd name="connsiteX4" fmla="*/ 12192000 w 12192000"/>
              <a:gd name="connsiteY4" fmla="*/ 959976 h 4380230"/>
              <a:gd name="connsiteX5" fmla="*/ 12192000 w 12192000"/>
              <a:gd name="connsiteY5" fmla="*/ 4380230 h 4380230"/>
              <a:gd name="connsiteX6" fmla="*/ 0 w 12192000"/>
              <a:gd name="connsiteY6" fmla="*/ 4380230 h 4380230"/>
              <a:gd name="connsiteX7" fmla="*/ 0 w 12192000"/>
              <a:gd name="connsiteY7" fmla="*/ 1379581 h 4380230"/>
              <a:gd name="connsiteX8" fmla="*/ 228168 w 12192000"/>
              <a:gd name="connsiteY8" fmla="*/ 1246487 h 4380230"/>
              <a:gd name="connsiteX9" fmla="*/ 4873819 w 12192000"/>
              <a:gd name="connsiteY9" fmla="*/ 25223 h 4380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4380230">
                <a:moveTo>
                  <a:pt x="5197620" y="0"/>
                </a:moveTo>
                <a:lnTo>
                  <a:pt x="7834487" y="0"/>
                </a:lnTo>
                <a:lnTo>
                  <a:pt x="8158288" y="25223"/>
                </a:lnTo>
                <a:cubicBezTo>
                  <a:pt x="9484429" y="143593"/>
                  <a:pt x="10693225" y="402481"/>
                  <a:pt x="11699343" y="764665"/>
                </a:cubicBezTo>
                <a:lnTo>
                  <a:pt x="12192000" y="959976"/>
                </a:lnTo>
                <a:lnTo>
                  <a:pt x="12192000" y="4380230"/>
                </a:lnTo>
                <a:lnTo>
                  <a:pt x="0" y="4380230"/>
                </a:lnTo>
                <a:lnTo>
                  <a:pt x="0" y="1379581"/>
                </a:lnTo>
                <a:lnTo>
                  <a:pt x="228168" y="1246487"/>
                </a:lnTo>
                <a:cubicBezTo>
                  <a:pt x="1390619" y="632074"/>
                  <a:pt x="3017220" y="190941"/>
                  <a:pt x="4873819" y="25223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圆角矩形 10"/>
          <p:cNvSpPr/>
          <p:nvPr>
            <p:custDataLst>
              <p:tags r:id="rId3"/>
            </p:custDataLst>
          </p:nvPr>
        </p:nvSpPr>
        <p:spPr>
          <a:xfrm>
            <a:off x="582930" y="1645920"/>
            <a:ext cx="11048365" cy="4848860"/>
          </a:xfrm>
          <a:prstGeom prst="roundRect">
            <a:avLst>
              <a:gd name="adj" fmla="val 3666"/>
            </a:avLst>
          </a:prstGeom>
          <a:solidFill>
            <a:schemeClr val="bg1"/>
          </a:solidFill>
          <a:ln w="19050">
            <a:noFill/>
          </a:ln>
          <a:effectLst>
            <a:outerShdw blurRad="1270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标题 1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1038860" y="343535"/>
            <a:ext cx="10111739" cy="788035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 lnSpcReduction="10000"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400" b="1" u="none" strike="noStrike" kern="1200" cap="none" spc="200" normalizeH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4400" strike="noStrike" spc="280" baseline="0" dirty="0">
                <a:solidFill>
                  <a:schemeClr val="lt1"/>
                </a:solidFill>
                <a:uFillTx/>
                <a:latin typeface="Arial" panose="020B0604020202020204" pitchFamily="34" charset="0"/>
              </a:rPr>
              <a:t>痛点</a:t>
            </a:r>
            <a:endParaRPr lang="zh-CN" altLang="en-US" sz="4400" strike="noStrike" spc="280" baseline="0" dirty="0">
              <a:solidFill>
                <a:schemeClr val="lt1"/>
              </a:solidFill>
              <a:uFillTx/>
              <a:latin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1038860" y="1880235"/>
            <a:ext cx="10111740" cy="4380230"/>
          </a:xfrm>
          <a:prstGeom prst="rect">
            <a:avLst/>
          </a:prstGeom>
          <a:noFill/>
        </p:spPr>
        <p:txBody>
          <a:bodyPr vert="horz" lIns="90000" tIns="46800" rIns="90000" bIns="46800" rtlCol="0" anchor="t" anchorCtr="0">
            <a:normAutofit/>
          </a:bodyPr>
          <a:lstStyle>
            <a:lvl1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+mj-ea"/>
              <a:buAutoNum type="ea1JpnChsDbPeriod"/>
              <a:defRPr sz="1100" u="none" strike="noStrike" cap="none" spc="150" normalizeH="0" baseline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  <a:lvl2pPr marL="685800" indent="-22860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cap="none" spc="150" normalizeH="0" baseline="0"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cap="none" spc="150" normalizeH="0" baseline="0"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cap="none" spc="150" normalizeH="0" baseline="0"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cap="none" spc="150" normalizeH="0" baseline="0"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419100" lvl="0" indent="-419100" algn="l">
              <a:lnSpc>
                <a:spcPct val="120000"/>
              </a:lnSpc>
              <a:buSzPct val="100000"/>
            </a:pPr>
            <a:r>
              <a:rPr lang="en-US" altLang="zh-CN" sz="2500" spc="17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看好的个股，持续不上车，上车就是高点，或者上车就破位</a:t>
            </a:r>
            <a:endParaRPr lang="en-US" altLang="zh-CN" sz="2500" spc="17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419100" lvl="0" indent="-419100" algn="l">
              <a:lnSpc>
                <a:spcPct val="120000"/>
              </a:lnSpc>
              <a:buSzPct val="100000"/>
            </a:pPr>
            <a:r>
              <a:rPr lang="en-US" altLang="zh-CN" sz="2500" spc="17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买入以后就调整，被套受不了，跑完就反弹</a:t>
            </a:r>
            <a:endParaRPr lang="en-US" altLang="zh-CN" sz="2500" spc="17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419100" lvl="0" indent="-419100" algn="l">
              <a:lnSpc>
                <a:spcPct val="120000"/>
              </a:lnSpc>
              <a:buSzPct val="100000"/>
            </a:pPr>
            <a:r>
              <a:rPr lang="en-US" altLang="zh-CN" sz="2500" spc="17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自选股太多，总是精选错</a:t>
            </a:r>
            <a:endParaRPr lang="en-US" altLang="zh-CN" sz="2500" spc="17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419100" lvl="0" indent="-419100" algn="l">
              <a:lnSpc>
                <a:spcPct val="120000"/>
              </a:lnSpc>
              <a:buSzPct val="100000"/>
            </a:pPr>
            <a:r>
              <a:rPr lang="en-US" altLang="zh-CN" sz="2500" spc="17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课是没少听，一学就会一做就废</a:t>
            </a:r>
            <a:endParaRPr lang="en-US" altLang="zh-CN" sz="2500" spc="17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419100" lvl="0" indent="-419100" algn="l">
              <a:lnSpc>
                <a:spcPct val="120000"/>
              </a:lnSpc>
              <a:buSzPct val="100000"/>
            </a:pPr>
            <a:r>
              <a:rPr lang="en-US" altLang="zh-CN" sz="2500" spc="17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行情不好，做的都没有信心了</a:t>
            </a:r>
            <a:endParaRPr lang="en-US" altLang="zh-CN" sz="2500" spc="17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419100" lvl="0" indent="-419100" algn="l">
              <a:lnSpc>
                <a:spcPct val="120000"/>
              </a:lnSpc>
              <a:buSzPct val="100000"/>
            </a:pPr>
            <a:endParaRPr lang="en-US" altLang="zh-CN" sz="2500" spc="17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419100" lvl="0" indent="-419100" algn="l">
              <a:lnSpc>
                <a:spcPct val="120000"/>
              </a:lnSpc>
              <a:buSzPct val="100000"/>
            </a:pPr>
            <a:r>
              <a:rPr lang="zh-CN" altLang="en-US" sz="2500" spc="17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干货之看起爆</a:t>
            </a:r>
            <a:r>
              <a:rPr lang="en-US" altLang="zh-CN" sz="2500" spc="17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zh-CN" altLang="en-US" sz="2500" spc="17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抓启动</a:t>
            </a:r>
            <a:endParaRPr lang="zh-CN" altLang="en-US" sz="2500" spc="17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>
            <p:custDataLst>
              <p:tags r:id="rId6"/>
            </p:custDataLst>
          </p:nvPr>
        </p:nvSpPr>
        <p:spPr>
          <a:xfrm>
            <a:off x="4895533" y="1235710"/>
            <a:ext cx="2400935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看起爆</a:t>
            </a:r>
            <a:r>
              <a:rPr lang="en-US" altLang="zh-CN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 </a:t>
            </a:r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抓启动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:许为丨执业编号:</a:t>
            </a:r>
            <a:r>
              <a:rPr lang="en-US" altLang="zh-CN" sz="1200">
                <a:solidFill>
                  <a:srgbClr val="FFFFFF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A1120619060011</a:t>
            </a:r>
            <a:r>
              <a:rPr lang="en-US" altLang="zh-CN" sz="1200">
                <a:ln>
                  <a:noFill/>
                </a:ln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720" y="967105"/>
            <a:ext cx="10320020" cy="500189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066925" y="6121400"/>
            <a:ext cx="79940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</a:rPr>
              <a:t>思考问题？立讯精密，业绩稳定增长，控盘拉升，股价慢涨，如何进场呢？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:许为丨执业编号:</a:t>
            </a:r>
            <a:r>
              <a:rPr lang="en-US" altLang="zh-CN" sz="1200">
                <a:solidFill>
                  <a:srgbClr val="FFFFFF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A1120619060011</a:t>
            </a:r>
            <a:r>
              <a:rPr lang="en-US" altLang="zh-CN" sz="1200">
                <a:ln>
                  <a:noFill/>
                </a:ln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860" y="869950"/>
            <a:ext cx="10469880" cy="499046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161540" y="6110605"/>
            <a:ext cx="80568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</a:rPr>
              <a:t>同样的中国核电，是不是一只好股票？买点如何把握，怎么上车呢？？？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 userDrawn="1">
            <p:custDataLst>
              <p:tags r:id="rId1"/>
            </p:custDataLst>
          </p:nvPr>
        </p:nvSpPr>
        <p:spPr>
          <a:xfrm>
            <a:off x="626110" y="6421473"/>
            <a:ext cx="10939780" cy="43652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:许为丨执业编号:</a:t>
            </a:r>
            <a:r>
              <a:rPr lang="en-US" altLang="zh-CN" sz="1200">
                <a:solidFill>
                  <a:srgbClr val="000000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A1120619060011</a:t>
            </a:r>
            <a:r>
              <a:rPr lang="en-US" altLang="zh-CN" sz="1200">
                <a:ln>
                  <a:noFill/>
                </a:ln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8686800" y="4334510"/>
            <a:ext cx="3048000" cy="2087245"/>
            <a:chOff x="13680" y="6826"/>
            <a:chExt cx="4800" cy="3494"/>
          </a:xfrm>
        </p:grpSpPr>
        <p:sp>
          <p:nvSpPr>
            <p:cNvPr id="13" name="任意多边形: 形状 2"/>
            <p:cNvSpPr/>
            <p:nvPr>
              <p:custDataLst>
                <p:tags r:id="rId3"/>
              </p:custDataLst>
            </p:nvPr>
          </p:nvSpPr>
          <p:spPr>
            <a:xfrm>
              <a:off x="13680" y="7920"/>
              <a:ext cx="4800" cy="2400"/>
            </a:xfrm>
            <a:custGeom>
              <a:avLst/>
              <a:gdLst>
                <a:gd name="connsiteX0" fmla="*/ 3081866 w 3172179"/>
                <a:gd name="connsiteY0" fmla="*/ 0 h 1574799"/>
                <a:gd name="connsiteX1" fmla="*/ 3172179 w 3172179"/>
                <a:gd name="connsiteY1" fmla="*/ 0 h 1574799"/>
                <a:gd name="connsiteX2" fmla="*/ 3172179 w 3172179"/>
                <a:gd name="connsiteY2" fmla="*/ 1574799 h 1574799"/>
                <a:gd name="connsiteX3" fmla="*/ 0 w 3172179"/>
                <a:gd name="connsiteY3" fmla="*/ 1574799 h 1574799"/>
                <a:gd name="connsiteX4" fmla="*/ 0 w 3172179"/>
                <a:gd name="connsiteY4" fmla="*/ 1484488 h 1574799"/>
                <a:gd name="connsiteX5" fmla="*/ 3081866 w 3172179"/>
                <a:gd name="connsiteY5" fmla="*/ 1484488 h 1574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2179" h="1574799">
                  <a:moveTo>
                    <a:pt x="3081866" y="0"/>
                  </a:moveTo>
                  <a:lnTo>
                    <a:pt x="3172179" y="0"/>
                  </a:lnTo>
                  <a:lnTo>
                    <a:pt x="3172179" y="1574799"/>
                  </a:lnTo>
                  <a:lnTo>
                    <a:pt x="0" y="1574799"/>
                  </a:lnTo>
                  <a:lnTo>
                    <a:pt x="0" y="1484488"/>
                  </a:lnTo>
                  <a:lnTo>
                    <a:pt x="3081866" y="1484488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矩形 23"/>
            <p:cNvSpPr/>
            <p:nvPr>
              <p:custDataLst>
                <p:tags r:id="rId4"/>
              </p:custDataLst>
            </p:nvPr>
          </p:nvSpPr>
          <p:spPr>
            <a:xfrm>
              <a:off x="18340" y="6826"/>
              <a:ext cx="140" cy="14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矩形 24"/>
            <p:cNvSpPr/>
            <p:nvPr>
              <p:custDataLst>
                <p:tags r:id="rId5"/>
              </p:custDataLst>
            </p:nvPr>
          </p:nvSpPr>
          <p:spPr>
            <a:xfrm>
              <a:off x="18340" y="7186"/>
              <a:ext cx="140" cy="14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矩形 25"/>
            <p:cNvSpPr/>
            <p:nvPr>
              <p:custDataLst>
                <p:tags r:id="rId6"/>
              </p:custDataLst>
            </p:nvPr>
          </p:nvSpPr>
          <p:spPr>
            <a:xfrm>
              <a:off x="18340" y="7546"/>
              <a:ext cx="140" cy="14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6" name="对角圆角矩形 15"/>
          <p:cNvSpPr/>
          <p:nvPr>
            <p:custDataLst>
              <p:tags r:id="rId7"/>
            </p:custDataLst>
          </p:nvPr>
        </p:nvSpPr>
        <p:spPr>
          <a:xfrm>
            <a:off x="988060" y="2650197"/>
            <a:ext cx="10363200" cy="773070"/>
          </a:xfrm>
          <a:prstGeom prst="round2DiagRect">
            <a:avLst>
              <a:gd name="adj1" fmla="val 26654"/>
              <a:gd name="adj2" fmla="val 2075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38100" dir="6420000" algn="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对角圆角矩形 6"/>
          <p:cNvSpPr/>
          <p:nvPr>
            <p:custDataLst>
              <p:tags r:id="rId8"/>
            </p:custDataLst>
          </p:nvPr>
        </p:nvSpPr>
        <p:spPr>
          <a:xfrm>
            <a:off x="988060" y="2458857"/>
            <a:ext cx="1749395" cy="666536"/>
          </a:xfrm>
          <a:prstGeom prst="round2DiagRect">
            <a:avLst>
              <a:gd name="adj1" fmla="val 26654"/>
              <a:gd name="adj2" fmla="val 0"/>
            </a:avLst>
          </a:prstGeom>
          <a:solidFill>
            <a:schemeClr val="accent2"/>
          </a:solidFill>
          <a:ln>
            <a:noFill/>
          </a:ln>
          <a:effectLst>
            <a:outerShdw blurRad="165100" dist="25400" dir="2700000" sx="102000" sy="102000" algn="tl" rotWithShape="0">
              <a:schemeClr val="accent2">
                <a:alpha val="3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直角三角形 17"/>
          <p:cNvSpPr/>
          <p:nvPr>
            <p:custDataLst>
              <p:tags r:id="rId9"/>
            </p:custDataLst>
          </p:nvPr>
        </p:nvSpPr>
        <p:spPr>
          <a:xfrm>
            <a:off x="2737455" y="2459558"/>
            <a:ext cx="95320" cy="189237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>
            <p:custDataLst>
              <p:tags r:id="rId10"/>
            </p:custDataLst>
          </p:nvPr>
        </p:nvSpPr>
        <p:spPr>
          <a:xfrm>
            <a:off x="2832774" y="2663514"/>
            <a:ext cx="8287196" cy="749941"/>
          </a:xfrm>
          <a:prstGeom prst="rect">
            <a:avLst/>
          </a:prstGeom>
          <a:noFill/>
        </p:spPr>
        <p:txBody>
          <a:bodyPr wrap="square" rtlCol="0" anchor="t" anchorCtr="0">
            <a:normAutofit/>
          </a:bodyPr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2800" spc="200">
                <a:solidFill>
                  <a:schemeClr val="tx1"/>
                </a:solidFill>
              </a:rPr>
              <a:t>起爆</a:t>
            </a:r>
            <a:r>
              <a:rPr lang="en-US" altLang="zh-CN" sz="2800" spc="200">
                <a:solidFill>
                  <a:schemeClr val="tx1"/>
                </a:solidFill>
              </a:rPr>
              <a:t>K</a:t>
            </a:r>
            <a:r>
              <a:rPr lang="zh-CN" altLang="en-US" sz="2800" spc="200">
                <a:solidFill>
                  <a:schemeClr val="tx1"/>
                </a:solidFill>
              </a:rPr>
              <a:t>线（大单突破牛线箱体）</a:t>
            </a:r>
            <a:endParaRPr lang="zh-CN" altLang="en-US" sz="2800" spc="200">
              <a:solidFill>
                <a:schemeClr val="tx1"/>
              </a:solidFill>
            </a:endParaRPr>
          </a:p>
        </p:txBody>
      </p:sp>
      <p:sp>
        <p:nvSpPr>
          <p:cNvPr id="19" name="文本框 18"/>
          <p:cNvSpPr txBox="1"/>
          <p:nvPr>
            <p:custDataLst>
              <p:tags r:id="rId11"/>
            </p:custDataLst>
          </p:nvPr>
        </p:nvSpPr>
        <p:spPr>
          <a:xfrm>
            <a:off x="1089687" y="2535253"/>
            <a:ext cx="1480257" cy="508137"/>
          </a:xfrm>
          <a:prstGeom prst="rect">
            <a:avLst/>
          </a:prstGeom>
          <a:noFill/>
        </p:spPr>
        <p:txBody>
          <a:bodyPr wrap="square" rtlCol="0" anchor="ctr" anchorCtr="0">
            <a:normAutofit fontScale="80000"/>
          </a:bodyPr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3000" b="1" spc="220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rPr>
              <a:t>主力</a:t>
            </a:r>
            <a:endParaRPr lang="zh-CN" altLang="en-US" sz="3000" b="1" spc="220" dirty="0">
              <a:solidFill>
                <a:schemeClr val="lt1"/>
              </a:solidFill>
              <a:uFillTx/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" name="对角圆角矩形 7"/>
          <p:cNvSpPr/>
          <p:nvPr>
            <p:custDataLst>
              <p:tags r:id="rId12"/>
            </p:custDataLst>
          </p:nvPr>
        </p:nvSpPr>
        <p:spPr>
          <a:xfrm>
            <a:off x="988060" y="3999590"/>
            <a:ext cx="10363200" cy="773070"/>
          </a:xfrm>
          <a:prstGeom prst="round2DiagRect">
            <a:avLst>
              <a:gd name="adj1" fmla="val 26654"/>
              <a:gd name="adj2" fmla="val 2075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38100" dir="6420000" algn="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7" name="对角圆角矩形 46"/>
          <p:cNvSpPr/>
          <p:nvPr>
            <p:custDataLst>
              <p:tags r:id="rId13"/>
            </p:custDataLst>
          </p:nvPr>
        </p:nvSpPr>
        <p:spPr>
          <a:xfrm>
            <a:off x="988060" y="3808250"/>
            <a:ext cx="1749395" cy="666536"/>
          </a:xfrm>
          <a:prstGeom prst="round2DiagRect">
            <a:avLst>
              <a:gd name="adj1" fmla="val 26654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65100" dist="25400" dir="2700000" sx="102000" sy="102000" algn="tl" rotWithShape="0">
              <a:schemeClr val="accent3">
                <a:alpha val="3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8" name="直角三角形 47"/>
          <p:cNvSpPr/>
          <p:nvPr>
            <p:custDataLst>
              <p:tags r:id="rId14"/>
            </p:custDataLst>
          </p:nvPr>
        </p:nvSpPr>
        <p:spPr>
          <a:xfrm>
            <a:off x="2737455" y="3808951"/>
            <a:ext cx="95320" cy="189237"/>
          </a:xfrm>
          <a:prstGeom prst="rt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0" name="文本框 49"/>
          <p:cNvSpPr txBox="1"/>
          <p:nvPr>
            <p:custDataLst>
              <p:tags r:id="rId15"/>
            </p:custDataLst>
          </p:nvPr>
        </p:nvSpPr>
        <p:spPr>
          <a:xfrm>
            <a:off x="2832774" y="4012906"/>
            <a:ext cx="8287196" cy="749941"/>
          </a:xfrm>
          <a:prstGeom prst="rect">
            <a:avLst/>
          </a:prstGeom>
          <a:noFill/>
        </p:spPr>
        <p:txBody>
          <a:bodyPr wrap="square" rtlCol="0" anchor="t" anchorCtr="0">
            <a:normAutofit/>
          </a:bodyPr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2800" spc="200">
                <a:solidFill>
                  <a:schemeClr val="tx1"/>
                </a:solidFill>
              </a:rPr>
              <a:t>主力洗盘三步买点</a:t>
            </a:r>
            <a:endParaRPr lang="zh-CN" altLang="en-US" sz="2800" spc="200">
              <a:solidFill>
                <a:schemeClr val="tx1"/>
              </a:solidFill>
            </a:endParaRPr>
          </a:p>
        </p:txBody>
      </p:sp>
      <p:sp>
        <p:nvSpPr>
          <p:cNvPr id="9" name="文本框 8"/>
          <p:cNvSpPr txBox="1"/>
          <p:nvPr>
            <p:custDataLst>
              <p:tags r:id="rId16"/>
            </p:custDataLst>
          </p:nvPr>
        </p:nvSpPr>
        <p:spPr>
          <a:xfrm>
            <a:off x="1089687" y="3884646"/>
            <a:ext cx="1480257" cy="508137"/>
          </a:xfrm>
          <a:prstGeom prst="rect">
            <a:avLst/>
          </a:prstGeom>
          <a:noFill/>
        </p:spPr>
        <p:txBody>
          <a:bodyPr wrap="square" rtlCol="0" anchor="ctr" anchorCtr="0">
            <a:normAutofit fontScale="80000"/>
          </a:bodyPr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3000" b="1" spc="220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rPr>
              <a:t>主力</a:t>
            </a:r>
            <a:endParaRPr lang="zh-CN" altLang="en-US" sz="3000" b="1" spc="220" dirty="0">
              <a:solidFill>
                <a:schemeClr val="lt1"/>
              </a:solidFill>
              <a:uFillTx/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3" name="对角圆角矩形 52"/>
          <p:cNvSpPr/>
          <p:nvPr>
            <p:custDataLst>
              <p:tags r:id="rId17"/>
            </p:custDataLst>
          </p:nvPr>
        </p:nvSpPr>
        <p:spPr>
          <a:xfrm>
            <a:off x="988060" y="1300805"/>
            <a:ext cx="10363200" cy="773070"/>
          </a:xfrm>
          <a:prstGeom prst="round2DiagRect">
            <a:avLst>
              <a:gd name="adj1" fmla="val 26654"/>
              <a:gd name="adj2" fmla="val 2075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38100" dir="6420000" algn="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4" name="对角圆角矩形 53"/>
          <p:cNvSpPr/>
          <p:nvPr>
            <p:custDataLst>
              <p:tags r:id="rId18"/>
            </p:custDataLst>
          </p:nvPr>
        </p:nvSpPr>
        <p:spPr>
          <a:xfrm>
            <a:off x="988060" y="1109465"/>
            <a:ext cx="1749395" cy="666536"/>
          </a:xfrm>
          <a:prstGeom prst="round2DiagRect">
            <a:avLst>
              <a:gd name="adj1" fmla="val 26654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65100" dist="25400" dir="2700000" sx="102000" sy="102000" algn="tl" rotWithShape="0">
              <a:schemeClr val="accent1">
                <a:alpha val="3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5" name="直角三角形 54"/>
          <p:cNvSpPr/>
          <p:nvPr>
            <p:custDataLst>
              <p:tags r:id="rId19"/>
            </p:custDataLst>
          </p:nvPr>
        </p:nvSpPr>
        <p:spPr>
          <a:xfrm>
            <a:off x="2737455" y="1110166"/>
            <a:ext cx="95320" cy="189237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7" name="文本框 56"/>
          <p:cNvSpPr txBox="1"/>
          <p:nvPr>
            <p:custDataLst>
              <p:tags r:id="rId20"/>
            </p:custDataLst>
          </p:nvPr>
        </p:nvSpPr>
        <p:spPr>
          <a:xfrm>
            <a:off x="2832774" y="1314122"/>
            <a:ext cx="8287196" cy="749941"/>
          </a:xfrm>
          <a:prstGeom prst="rect">
            <a:avLst/>
          </a:prstGeom>
          <a:noFill/>
        </p:spPr>
        <p:txBody>
          <a:bodyPr wrap="square" rtlCol="0" anchor="t" anchorCtr="0">
            <a:normAutofit/>
          </a:bodyPr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2800" spc="200">
                <a:solidFill>
                  <a:schemeClr val="tx1"/>
                </a:solidFill>
              </a:rPr>
              <a:t>牛熊线（箱体）</a:t>
            </a:r>
            <a:endParaRPr lang="zh-CN" altLang="en-US" sz="2800" spc="200">
              <a:solidFill>
                <a:schemeClr val="tx1"/>
              </a:solidFill>
            </a:endParaRPr>
          </a:p>
        </p:txBody>
      </p:sp>
      <p:sp>
        <p:nvSpPr>
          <p:cNvPr id="11" name="文本框 10"/>
          <p:cNvSpPr txBox="1"/>
          <p:nvPr>
            <p:custDataLst>
              <p:tags r:id="rId21"/>
            </p:custDataLst>
          </p:nvPr>
        </p:nvSpPr>
        <p:spPr>
          <a:xfrm>
            <a:off x="1089687" y="1185861"/>
            <a:ext cx="1480257" cy="508137"/>
          </a:xfrm>
          <a:prstGeom prst="rect">
            <a:avLst/>
          </a:prstGeom>
          <a:noFill/>
        </p:spPr>
        <p:txBody>
          <a:bodyPr wrap="square" rtlCol="0" anchor="ctr" anchorCtr="0">
            <a:normAutofit fontScale="80000"/>
          </a:bodyPr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3000" b="1" spc="220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rPr>
              <a:t>主力</a:t>
            </a:r>
            <a:endParaRPr lang="zh-CN" altLang="en-US" sz="3000" b="1" spc="220" dirty="0">
              <a:solidFill>
                <a:schemeClr val="lt1"/>
              </a:solidFill>
              <a:uFillTx/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0" name="对角圆角矩形 59"/>
          <p:cNvSpPr/>
          <p:nvPr>
            <p:custDataLst>
              <p:tags r:id="rId22"/>
            </p:custDataLst>
          </p:nvPr>
        </p:nvSpPr>
        <p:spPr>
          <a:xfrm>
            <a:off x="988060" y="5348983"/>
            <a:ext cx="10363200" cy="773070"/>
          </a:xfrm>
          <a:prstGeom prst="round2DiagRect">
            <a:avLst>
              <a:gd name="adj1" fmla="val 26654"/>
              <a:gd name="adj2" fmla="val 2075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38100" dir="6420000" algn="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1" name="对角圆角矩形 60"/>
          <p:cNvSpPr/>
          <p:nvPr>
            <p:custDataLst>
              <p:tags r:id="rId23"/>
            </p:custDataLst>
          </p:nvPr>
        </p:nvSpPr>
        <p:spPr>
          <a:xfrm>
            <a:off x="988060" y="5157643"/>
            <a:ext cx="1749395" cy="666536"/>
          </a:xfrm>
          <a:prstGeom prst="round2DiagRect">
            <a:avLst>
              <a:gd name="adj1" fmla="val 26654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65100" dist="25400" dir="2700000" sx="102000" sy="102000" algn="tl" rotWithShape="0">
              <a:schemeClr val="accent4">
                <a:alpha val="3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2" name="直角三角形 61"/>
          <p:cNvSpPr/>
          <p:nvPr>
            <p:custDataLst>
              <p:tags r:id="rId24"/>
            </p:custDataLst>
          </p:nvPr>
        </p:nvSpPr>
        <p:spPr>
          <a:xfrm>
            <a:off x="2737455" y="5158344"/>
            <a:ext cx="95320" cy="189237"/>
          </a:xfrm>
          <a:prstGeom prst="rtTriangl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4" name="文本框 63"/>
          <p:cNvSpPr txBox="1"/>
          <p:nvPr>
            <p:custDataLst>
              <p:tags r:id="rId25"/>
            </p:custDataLst>
          </p:nvPr>
        </p:nvSpPr>
        <p:spPr>
          <a:xfrm>
            <a:off x="2832774" y="5362300"/>
            <a:ext cx="8287196" cy="749941"/>
          </a:xfrm>
          <a:prstGeom prst="rect">
            <a:avLst/>
          </a:prstGeom>
          <a:noFill/>
        </p:spPr>
        <p:txBody>
          <a:bodyPr wrap="square" rtlCol="0" anchor="t" anchorCtr="0">
            <a:normAutofit/>
          </a:bodyPr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2800" spc="200">
                <a:solidFill>
                  <a:schemeClr val="tx1"/>
                </a:solidFill>
              </a:rPr>
              <a:t>看关键K线（资金起爆）</a:t>
            </a:r>
            <a:r>
              <a:rPr lang="en-US" altLang="zh-CN" sz="2800" spc="200">
                <a:solidFill>
                  <a:schemeClr val="tx1"/>
                </a:solidFill>
              </a:rPr>
              <a:t>1</a:t>
            </a:r>
            <a:r>
              <a:rPr lang="zh-CN" altLang="en-US" sz="2800" spc="200">
                <a:solidFill>
                  <a:schemeClr val="tx1"/>
                </a:solidFill>
              </a:rPr>
              <a:t>浪起爆买</a:t>
            </a:r>
            <a:endParaRPr lang="zh-CN" altLang="en-US" sz="2800" spc="200">
              <a:solidFill>
                <a:schemeClr val="tx1"/>
              </a:solidFill>
            </a:endParaRPr>
          </a:p>
        </p:txBody>
      </p:sp>
      <p:sp>
        <p:nvSpPr>
          <p:cNvPr id="23" name="文本框 22"/>
          <p:cNvSpPr txBox="1"/>
          <p:nvPr>
            <p:custDataLst>
              <p:tags r:id="rId26"/>
            </p:custDataLst>
          </p:nvPr>
        </p:nvSpPr>
        <p:spPr>
          <a:xfrm>
            <a:off x="1089687" y="5234039"/>
            <a:ext cx="1480257" cy="508137"/>
          </a:xfrm>
          <a:prstGeom prst="rect">
            <a:avLst/>
          </a:prstGeom>
          <a:noFill/>
        </p:spPr>
        <p:txBody>
          <a:bodyPr wrap="square" rtlCol="0" anchor="ctr" anchorCtr="0">
            <a:normAutofit fontScale="80000"/>
          </a:bodyPr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3000" b="1" spc="22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rPr>
              <a:t>散户</a:t>
            </a:r>
            <a:endParaRPr lang="zh-CN" altLang="en-US" sz="3000" b="1" spc="220" dirty="0">
              <a:solidFill>
                <a:schemeClr val="dk1">
                  <a:lumMod val="85000"/>
                  <a:lumOff val="15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7" name="Right Triangle 13"/>
          <p:cNvSpPr/>
          <p:nvPr>
            <p:custDataLst>
              <p:tags r:id="rId27"/>
            </p:custDataLst>
          </p:nvPr>
        </p:nvSpPr>
        <p:spPr>
          <a:xfrm>
            <a:off x="8980143" y="0"/>
            <a:ext cx="3211859" cy="2888166"/>
          </a:xfrm>
          <a:custGeom>
            <a:avLst/>
            <a:gdLst>
              <a:gd name="connsiteX0" fmla="*/ 0 w 3211859"/>
              <a:gd name="connsiteY0" fmla="*/ 0 h 2888166"/>
              <a:gd name="connsiteX1" fmla="*/ 3211859 w 3211859"/>
              <a:gd name="connsiteY1" fmla="*/ 0 h 2888166"/>
              <a:gd name="connsiteX2" fmla="*/ 3211859 w 3211859"/>
              <a:gd name="connsiteY2" fmla="*/ 2888166 h 288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11859" h="2888166">
                <a:moveTo>
                  <a:pt x="0" y="0"/>
                </a:moveTo>
                <a:lnTo>
                  <a:pt x="3211859" y="0"/>
                </a:lnTo>
                <a:lnTo>
                  <a:pt x="3211859" y="2888166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直角三角形 3"/>
          <p:cNvSpPr/>
          <p:nvPr>
            <p:custDataLst>
              <p:tags r:id="rId28"/>
            </p:custDataLst>
          </p:nvPr>
        </p:nvSpPr>
        <p:spPr>
          <a:xfrm>
            <a:off x="0" y="3969835"/>
            <a:ext cx="3211859" cy="2888166"/>
          </a:xfrm>
          <a:prstGeom prst="rtTriangl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29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SPECIAL_SOURCE" val="bdnull"/>
  <p:tag name="KSO_WM_SLIDE_ID" val="diagram20203672_1"/>
  <p:tag name="KSO_WM_TEMPLATE_SUBCATEGORY" val="0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60*512"/>
  <p:tag name="KSO_WM_SLIDE_POSITION" val="0*27"/>
  <p:tag name="KSO_WM_TAG_VERSION" val="1.0"/>
  <p:tag name="KSO_WM_BEAUTIFY_FLAG" val="#wm#"/>
  <p:tag name="KSO_WM_TEMPLATE_CATEGORY" val="diagram"/>
  <p:tag name="KSO_WM_TEMPLATE_INDEX" val="20203672"/>
  <p:tag name="KSO_WM_SLIDE_LAYOUT" val="a_f"/>
  <p:tag name="KSO_WM_SLIDE_LAYOUT_CNT" val="1_1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SPECIAL_SOURCE" val="bdnull"/>
  <p:tag name="KSO_WM_SLIDE_ID" val="diagram20203672_1"/>
  <p:tag name="KSO_WM_TEMPLATE_SUBCATEGORY" val="0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60*512"/>
  <p:tag name="KSO_WM_SLIDE_POSITION" val="0*27"/>
  <p:tag name="KSO_WM_TAG_VERSION" val="1.0"/>
  <p:tag name="KSO_WM_BEAUTIFY_FLAG" val="#wm#"/>
  <p:tag name="KSO_WM_TEMPLATE_CATEGORY" val="diagram"/>
  <p:tag name="KSO_WM_TEMPLATE_INDEX" val="20203672"/>
  <p:tag name="KSO_WM_SLIDE_LAYOUT" val="a_f"/>
  <p:tag name="KSO_WM_SLIDE_LAYOUT_CNT" val="1_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SPECIAL_SOURCE" val="bdnull"/>
  <p:tag name="KSO_WM_SLIDE_ID" val="diagram20203672_1"/>
  <p:tag name="KSO_WM_TEMPLATE_SUBCATEGORY" val="0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60*512"/>
  <p:tag name="KSO_WM_SLIDE_POSITION" val="0*27"/>
  <p:tag name="KSO_WM_TAG_VERSION" val="1.0"/>
  <p:tag name="KSO_WM_BEAUTIFY_FLAG" val="#wm#"/>
  <p:tag name="KSO_WM_TEMPLATE_CATEGORY" val="diagram"/>
  <p:tag name="KSO_WM_TEMPLATE_INDEX" val="20203672"/>
  <p:tag name="KSO_WM_SLIDE_LAYOUT" val="a_f"/>
  <p:tag name="KSO_WM_SLIDE_LAYOUT_CNT" val="1_1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SPECIAL_SOURCE" val="bdnull"/>
  <p:tag name="KSO_WM_SLIDE_ID" val="diagram20203672_1"/>
  <p:tag name="KSO_WM_TEMPLATE_SUBCATEGORY" val="0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60*512"/>
  <p:tag name="KSO_WM_SLIDE_POSITION" val="0*27"/>
  <p:tag name="KSO_WM_TAG_VERSION" val="1.0"/>
  <p:tag name="KSO_WM_BEAUTIFY_FLAG" val="#wm#"/>
  <p:tag name="KSO_WM_TEMPLATE_CATEGORY" val="diagram"/>
  <p:tag name="KSO_WM_TEMPLATE_INDEX" val="20203672"/>
  <p:tag name="KSO_WM_SLIDE_LAYOUT" val="a_f"/>
  <p:tag name="KSO_WM_SLIDE_LAYOUT_CNT" val="1_1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SPECIAL_SOURCE" val="bdnull"/>
  <p:tag name="KSO_WM_SLIDE_ID" val="diagram20203672_1"/>
  <p:tag name="KSO_WM_TEMPLATE_SUBCATEGORY" val="0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60*512"/>
  <p:tag name="KSO_WM_SLIDE_POSITION" val="0*27"/>
  <p:tag name="KSO_WM_TAG_VERSION" val="1.0"/>
  <p:tag name="KSO_WM_BEAUTIFY_FLAG" val="#wm#"/>
  <p:tag name="KSO_WM_TEMPLATE_CATEGORY" val="diagram"/>
  <p:tag name="KSO_WM_TEMPLATE_INDEX" val="20203672"/>
  <p:tag name="KSO_WM_SLIDE_LAYOUT" val="a_f"/>
  <p:tag name="KSO_WM_SLIDE_LAYOUT_CNT" val="1_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3672_1*a*1"/>
  <p:tag name="KSO_WM_TEMPLATE_CATEGORY" val="diagram"/>
  <p:tag name="KSO_WM_TEMPLATE_INDEX" val="20203672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</p:tagLst>
</file>

<file path=ppt/tags/tag112.xml><?xml version="1.0" encoding="utf-8"?>
<p:tagLst xmlns:p="http://schemas.openxmlformats.org/presentationml/2006/main">
  <p:tag name="KSO_WM_SPECIAL_SOURCE" val="bdnull"/>
  <p:tag name="KSO_WM_SLIDE_ID" val="diagram20203672_1"/>
  <p:tag name="KSO_WM_TEMPLATE_SUBCATEGORY" val="0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60*512"/>
  <p:tag name="KSO_WM_SLIDE_POSITION" val="0*27"/>
  <p:tag name="KSO_WM_TAG_VERSION" val="1.0"/>
  <p:tag name="KSO_WM_BEAUTIFY_FLAG" val="#wm#"/>
  <p:tag name="KSO_WM_TEMPLATE_CATEGORY" val="diagram"/>
  <p:tag name="KSO_WM_TEMPLATE_INDEX" val="20203672"/>
  <p:tag name="KSO_WM_SLIDE_LAYOUT" val="a_f"/>
  <p:tag name="KSO_WM_SLIDE_LAYOUT_CNT" val="1_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3672_1*a*1"/>
  <p:tag name="KSO_WM_TEMPLATE_CATEGORY" val="diagram"/>
  <p:tag name="KSO_WM_TEMPLATE_INDEX" val="20203672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</p:tagLst>
</file>

<file path=ppt/tags/tag115.xml><?xml version="1.0" encoding="utf-8"?>
<p:tagLst xmlns:p="http://schemas.openxmlformats.org/presentationml/2006/main">
  <p:tag name="KSO_WM_SPECIAL_SOURCE" val="bdnull"/>
  <p:tag name="KSO_WM_SLIDE_ID" val="diagram20203672_1"/>
  <p:tag name="KSO_WM_TEMPLATE_SUBCATEGORY" val="0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60*512"/>
  <p:tag name="KSO_WM_SLIDE_POSITION" val="0*27"/>
  <p:tag name="KSO_WM_TAG_VERSION" val="1.0"/>
  <p:tag name="KSO_WM_BEAUTIFY_FLAG" val="#wm#"/>
  <p:tag name="KSO_WM_TEMPLATE_CATEGORY" val="diagram"/>
  <p:tag name="KSO_WM_TEMPLATE_INDEX" val="20203672"/>
  <p:tag name="KSO_WM_SLIDE_LAYOUT" val="a_f"/>
  <p:tag name="KSO_WM_SLIDE_LAYOUT_CNT" val="1_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0840_1*i*1"/>
  <p:tag name="KSO_WM_TEMPLATE_CATEGORY" val="diagram"/>
  <p:tag name="KSO_WM_TEMPLATE_INDEX" val="20210840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0},&quot;ReferentInfo&quot;:{&quot;Id&quot;:&quot;716ced2ee7e6474f8aacdbb9c72cad7c&quot;,&quot;X&quot;:{&quot;Pos&quot;:1},&quot;Y&quot;:{&quot;Pos&quot;:2}},&quot;whChangeMode&quot;:0}"/>
  <p:tag name="KSO_WM_UNIT_DEC_AREA_ID" val="646930392be847aba92d61b42163b518"/>
  <p:tag name="KSO_WM_CHIP_GROUPID" val="5ed745afafe44fab1839bd05"/>
  <p:tag name="KSO_WM_CHIP_XID" val="5ed21bffdaf2e53b70be3ec4"/>
  <p:tag name="KSO_WM_UNIT_FILL_FORE_SCHEMECOLOR_INDEX_BRIGHTNESS" val="0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  <p:tag name="KSO_WM_UNIT_VALUE" val="10"/>
  <p:tag name="KSO_WM_TEMPLATE_ASSEMBLE_XID" val="60656e6e4054ed1e2fb7f895"/>
  <p:tag name="KSO_WM_TEMPLATE_ASSEMBLE_GROUPID" val="60656e6e4054ed1e2fb7f895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0840_1*i*2"/>
  <p:tag name="KSO_WM_TEMPLATE_CATEGORY" val="diagram"/>
  <p:tag name="KSO_WM_TEMPLATE_INDEX" val="20210840"/>
  <p:tag name="KSO_WM_UNIT_LAYERLEVEL" val="1"/>
  <p:tag name="KSO_WM_TAG_VERSION" val="1.0"/>
  <p:tag name="KSO_WM_BEAUTIFY_FLAG" val="#wm#"/>
  <p:tag name="KSO_WM_UNIT_TYPE" val="i"/>
  <p:tag name="KSO_WM_UNIT_INDEX" val="2"/>
  <p:tag name="KSO_WM_UNIT_BLOCK" val="0"/>
  <p:tag name="KSO_WM_UNIT_SM_LIMIT_TYPE" val="2"/>
  <p:tag name="KSO_WM_UNIT_DECORATE_INFO" val="{&quot;ReferentInfo&quot;:{&quot;Id&quot;:&quot;slide&quot;,&quot;X&quot;:{&quot;Pos&quot;:2},&quot;Y&quot;:{&quot;Pos&quot;:0}},&quot;DecorateInfoX&quot;:{&quot;Pos&quot;:2,&quot;IsAbs&quot;:false},&quot;DecorateInfoY&quot;:{&quot;Pos&quot;:0,&quot;IsAbs&quot;:false},&quot;DecorateInfoW&quot;:{&quot;IsAbs&quot;:false},&quot;DecorateInfoH&quot;:{&quot;IsAbs&quot;:false},&quot;whChangeMode&quot;:0}"/>
  <p:tag name="KSO_WM_UNIT_DEC_AREA_ID" val="51fc2a00958e4110a7400cf7c5fb9b10"/>
  <p:tag name="KSO_WM_CHIP_GROUPID" val="5ed745afafe44fab1839bd05"/>
  <p:tag name="KSO_WM_CHIP_XID" val="5ed21bffdaf2e53b70be3ec4"/>
  <p:tag name="KSO_WM_UNIT_LINE_FORE_SCHEMECOLOR_INDEX_BRIGHTNESS" val="-0.15"/>
  <p:tag name="KSO_WM_UNIT_LINE_FORE_SCHEMECOLOR_INDEX" val="14"/>
  <p:tag name="KSO_WM_UNIT_LINE_FILL_TYPE" val="2"/>
  <p:tag name="KSO_WM_UNIT_VALUE" val="738"/>
  <p:tag name="KSO_WM_TEMPLATE_ASSEMBLE_XID" val="60656e6e4054ed1e2fb7f895"/>
  <p:tag name="KSO_WM_TEMPLATE_ASSEMBLE_GROUPID" val="60656e6e4054ed1e2fb7f895"/>
</p:tagLst>
</file>

<file path=ppt/tags/tag11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0840_1*a*1"/>
  <p:tag name="KSO_WM_TEMPLATE_CATEGORY" val="diagram"/>
  <p:tag name="KSO_WM_TEMPLATE_INDEX" val="20210840"/>
  <p:tag name="KSO_WM_UNIT_LAYERLEVEL" val="1"/>
  <p:tag name="KSO_WM_TAG_VERSION" val="1.0"/>
  <p:tag name="KSO_WM_BEAUTIFY_FLAG" val="#wm#"/>
  <p:tag name="KSO_WM_UNIT_PRESET_TEXT" val="添加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716ced2ee7e6474f8aacdbb9c72cad7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7a67ab0ad37046f496aac1cde81383e4"/>
  <p:tag name="KSO_WM_UNIT_TEXT_FILL_FORE_SCHEMECOLOR_INDEX_BRIGHTNESS" val="0"/>
  <p:tag name="KSO_WM_UNIT_TEXT_FILL_FORE_SCHEMECOLOR_INDEX" val="13"/>
  <p:tag name="KSO_WM_UNIT_TEXT_FILL_TYPE" val="1"/>
  <p:tag name="KSO_WM_TEMPLATE_ASSEMBLE_XID" val="60656e6e4054ed1e2fb7f895"/>
  <p:tag name="KSO_WM_TEMPLATE_ASSEMBLE_GROUPID" val="60656e6e4054ed1e2fb7f895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766_1*l_h_i*1_2_1"/>
  <p:tag name="KSO_WM_TEMPLATE_CATEGORY" val="diagram"/>
  <p:tag name="KSO_WM_TEMPLATE_INDEX" val="20228766"/>
  <p:tag name="KSO_WM_UNIT_LAYERLEVEL" val="1_1_1"/>
  <p:tag name="KSO_WM_TAG_VERSION" val="1.0"/>
  <p:tag name="KSO_WM_BEAUTIFY_FLAG" val="#wm#"/>
  <p:tag name="KSO_WM_UNIT_TYPE" val="l_h_i"/>
  <p:tag name="KSO_WM_UNIT_INDEX" val="1_2_1"/>
  <p:tag name="KSO_WM_UNIT_FILL_FORE_SCHEMECOLOR_INDEX_1_BRIGHTNESS" val="0"/>
  <p:tag name="KSO_WM_UNIT_FILL_FORE_SCHEMECOLOR_INDEX_1" val="6"/>
  <p:tag name="KSO_WM_UNIT_FILL_FORE_SCHEMECOLOR_INDEX_1_POS" val="0"/>
  <p:tag name="KSO_WM_UNIT_FILL_FORE_SCHEMECOLOR_INDEX_1_TRANS" val="0"/>
  <p:tag name="KSO_WM_UNIT_FILL_FORE_SCHEMECOLOR_INDEX_2_BRIGHTNESS" val="-0.25"/>
  <p:tag name="KSO_WM_UNIT_FILL_FORE_SCHEMECOLOR_INDEX_2" val="6"/>
  <p:tag name="KSO_WM_UNIT_FILL_FORE_SCHEMECOLOR_INDEX_2_POS" val="1"/>
  <p:tag name="KSO_WM_UNIT_FILL_FORE_SCHEMECOLOR_INDEX_2_TRANS" val="0"/>
  <p:tag name="KSO_WM_UNIT_FILL_GRADIENT_TYPE" val="0"/>
  <p:tag name="KSO_WM_UNIT_FILL_GRADIENT_ANGLE" val="130"/>
  <p:tag name="KSO_WM_UNIT_FILL_GRADIENT_Direction" val="-2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272.7636220472441,&quot;left&quot;:323.99661417322835,&quot;top&quot;:133.61826771653543,&quot;width&quot;:504.0544881889762}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766_1*l_h_i*1_1_1"/>
  <p:tag name="KSO_WM_TEMPLATE_CATEGORY" val="diagram"/>
  <p:tag name="KSO_WM_TEMPLATE_INDEX" val="20228766"/>
  <p:tag name="KSO_WM_UNIT_LAYERLEVEL" val="1_1_1"/>
  <p:tag name="KSO_WM_TAG_VERSION" val="1.0"/>
  <p:tag name="KSO_WM_BEAUTIFY_FLAG" val="#wm#"/>
  <p:tag name="KSO_WM_UNIT_TYPE" val="l_h_i"/>
  <p:tag name="KSO_WM_UNIT_INDEX" val="1_1_1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-0.25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130"/>
  <p:tag name="KSO_WM_UNIT_FILL_GRADIENT_Direction" val="-2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272.7636220472441,&quot;left&quot;:323.99661417322835,&quot;top&quot;:133.61826771653543,&quot;width&quot;:504.0544881889762}"/>
</p:tagLst>
</file>

<file path=ppt/tags/tag122.xml><?xml version="1.0" encoding="utf-8"?>
<p:tagLst xmlns:p="http://schemas.openxmlformats.org/presentationml/2006/main">
  <p:tag name="KSO_WM_UNIT_SUBTYPE" val="a"/>
  <p:tag name="KSO_WM_UNIT_PRESET_TEXT" val="您的正文已经经简明扼要，字字珠玑，但信息却千丝万缕、错综复杂，需要用更多的文字来表述；但请您尽可能提炼思想的精髓，否则容易造成观者的阅读压力，适得其反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28766_1*l_h_f*1_1_1"/>
  <p:tag name="KSO_WM_TEMPLATE_CATEGORY" val="diagram"/>
  <p:tag name="KSO_WM_TEMPLATE_INDEX" val="20228766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4"/>
  <p:tag name="KSO_WM_UNIT_TEXT_FILL_TYPE" val="1"/>
  <p:tag name="KSO_WM_UNIT_USESOURCEFORMAT_APPLY" val="1"/>
  <p:tag name="KSO_WM_DIAGRAM_VIRTUALLY_FRAME" val="{&quot;height&quot;:272.7636220472441,&quot;left&quot;:323.99661417322835,&quot;top&quot;:133.61826771653543,&quot;width&quot;:504.0544881889762}"/>
</p:tagLst>
</file>

<file path=ppt/tags/tag123.xml><?xml version="1.0" encoding="utf-8"?>
<p:tagLst xmlns:p="http://schemas.openxmlformats.org/presentationml/2006/main">
  <p:tag name="KSO_WM_UNIT_SUBTYPE" val="a"/>
  <p:tag name="KSO_WM_UNIT_PRESET_TEXT" val="您的正文已经经简明扼要，字字珠玑，但信息却千丝万缕、错综复杂，需要用更多的文字来表述；但请您尽可能提炼思想的精髓，否则容易造成观者的阅读压力，适得其反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28766_1*l_h_f*1_2_1"/>
  <p:tag name="KSO_WM_TEMPLATE_CATEGORY" val="diagram"/>
  <p:tag name="KSO_WM_TEMPLATE_INDEX" val="20228766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4"/>
  <p:tag name="KSO_WM_UNIT_TEXT_FILL_TYPE" val="1"/>
  <p:tag name="KSO_WM_UNIT_USESOURCEFORMAT_APPLY" val="1"/>
  <p:tag name="KSO_WM_DIAGRAM_VIRTUALLY_FRAME" val="{&quot;height&quot;:272.7636220472441,&quot;left&quot;:323.99661417322835,&quot;top&quot;:133.61826771653543,&quot;width&quot;:504.0544881889762}"/>
</p:tagLst>
</file>

<file path=ppt/tags/tag124.xml><?xml version="1.0" encoding="utf-8"?>
<p:tagLst xmlns:p="http://schemas.openxmlformats.org/presentationml/2006/main">
  <p:tag name="KSO_WM_SPECIAL_SOURCE" val="bdnull"/>
  <p:tag name="KSO_WM_SLIDE_ID" val="diagram20210840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40*396"/>
  <p:tag name="KSO_WM_SLIDE_POSITION" val="48*71"/>
  <p:tag name="KSO_WM_TAG_VERSION" val="1.0"/>
  <p:tag name="KSO_WM_BEAUTIFY_FLAG" val="#wm#"/>
  <p:tag name="KSO_WM_TEMPLATE_CATEGORY" val="diagram"/>
  <p:tag name="KSO_WM_TEMPLATE_INDEX" val="20210840"/>
  <p:tag name="KSO_WM_SLIDE_LAYOUT" val="a_d"/>
  <p:tag name="KSO_WM_SLIDE_LAYOUT_CNT" val="1_1"/>
  <p:tag name="KSO_WM_SLIDE_LAYOUT_INFO" val="{&quot;direction&quot;:1,&quot;id&quot;:&quot;2021-04-01T14:58:29&quot;,&quot;maxSize&quot;:{&quot;size1&quot;:32.5},&quot;minSize&quot;:{&quot;size1&quot;:32.5},&quot;normalSize&quot;:{&quot;size1&quot;:32.5},&quot;subLayout&quot;:[{&quot;id&quot;:&quot;2021-04-01T14:58:29&quot;,&quot;margin&quot;:{&quot;bottom&quot;:6.7729997634887695,&quot;left&quot;:1.6929999589920044,&quot;right&quot;:2.117000102996826,&quot;top&quot;:5.927000999450684},&quot;type&quot;:0},{&quot;id&quot;:&quot;2021-04-01T14:58:29&quot;,&quot;margin&quot;:{&quot;bottom&quot;:4.2330002784729,&quot;left&quot;:0.4230000674724579,&quot;right&quot;:4.657000541687012,&quot;top&quot;:4.2330002784729},&quot;type&quot;:0}],&quot;type&quot;:0}"/>
  <p:tag name="KSO_WM_SLIDE_RATIO" val="1.777778"/>
  <p:tag name="KSO_WM_CHIP_INFOS" val="{&quot;layout_type&quot;:&quot;leftright&quot;,&quot;layout_feature&quot;:1,&quot;tags&quot;:{&quot;style&quot;:[&quot;商务&quot;,&quot;简约&quot;,&quot;文艺清新&quot;,&quot;卡通&quot;,&quot;欧美风&quot;,&quot;黑板风&quot;,&quot;渐变风&quot;]},&quot;slide_type&quot;:[&quot;text&quot;],&quot;aspect_ratio&quot;:&quot;16:9&quot;,&quot;diagram&quot;:{&quot;type&quot;:[],&quot;direction&quot;:0,&quot;isSupportDecBetweenItems&quot;:false}}"/>
  <p:tag name="KSO_WM_CHIP_XID" val="5ed21bffdaf2e53b70be3ec4"/>
  <p:tag name="KSO_WM_CHIP_FILLPROP" val="[[{&quot;fill_id&quot;:&quot;9a355c80c5954ee09524de9ebc4c51fa&quot;,&quot;fill_align&quot;:&quot;cm&quot;,&quot;text_align&quot;:&quot;cm&quot;,&quot;text_direction&quot;:&quot;horizontal&quot;,&quot;chip_types&quot;:[&quot;header&quot;]},{&quot;fill_id&quot;:&quot;d54c11053c694c528a73c81ffd135bd4&quot;,&quot;fill_align&quot;:&quot;cm&quot;,&quot;text_align&quot;:&quot;lm&quot;,&quot;text_direction&quot;:&quot;horizontal&quot;,&quot;chip_types&quot;:[&quot;diagram&quot;,&quot;pictext&quot;,&quot;text&quot;,&quot;picture&quot;,&quot;chart&quot;,&quot;table&quot;,&quot;video&quot;],&quot;support_features&quot;:[&quot;collage&quot;,&quot;carousel&quot;]}]]"/>
  <p:tag name="KSO_WM_CHIP_GROUPID" val="5ed745afafe44fab1839bd05"/>
  <p:tag name="KSO_WM_SLIDE_BK_DARK_LIGHT" val="2"/>
  <p:tag name="KSO_WM_SLIDE_BACKGROUND_TYPE" val="general"/>
  <p:tag name="KSO_WM_SLIDE_SUPPORT_FEATURE_TYPE" val="3"/>
  <p:tag name="KSO_WM_TEMPLATE_ASSEMBLE_XID" val="60656e6e4054ed1e2fb7f895"/>
  <p:tag name="KSO_WM_TEMPLATE_ASSEMBLE_GROUPID" val="60656e6e4054ed1e2fb7f895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SPECIAL_SOURCE" val="bdnull"/>
  <p:tag name="KSO_WM_SLIDE_ID" val="diagram20203672_1"/>
  <p:tag name="KSO_WM_TEMPLATE_SUBCATEGORY" val="0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60*512"/>
  <p:tag name="KSO_WM_SLIDE_POSITION" val="0*27"/>
  <p:tag name="KSO_WM_TAG_VERSION" val="1.0"/>
  <p:tag name="KSO_WM_BEAUTIFY_FLAG" val="#wm#"/>
  <p:tag name="KSO_WM_TEMPLATE_CATEGORY" val="diagram"/>
  <p:tag name="KSO_WM_TEMPLATE_INDEX" val="20203672"/>
  <p:tag name="KSO_WM_SLIDE_LAYOUT" val="a_f"/>
  <p:tag name="KSO_WM_SLIDE_LAYOUT_CNT" val="1_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SPECIAL_SOURCE" val="bdnull"/>
  <p:tag name="KSO_WM_SLIDE_ID" val="diagram20203672_1"/>
  <p:tag name="KSO_WM_TEMPLATE_SUBCATEGORY" val="0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60*512"/>
  <p:tag name="KSO_WM_SLIDE_POSITION" val="0*27"/>
  <p:tag name="KSO_WM_TAG_VERSION" val="1.0"/>
  <p:tag name="KSO_WM_BEAUTIFY_FLAG" val="#wm#"/>
  <p:tag name="KSO_WM_TEMPLATE_CATEGORY" val="diagram"/>
  <p:tag name="KSO_WM_TEMPLATE_INDEX" val="20203672"/>
  <p:tag name="KSO_WM_SLIDE_LAYOUT" val="a_f"/>
  <p:tag name="KSO_WM_SLIDE_LAYOUT_CNT" val="1_1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SPECIAL_SOURCE" val="bdnull"/>
  <p:tag name="KSO_WM_SLIDE_ID" val="diagram20203672_1"/>
  <p:tag name="KSO_WM_TEMPLATE_SUBCATEGORY" val="0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60*512"/>
  <p:tag name="KSO_WM_SLIDE_POSITION" val="0*27"/>
  <p:tag name="KSO_WM_TAG_VERSION" val="1.0"/>
  <p:tag name="KSO_WM_BEAUTIFY_FLAG" val="#wm#"/>
  <p:tag name="KSO_WM_TEMPLATE_CATEGORY" val="diagram"/>
  <p:tag name="KSO_WM_TEMPLATE_INDEX" val="20203672"/>
  <p:tag name="KSO_WM_SLIDE_LAYOUT" val="a_f"/>
  <p:tag name="KSO_WM_SLIDE_LAYOUT_CNT" val="1_1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SPECIAL_SOURCE" val="bdnull"/>
  <p:tag name="KSO_WM_SLIDE_ID" val="diagram20203672_1"/>
  <p:tag name="KSO_WM_TEMPLATE_SUBCATEGORY" val="0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60*512"/>
  <p:tag name="KSO_WM_SLIDE_POSITION" val="0*27"/>
  <p:tag name="KSO_WM_TAG_VERSION" val="1.0"/>
  <p:tag name="KSO_WM_BEAUTIFY_FLAG" val="#wm#"/>
  <p:tag name="KSO_WM_TEMPLATE_CATEGORY" val="diagram"/>
  <p:tag name="KSO_WM_TEMPLATE_INDEX" val="20203672"/>
  <p:tag name="KSO_WM_SLIDE_LAYOUT" val="a_f"/>
  <p:tag name="KSO_WM_SLIDE_LAYOUT_CNT" val="1_1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SPECIAL_SOURCE" val="bdnull"/>
  <p:tag name="KSO_WM_SLIDE_ID" val="diagram20203672_1"/>
  <p:tag name="KSO_WM_TEMPLATE_SUBCATEGORY" val="0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60*512"/>
  <p:tag name="KSO_WM_SLIDE_POSITION" val="0*27"/>
  <p:tag name="KSO_WM_TAG_VERSION" val="1.0"/>
  <p:tag name="KSO_WM_BEAUTIFY_FLAG" val="#wm#"/>
  <p:tag name="KSO_WM_TEMPLATE_CATEGORY" val="diagram"/>
  <p:tag name="KSO_WM_TEMPLATE_INDEX" val="20203672"/>
  <p:tag name="KSO_WM_SLIDE_LAYOUT" val="a_f"/>
  <p:tag name="KSO_WM_SLIDE_LAYOUT_CNT" val="1_1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SPECIAL_SOURCE" val="bdnull"/>
  <p:tag name="KSO_WM_SLIDE_ID" val="diagram20203672_1"/>
  <p:tag name="KSO_WM_TEMPLATE_SUBCATEGORY" val="0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60*512"/>
  <p:tag name="KSO_WM_SLIDE_POSITION" val="0*27"/>
  <p:tag name="KSO_WM_TAG_VERSION" val="1.0"/>
  <p:tag name="KSO_WM_BEAUTIFY_FLAG" val="#wm#"/>
  <p:tag name="KSO_WM_TEMPLATE_CATEGORY" val="diagram"/>
  <p:tag name="KSO_WM_TEMPLATE_INDEX" val="20203672"/>
  <p:tag name="KSO_WM_SLIDE_LAYOUT" val="a_f"/>
  <p:tag name="KSO_WM_SLIDE_LAYOUT_CNT" val="1_1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SPECIAL_SOURCE" val="bdnull"/>
  <p:tag name="KSO_WM_SLIDE_ID" val="diagram20203672_1"/>
  <p:tag name="KSO_WM_TEMPLATE_SUBCATEGORY" val="0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60*512"/>
  <p:tag name="KSO_WM_SLIDE_POSITION" val="0*27"/>
  <p:tag name="KSO_WM_TAG_VERSION" val="1.0"/>
  <p:tag name="KSO_WM_BEAUTIFY_FLAG" val="#wm#"/>
  <p:tag name="KSO_WM_TEMPLATE_CATEGORY" val="diagram"/>
  <p:tag name="KSO_WM_TEMPLATE_INDEX" val="20203672"/>
  <p:tag name="KSO_WM_SLIDE_LAYOUT" val="a_f"/>
  <p:tag name="KSO_WM_SLIDE_LAYOUT_CNT" val="1_1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46.xml><?xml version="1.0" encoding="utf-8"?>
<p:tagLst xmlns:p="http://schemas.openxmlformats.org/presentationml/2006/main">
  <p:tag name="KSO_WPP_MARK_KEY" val="5d6e9262-ca8a-4070-8ad5-698f89e303ea"/>
  <p:tag name="COMMONDATA" val="eyJoZGlkIjoiMTMzZGI2MjkwNzI0NGI5MzY0NzUwYzMxOTRjZGRmN2UifQ=="/>
  <p:tag name="commondata" val="eyJoZGlkIjoiYTk2OTU5MmU5ZDc5NGYwMjlkNWY5YTcwNjgwNTQyOGEifQ=="/>
</p:tagLst>
</file>

<file path=ppt/tags/tag1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8.xml><?xml version="1.0" encoding="utf-8"?>
<p:tagLst xmlns:p="http://schemas.openxmlformats.org/presentationml/2006/main">
  <p:tag name="KSO_WM_SPECIAL_SOURCE" val="bdnull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5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6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7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8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9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1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2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3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44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5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6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7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48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9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3672_1*i*1"/>
  <p:tag name="KSO_WM_TEMPLATE_CATEGORY" val="diagram"/>
  <p:tag name="KSO_WM_TEMPLATE_INDEX" val="20203672"/>
  <p:tag name="KSO_WM_UNIT_LAYERLEVEL" val="1"/>
  <p:tag name="KSO_WM_TAG_VERSION" val="1.0"/>
  <p:tag name="KSO_WM_BEAUTIFY_FLAG" val="#wm#"/>
  <p:tag name="KSO_WM_UNIT_FILL_FORE_SCHEMECOLOR_INDEX_BRIGHTNESS" val="-0.5"/>
  <p:tag name="KSO_WM_UNIT_FILL_FORE_SCHEMECOLOR_INDEX" val="6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3672_1*i*2"/>
  <p:tag name="KSO_WM_TEMPLATE_CATEGORY" val="diagram"/>
  <p:tag name="KSO_WM_TEMPLATE_INDEX" val="20203672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58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3672_1*a*1"/>
  <p:tag name="KSO_WM_TEMPLATE_CATEGORY" val="diagram"/>
  <p:tag name="KSO_WM_TEMPLATE_INDEX" val="20203672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</p:tagLst>
</file>

<file path=ppt/tags/tag59.xml><?xml version="1.0" encoding="utf-8"?>
<p:tagLst xmlns:p="http://schemas.openxmlformats.org/presentationml/2006/main">
  <p:tag name="KSO_WM_UNIT_PRESET_TEXT" val="点击此处添加正文，文字是您思想的提炼，为了演示发布的良好效果，请言简意赅的阐述您的观点。&#13;您的正文已经经简明扼要，字字珠玑，但信息却千丝万缕、错综复杂，需要用更多的文字来表述；但请您尽可能提炼思想的精髓，否则容易造成观者的阅读压力，适得其反。&#13;正如我们都希望改变世界，希望给别人带去光明，但更多时候我们只需要播下一颗种子，自然有微风吹拂，雨露滋养。恰如其分的表达观点，往往事半功倍。&#13;当您的正文内容到达这个限度时，或许已经不纯粹作用于演示，极大可能运用于阅读领域；无论是传播观点、知识分享还是汇报工作，内容的详尽固然重要，但请一定注意信息框架的清晰，这样才能使内容层次分明，页面简洁易读。&#13;如果您的内容确实非常重要又难以精简，也请使用分段处理，对内容进行简单的梳理和提炼，这样会使逻辑框架相对清晰。为了能让您有更直观的字数感受，并进一步方便使用，我们设置了文本的最大限度，当您输入的文字到这里时。"/>
  <p:tag name="KSO_WM_UNIT_NOCLEAR" val="0"/>
  <p:tag name="KSO_WM_UNIT_VALUE" val="1144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3672_1*f*1"/>
  <p:tag name="KSO_WM_TEMPLATE_CATEGORY" val="diagram"/>
  <p:tag name="KSO_WM_TEMPLATE_INDEX" val="20203672"/>
  <p:tag name="KSO_WM_UNIT_LAYERLEVEL" val="1"/>
  <p:tag name="KSO_WM_TAG_VERSION" val="1.0"/>
  <p:tag name="KSO_WM_BEAUTIFY_FLAG" val="#wm#"/>
  <p:tag name="KSO_WM_UNIT_TEXT_FILL_FORE_SCHEMECOLOR_INDEX_BRIGHTNESS" val="0.05"/>
  <p:tag name="KSO_WM_UNIT_TEXT_FILL_FORE_SCHEMECOLOR_INDEX" val="13"/>
  <p:tag name="KSO_WM_UNIT_TEXT_FILL_TYPE" val="1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03672_1*i*3"/>
  <p:tag name="KSO_WM_TEMPLATE_CATEGORY" val="diagram"/>
  <p:tag name="KSO_WM_TEMPLATE_INDEX" val="20203672"/>
  <p:tag name="KSO_WM_UNIT_LAYERLEVEL" val="1"/>
  <p:tag name="KSO_WM_TAG_VERSION" val="1.0"/>
  <p:tag name="KSO_WM_BEAUTIFY_FLAG" val="#wm#"/>
  <p:tag name="KSO_WM_UNIT_FILL_FORE_SCHEMECOLOR_INDEX_BRIGHTNESS" val="-0.5"/>
  <p:tag name="KSO_WM_UNIT_FILL_FORE_SCHEMECOLOR_INDEX" val="6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61.xml><?xml version="1.0" encoding="utf-8"?>
<p:tagLst xmlns:p="http://schemas.openxmlformats.org/presentationml/2006/main">
  <p:tag name="KSO_WM_SPECIAL_SOURCE" val="bdnull"/>
  <p:tag name="KSO_WM_SLIDE_ID" val="diagram20203672_1"/>
  <p:tag name="KSO_WM_TEMPLATE_SUBCATEGORY" val="0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60*512"/>
  <p:tag name="KSO_WM_SLIDE_POSITION" val="0*27"/>
  <p:tag name="KSO_WM_TAG_VERSION" val="1.0"/>
  <p:tag name="KSO_WM_BEAUTIFY_FLAG" val="#wm#"/>
  <p:tag name="KSO_WM_TEMPLATE_CATEGORY" val="diagram"/>
  <p:tag name="KSO_WM_TEMPLATE_INDEX" val="20203672"/>
  <p:tag name="KSO_WM_SLIDE_LAYOUT" val="a_f"/>
  <p:tag name="KSO_WM_SLIDE_LAYOUT_CNT" val="1_1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SPECIAL_SOURCE" val="bdnull"/>
  <p:tag name="KSO_WM_SLIDE_ID" val="diagram20203672_1"/>
  <p:tag name="KSO_WM_TEMPLATE_SUBCATEGORY" val="0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60*512"/>
  <p:tag name="KSO_WM_SLIDE_POSITION" val="0*27"/>
  <p:tag name="KSO_WM_TAG_VERSION" val="1.0"/>
  <p:tag name="KSO_WM_BEAUTIFY_FLAG" val="#wm#"/>
  <p:tag name="KSO_WM_TEMPLATE_CATEGORY" val="diagram"/>
  <p:tag name="KSO_WM_TEMPLATE_INDEX" val="20203672"/>
  <p:tag name="KSO_WM_SLIDE_LAYOUT" val="a_f"/>
  <p:tag name="KSO_WM_SLIDE_LAYOUT_CNT" val="1_1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SPECIAL_SOURCE" val="bdnull"/>
  <p:tag name="KSO_WM_SLIDE_ID" val="diagram20203672_1"/>
  <p:tag name="KSO_WM_TEMPLATE_SUBCATEGORY" val="0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60*512"/>
  <p:tag name="KSO_WM_SLIDE_POSITION" val="0*27"/>
  <p:tag name="KSO_WM_TAG_VERSION" val="1.0"/>
  <p:tag name="KSO_WM_BEAUTIFY_FLAG" val="#wm#"/>
  <p:tag name="KSO_WM_TEMPLATE_CATEGORY" val="diagram"/>
  <p:tag name="KSO_WM_TEMPLATE_INDEX" val="20203672"/>
  <p:tag name="KSO_WM_SLIDE_LAYOUT" val="a_f"/>
  <p:tag name="KSO_WM_SLIDE_LAYOUT_CNT" val="1_1"/>
</p:tagLst>
</file>

<file path=ppt/tags/tag69.xml><?xml version="1.0" encoding="utf-8"?>
<p:tagLst xmlns:p="http://schemas.openxmlformats.org/presentationml/2006/main">
  <p:tag name="KSO_WM_BEAUTIFY_FLAG" val=""/>
  <p:tag name="KSO_WM_UNIT_SMARTLAYOUT_COMPRESS_INFO" val="{&#10;    &quot;id&quot;: &quot;2024-07-19T17:01:42&quot;,&#10;    &quot;max&quot;: 12.67220072348286,&#10;    &quot;topChanged&quot;: 12.67220072348286&#10;}&#10;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207575_1*i*6"/>
  <p:tag name="KSO_WM_TEMPLATE_CATEGORY" val="diagram"/>
  <p:tag name="KSO_WM_TEMPLATE_INDEX" val="20207575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846c5bceac97498ea01ab27e1af65450"/>
  <p:tag name="KSO_WM_UNIT_DECORATE_INFO" val="{&quot;ReferentInfo&quot;:{&quot;Id&quot;:&quot;slide&quot;,&quot;X&quot;:{&quot;Pos&quot;:2},&quot;Y&quot;:{&quot;Pos&quot;:2}},&quot;DecorateInfoX&quot;:{&quot;Pos&quot;:2,&quot;IsAbs&quot;:false},&quot;DecorateInfoY&quot;:{&quot;Pos&quot;:2,&quot;IsAbs&quot;:false},&quot;DecorateInfoW&quot;:{&quot;IsAbs&quot;:false},&quot;DecorateInfoH&quot;:{&quot;IsAbs&quot;:false},&quot;whChangeMode&quot;:1}"/>
  <p:tag name="KSO_WM_CHIP_GROUPID" val="5ed7460cafe44fab1839bd1a"/>
  <p:tag name="KSO_WM_CHIP_XID" val="5ed212f9daf2e53b70be3eb1"/>
  <p:tag name="KSO_WM_TEMPLATE_ASSEMBLE_XID" val="60656e6e4054ed1e2fb7f894"/>
  <p:tag name="KSO_WM_TEMPLATE_ASSEMBLE_GROUPID" val="60656e6e4054ed1e2fb7f894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diagram20207575_1*i*7"/>
  <p:tag name="KSO_WM_TEMPLATE_CATEGORY" val="diagram"/>
  <p:tag name="KSO_WM_TEMPLATE_INDEX" val="20207575"/>
  <p:tag name="KSO_WM_UNIT_LAYERLEVEL" val="1"/>
  <p:tag name="KSO_WM_TAG_VERSION" val="1.0"/>
  <p:tag name="KSO_WM_BEAUTIFY_FLAG" val="#wm#"/>
  <p:tag name="KSO_WM_UNIT_BLOCK" val="0"/>
  <p:tag name="KSO_WM_UNIT_SM_LIMIT_TYPE" val="2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true},&quot;DecorateInfoH&quot;:{&quot;IsAbs&quot;:true},&quot;whChangeMode&quot;:0}"/>
  <p:tag name="KSO_WM_UNIT_DEC_AREA_ID" val="df2cb7a8eab04bd7a138f79bef914df6"/>
  <p:tag name="KSO_WM_CHIP_GROUPID" val="5ed7460cafe44fab1839bd1a"/>
  <p:tag name="KSO_WM_CHIP_XID" val="5ed212f9daf2e53b70be3eb1"/>
  <p:tag name="KSO_WM_UNIT_FILL_FORE_SCHEMECOLOR_INDEX_BRIGHTNESS" val="0.6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65"/>
  <p:tag name="KSO_WM_TEMPLATE_ASSEMBLE_XID" val="60656e6e4054ed1e2fb7f894"/>
  <p:tag name="KSO_WM_TEMPLATE_ASSEMBLE_GROUPID" val="60656e6e4054ed1e2fb7f894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diagram20207575_1*i*8"/>
  <p:tag name="KSO_WM_TEMPLATE_CATEGORY" val="diagram"/>
  <p:tag name="KSO_WM_TEMPLATE_INDEX" val="20207575"/>
  <p:tag name="KSO_WM_UNIT_LAYERLEVEL" val="1"/>
  <p:tag name="KSO_WM_TAG_VERSION" val="1.0"/>
  <p:tag name="KSO_WM_BEAUTIFY_FLAG" val="#wm#"/>
  <p:tag name="KSO_WM_UNIT_SM_LIMIT_TYPE" val="2"/>
  <p:tag name="KSO_WM_UNIT_BLOCK" val="0"/>
  <p:tag name="KSO_WM_UNIT_DEC_AREA_ID" val="44db627f571c4a2a8e2c26a4a2d3f542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true},&quot;DecorateInfoH&quot;:{&quot;IsAbs&quot;:true},&quot;whChangeMode&quot;:0}"/>
  <p:tag name="KSO_WM_CHIP_GROUPID" val="5ed7460cafe44fab1839bd1a"/>
  <p:tag name="KSO_WM_CHIP_XID" val="5ed212f9daf2e53b70be3eb1"/>
  <p:tag name="KSO_WM_UNIT_FILL_FORE_SCHEMECOLOR_INDEX_BRIGHTNESS" val="0.6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0"/>
  <p:tag name="KSO_WM_TEMPLATE_ASSEMBLE_XID" val="60656e6e4054ed1e2fb7f894"/>
  <p:tag name="KSO_WM_TEMPLATE_ASSEMBLE_GROUPID" val="60656e6e4054ed1e2fb7f894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diagram20207575_1*i*9"/>
  <p:tag name="KSO_WM_TEMPLATE_CATEGORY" val="diagram"/>
  <p:tag name="KSO_WM_TEMPLATE_INDEX" val="20207575"/>
  <p:tag name="KSO_WM_UNIT_LAYERLEVEL" val="1"/>
  <p:tag name="KSO_WM_TAG_VERSION" val="1.0"/>
  <p:tag name="KSO_WM_BEAUTIFY_FLAG" val="#wm#"/>
  <p:tag name="KSO_WM_UNIT_SM_LIMIT_TYPE" val="2"/>
  <p:tag name="KSO_WM_UNIT_BLOCK" val="0"/>
  <p:tag name="KSO_WM_UNIT_DEC_AREA_ID" val="c7950b2ebee3495a999fea4c70b2eede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true},&quot;DecorateInfoH&quot;:{&quot;IsAbs&quot;:true},&quot;whChangeMode&quot;:0}"/>
  <p:tag name="KSO_WM_CHIP_GROUPID" val="5ed7460cafe44fab1839bd1a"/>
  <p:tag name="KSO_WM_CHIP_XID" val="5ed212f9daf2e53b70be3eb1"/>
  <p:tag name="KSO_WM_UNIT_FILL_FORE_SCHEMECOLOR_INDEX_BRIGHTNESS" val="0.6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0"/>
  <p:tag name="KSO_WM_TEMPLATE_ASSEMBLE_XID" val="60656e6e4054ed1e2fb7f894"/>
  <p:tag name="KSO_WM_TEMPLATE_ASSEMBLE_GROUPID" val="60656e6e4054ed1e2fb7f894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diagram20207575_1*i*10"/>
  <p:tag name="KSO_WM_TEMPLATE_CATEGORY" val="diagram"/>
  <p:tag name="KSO_WM_TEMPLATE_INDEX" val="20207575"/>
  <p:tag name="KSO_WM_UNIT_LAYERLEVEL" val="1"/>
  <p:tag name="KSO_WM_TAG_VERSION" val="1.0"/>
  <p:tag name="KSO_WM_BEAUTIFY_FLAG" val="#wm#"/>
  <p:tag name="KSO_WM_UNIT_SM_LIMIT_TYPE" val="2"/>
  <p:tag name="KSO_WM_UNIT_BLOCK" val="0"/>
  <p:tag name="KSO_WM_UNIT_DEC_AREA_ID" val="eb3a3e7619f44262a58f8c4694f34e8d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true},&quot;DecorateInfoH&quot;:{&quot;IsAbs&quot;:true},&quot;whChangeMode&quot;:0}"/>
  <p:tag name="KSO_WM_CHIP_GROUPID" val="5ed7460cafe44fab1839bd1a"/>
  <p:tag name="KSO_WM_CHIP_XID" val="5ed212f9daf2e53b70be3eb1"/>
  <p:tag name="KSO_WM_UNIT_FILL_FORE_SCHEMECOLOR_INDEX_BRIGHTNESS" val="0.6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0"/>
  <p:tag name="KSO_WM_TEMPLATE_ASSEMBLE_XID" val="60656e6e4054ed1e2fb7f894"/>
  <p:tag name="KSO_WM_TEMPLATE_ASSEMBLE_GROUPID" val="60656e6e4054ed1e2fb7f894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28764_3*l_h_i*1_2_1"/>
  <p:tag name="KSO_WM_TEMPLATE_CATEGORY" val="diagram"/>
  <p:tag name="KSO_WM_TEMPLATE_INDEX" val="20228764"/>
  <p:tag name="KSO_WM_UNIT_LAYERLEVEL" val="1_1_1"/>
  <p:tag name="KSO_WM_TAG_VERSION" val="1.0"/>
  <p:tag name="KSO_WM_BEAUTIFY_FLAG" val="#wm#"/>
  <p:tag name="KSO_WM_UNIT_FILL_FORE_SCHEMECOLOR_INDEX_BRIGHTNESS" val="-0.05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94.691968503937,&quot;left&quot;:77.8,&quot;top&quot;:87.35944881889763,&quot;width&quot;:816}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28764_3*l_h_i*1_2_2"/>
  <p:tag name="KSO_WM_TEMPLATE_CATEGORY" val="diagram"/>
  <p:tag name="KSO_WM_TEMPLATE_INDEX" val="20228764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6"/>
  <p:tag name="KSO_WM_UNIT_FILL_TYPE" val="1"/>
  <p:tag name="KSO_WM_UNIT_SHADOW_SCHEMECOLOR_INDEX_BRIGHTNESS" val="0"/>
  <p:tag name="KSO_WM_UNIT_SHADOW_SCHEMECOLOR_INDEX" val="6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94.691968503937,&quot;left&quot;:77.8,&quot;top&quot;:87.35944881889763,&quot;width&quot;:816}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20228764_3*l_h_i*1_2_3"/>
  <p:tag name="KSO_WM_TEMPLATE_CATEGORY" val="diagram"/>
  <p:tag name="KSO_WM_TEMPLATE_INDEX" val="20228764"/>
  <p:tag name="KSO_WM_UNIT_LAYERLEVEL" val="1_1_1"/>
  <p:tag name="KSO_WM_TAG_VERSION" val="1.0"/>
  <p:tag name="KSO_WM_BEAUTIFY_FLAG" val="#wm#"/>
  <p:tag name="KSO_WM_UNIT_FILL_FORE_SCHEMECOLOR_INDEX_BRIGHTNESS" val="-0.25"/>
  <p:tag name="KSO_WM_UNIT_FILL_FORE_SCHEMECOLOR_INDEX" val="6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94.691968503937,&quot;left&quot;:77.8,&quot;top&quot;:87.35944881889763,&quot;width&quot;:816}"/>
</p:tagLst>
</file>

<file path=ppt/tags/tag78.xml><?xml version="1.0" encoding="utf-8"?>
<p:tagLst xmlns:p="http://schemas.openxmlformats.org/presentationml/2006/main">
  <p:tag name="KSO_WM_UNIT_SUBTYPE" val="a"/>
  <p:tag name="KSO_WM_UNIT_PRESET_TEXT" val="点击此处添加正文，文字是您思想的提炼，请言简意赅的阐述您的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28764_3*l_h_f*1_2_1"/>
  <p:tag name="KSO_WM_TEMPLATE_CATEGORY" val="diagram"/>
  <p:tag name="KSO_WM_TEMPLATE_INDEX" val="20228764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3"/>
  <p:tag name="KSO_WM_UNIT_TEXT_FILL_TYPE" val="1"/>
  <p:tag name="KSO_WM_UNIT_USESOURCEFORMAT_APPLY" val="1"/>
  <p:tag name="KSO_WM_DIAGRAM_VIRTUALLY_FRAME" val="{&quot;height&quot;:394.691968503937,&quot;left&quot;:77.8,&quot;top&quot;:87.35944881889763,&quot;width&quot;:816}"/>
</p:tagLst>
</file>

<file path=ppt/tags/tag79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28764_3*l_h_a*1_2_1"/>
  <p:tag name="KSO_WM_TEMPLATE_CATEGORY" val="diagram"/>
  <p:tag name="KSO_WM_TEMPLATE_INDEX" val="20228764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4"/>
  <p:tag name="KSO_WM_UNIT_TEXT_FILL_TYPE" val="1"/>
  <p:tag name="KSO_WM_UNIT_USESOURCEFORMAT_APPLY" val="1"/>
  <p:tag name="KSO_WM_DIAGRAM_VIRTUALLY_FRAME" val="{&quot;height&quot;:394.691968503937,&quot;left&quot;:77.8,&quot;top&quot;:87.35944881889763,&quot;width&quot;:816}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28764_3*l_h_i*1_3_1"/>
  <p:tag name="KSO_WM_TEMPLATE_CATEGORY" val="diagram"/>
  <p:tag name="KSO_WM_TEMPLATE_INDEX" val="20228764"/>
  <p:tag name="KSO_WM_UNIT_LAYERLEVEL" val="1_1_1"/>
  <p:tag name="KSO_WM_TAG_VERSION" val="1.0"/>
  <p:tag name="KSO_WM_BEAUTIFY_FLAG" val="#wm#"/>
  <p:tag name="KSO_WM_UNIT_FILL_FORE_SCHEMECOLOR_INDEX_BRIGHTNESS" val="-0.05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94.691968503937,&quot;left&quot;:77.8,&quot;top&quot;:87.35944881889763,&quot;width&quot;:816}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28764_3*l_h_i*1_3_2"/>
  <p:tag name="KSO_WM_TEMPLATE_CATEGORY" val="diagram"/>
  <p:tag name="KSO_WM_TEMPLATE_INDEX" val="20228764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7"/>
  <p:tag name="KSO_WM_UNIT_FILL_TYPE" val="1"/>
  <p:tag name="KSO_WM_UNIT_SHADOW_SCHEMECOLOR_INDEX_BRIGHTNESS" val="0"/>
  <p:tag name="KSO_WM_UNIT_SHADOW_SCHEMECOLOR_INDEX" val="7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94.691968503937,&quot;left&quot;:77.8,&quot;top&quot;:87.35944881889763,&quot;width&quot;:816}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3"/>
  <p:tag name="KSO_WM_UNIT_ID" val="diagram20228764_3*l_h_i*1_3_3"/>
  <p:tag name="KSO_WM_TEMPLATE_CATEGORY" val="diagram"/>
  <p:tag name="KSO_WM_TEMPLATE_INDEX" val="20228764"/>
  <p:tag name="KSO_WM_UNIT_LAYERLEVEL" val="1_1_1"/>
  <p:tag name="KSO_WM_TAG_VERSION" val="1.0"/>
  <p:tag name="KSO_WM_BEAUTIFY_FLAG" val="#wm#"/>
  <p:tag name="KSO_WM_UNIT_FILL_FORE_SCHEMECOLOR_INDEX_BRIGHTNESS" val="-0.25"/>
  <p:tag name="KSO_WM_UNIT_FILL_FORE_SCHEMECOLOR_INDEX" val="7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94.691968503937,&quot;left&quot;:77.8,&quot;top&quot;:87.35944881889763,&quot;width&quot;:816}"/>
</p:tagLst>
</file>

<file path=ppt/tags/tag83.xml><?xml version="1.0" encoding="utf-8"?>
<p:tagLst xmlns:p="http://schemas.openxmlformats.org/presentationml/2006/main">
  <p:tag name="KSO_WM_UNIT_SUBTYPE" val="a"/>
  <p:tag name="KSO_WM_UNIT_PRESET_TEXT" val="点击此处添加正文，文字是您思想的提炼，请言简意赅的阐述您的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28764_3*l_h_f*1_3_1"/>
  <p:tag name="KSO_WM_TEMPLATE_CATEGORY" val="diagram"/>
  <p:tag name="KSO_WM_TEMPLATE_INDEX" val="20228764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3"/>
  <p:tag name="KSO_WM_UNIT_TEXT_FILL_TYPE" val="1"/>
  <p:tag name="KSO_WM_UNIT_USESOURCEFORMAT_APPLY" val="1"/>
  <p:tag name="KSO_WM_DIAGRAM_VIRTUALLY_FRAME" val="{&quot;height&quot;:394.691968503937,&quot;left&quot;:77.8,&quot;top&quot;:87.35944881889763,&quot;width&quot;:816}"/>
</p:tagLst>
</file>

<file path=ppt/tags/tag84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28764_3*l_h_a*1_3_1"/>
  <p:tag name="KSO_WM_TEMPLATE_CATEGORY" val="diagram"/>
  <p:tag name="KSO_WM_TEMPLATE_INDEX" val="20228764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4"/>
  <p:tag name="KSO_WM_UNIT_TEXT_FILL_TYPE" val="1"/>
  <p:tag name="KSO_WM_UNIT_USESOURCEFORMAT_APPLY" val="1"/>
  <p:tag name="KSO_WM_DIAGRAM_VIRTUALLY_FRAME" val="{&quot;height&quot;:394.691968503937,&quot;left&quot;:77.8,&quot;top&quot;:87.35944881889763,&quot;width&quot;:816}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28764_3*l_h_i*1_1_1"/>
  <p:tag name="KSO_WM_TEMPLATE_CATEGORY" val="diagram"/>
  <p:tag name="KSO_WM_TEMPLATE_INDEX" val="20228764"/>
  <p:tag name="KSO_WM_UNIT_LAYERLEVEL" val="1_1_1"/>
  <p:tag name="KSO_WM_TAG_VERSION" val="1.0"/>
  <p:tag name="KSO_WM_BEAUTIFY_FLAG" val="#wm#"/>
  <p:tag name="KSO_WM_UNIT_FILL_FORE_SCHEMECOLOR_INDEX_BRIGHTNESS" val="-0.05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94.691968503937,&quot;left&quot;:77.8,&quot;top&quot;:87.35944881889763,&quot;width&quot;:816}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28764_3*l_h_i*1_1_2"/>
  <p:tag name="KSO_WM_TEMPLATE_CATEGORY" val="diagram"/>
  <p:tag name="KSO_WM_TEMPLATE_INDEX" val="20228764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94.691968503937,&quot;left&quot;:77.8,&quot;top&quot;:87.35944881889763,&quot;width&quot;:816}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228764_3*l_h_i*1_1_3"/>
  <p:tag name="KSO_WM_TEMPLATE_CATEGORY" val="diagram"/>
  <p:tag name="KSO_WM_TEMPLATE_INDEX" val="20228764"/>
  <p:tag name="KSO_WM_UNIT_LAYERLEVEL" val="1_1_1"/>
  <p:tag name="KSO_WM_TAG_VERSION" val="1.0"/>
  <p:tag name="KSO_WM_BEAUTIFY_FLAG" val="#wm#"/>
  <p:tag name="KSO_WM_UNIT_FILL_FORE_SCHEMECOLOR_INDEX_BRIGHTNESS" val="-0.25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94.691968503937,&quot;left&quot;:77.8,&quot;top&quot;:87.35944881889763,&quot;width&quot;:816}"/>
</p:tagLst>
</file>

<file path=ppt/tags/tag88.xml><?xml version="1.0" encoding="utf-8"?>
<p:tagLst xmlns:p="http://schemas.openxmlformats.org/presentationml/2006/main">
  <p:tag name="KSO_WM_UNIT_SUBTYPE" val="a"/>
  <p:tag name="KSO_WM_UNIT_PRESET_TEXT" val="点击此处添加正文，文字是您思想的提炼，请言简意赅的阐述您的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28764_3*l_h_f*1_1_1"/>
  <p:tag name="KSO_WM_TEMPLATE_CATEGORY" val="diagram"/>
  <p:tag name="KSO_WM_TEMPLATE_INDEX" val="20228764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3"/>
  <p:tag name="KSO_WM_UNIT_TEXT_FILL_TYPE" val="1"/>
  <p:tag name="KSO_WM_UNIT_USESOURCEFORMAT_APPLY" val="1"/>
  <p:tag name="KSO_WM_DIAGRAM_VIRTUALLY_FRAME" val="{&quot;height&quot;:394.691968503937,&quot;left&quot;:77.8,&quot;top&quot;:87.35944881889763,&quot;width&quot;:816}"/>
</p:tagLst>
</file>

<file path=ppt/tags/tag89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28764_3*l_h_a*1_1_1"/>
  <p:tag name="KSO_WM_TEMPLATE_CATEGORY" val="diagram"/>
  <p:tag name="KSO_WM_TEMPLATE_INDEX" val="20228764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4"/>
  <p:tag name="KSO_WM_UNIT_TEXT_FILL_TYPE" val="1"/>
  <p:tag name="KSO_WM_UNIT_USESOURCEFORMAT_APPLY" val="1"/>
  <p:tag name="KSO_WM_DIAGRAM_VIRTUALLY_FRAME" val="{&quot;height&quot;:394.691968503937,&quot;left&quot;:77.8,&quot;top&quot;:87.35944881889763,&quot;width&quot;:816}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20228764_3*l_h_i*1_4_1"/>
  <p:tag name="KSO_WM_TEMPLATE_CATEGORY" val="diagram"/>
  <p:tag name="KSO_WM_TEMPLATE_INDEX" val="20228764"/>
  <p:tag name="KSO_WM_UNIT_LAYERLEVEL" val="1_1_1"/>
  <p:tag name="KSO_WM_TAG_VERSION" val="1.0"/>
  <p:tag name="KSO_WM_BEAUTIFY_FLAG" val="#wm#"/>
  <p:tag name="KSO_WM_UNIT_FILL_FORE_SCHEMECOLOR_INDEX_BRIGHTNESS" val="-0.05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94.691968503937,&quot;left&quot;:77.8,&quot;top&quot;:87.35944881889763,&quot;width&quot;:816}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20228764_3*l_h_i*1_4_2"/>
  <p:tag name="KSO_WM_TEMPLATE_CATEGORY" val="diagram"/>
  <p:tag name="KSO_WM_TEMPLATE_INDEX" val="20228764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8"/>
  <p:tag name="KSO_WM_UNIT_FILL_TYPE" val="1"/>
  <p:tag name="KSO_WM_UNIT_SHADOW_SCHEMECOLOR_INDEX_BRIGHTNESS" val="0"/>
  <p:tag name="KSO_WM_UNIT_SHADOW_SCHEMECOLOR_INDEX" val="8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94.691968503937,&quot;left&quot;:77.8,&quot;top&quot;:87.35944881889763,&quot;width&quot;:816}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3"/>
  <p:tag name="KSO_WM_UNIT_ID" val="diagram20228764_3*l_h_i*1_4_3"/>
  <p:tag name="KSO_WM_TEMPLATE_CATEGORY" val="diagram"/>
  <p:tag name="KSO_WM_TEMPLATE_INDEX" val="20228764"/>
  <p:tag name="KSO_WM_UNIT_LAYERLEVEL" val="1_1_1"/>
  <p:tag name="KSO_WM_TAG_VERSION" val="1.0"/>
  <p:tag name="KSO_WM_BEAUTIFY_FLAG" val="#wm#"/>
  <p:tag name="KSO_WM_UNIT_FILL_FORE_SCHEMECOLOR_INDEX_BRIGHTNESS" val="-0.25"/>
  <p:tag name="KSO_WM_UNIT_FILL_FORE_SCHEMECOLOR_INDEX" val="8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394.691968503937,&quot;left&quot;:77.8,&quot;top&quot;:87.35944881889763,&quot;width&quot;:816}"/>
</p:tagLst>
</file>

<file path=ppt/tags/tag93.xml><?xml version="1.0" encoding="utf-8"?>
<p:tagLst xmlns:p="http://schemas.openxmlformats.org/presentationml/2006/main">
  <p:tag name="KSO_WM_UNIT_SUBTYPE" val="a"/>
  <p:tag name="KSO_WM_UNIT_PRESET_TEXT" val="点击此处添加正文，文字是您思想的提炼，请言简意赅的阐述您的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228764_3*l_h_f*1_4_1"/>
  <p:tag name="KSO_WM_TEMPLATE_CATEGORY" val="diagram"/>
  <p:tag name="KSO_WM_TEMPLATE_INDEX" val="20228764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3"/>
  <p:tag name="KSO_WM_UNIT_TEXT_FILL_TYPE" val="1"/>
  <p:tag name="KSO_WM_UNIT_USESOURCEFORMAT_APPLY" val="1"/>
  <p:tag name="KSO_WM_DIAGRAM_VIRTUALLY_FRAME" val="{&quot;height&quot;:394.691968503937,&quot;left&quot;:77.8,&quot;top&quot;:87.35944881889763,&quot;width&quot;:816}"/>
</p:tagLst>
</file>

<file path=ppt/tags/tag94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4_1"/>
  <p:tag name="KSO_WM_UNIT_ID" val="diagram20228764_3*l_h_a*1_4_1"/>
  <p:tag name="KSO_WM_TEMPLATE_CATEGORY" val="diagram"/>
  <p:tag name="KSO_WM_TEMPLATE_INDEX" val="20228764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4"/>
  <p:tag name="KSO_WM_UNIT_TEXT_FILL_TYPE" val="1"/>
  <p:tag name="KSO_WM_UNIT_USESOURCEFORMAT_APPLY" val="1"/>
  <p:tag name="KSO_WM_DIAGRAM_VIRTUALLY_FRAME" val="{&quot;height&quot;:394.691968503937,&quot;left&quot;:77.8,&quot;top&quot;:87.35944881889763,&quot;width&quot;:816}"/>
</p:tagLst>
</file>

<file path=ppt/tags/tag95.xml><?xml version="1.0" encoding="utf-8"?>
<p:tagLst xmlns:p="http://schemas.openxmlformats.org/presentationml/2006/main">
  <p:tag name="KSO_WM_UNIT_BLOCK" val="0"/>
  <p:tag name="KSO_WM_UNIT_DEC_AREA_ID" val="30a2504febc34bd1af9864aa03396e49"/>
  <p:tag name="KSO_WM_UNIT_SM_LIMIT_TYPE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diagram20207575_1*i*11"/>
  <p:tag name="KSO_WM_TEMPLATE_CATEGORY" val="diagram"/>
  <p:tag name="KSO_WM_TEMPLATE_INDEX" val="20207575"/>
  <p:tag name="KSO_WM_UNIT_LAYERLEVEL" val="1"/>
  <p:tag name="KSO_WM_TAG_VERSION" val="1.0"/>
  <p:tag name="KSO_WM_BEAUTIFY_FLAG" val="#wm#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ed7460cafe44fab1839bd1a"/>
  <p:tag name="KSO_WM_CHIP_XID" val="5ed212f9daf2e53b70be3eb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40"/>
  <p:tag name="KSO_WM_TEMPLATE_ASSEMBLE_XID" val="60656e6e4054ed1e2fb7f894"/>
  <p:tag name="KSO_WM_TEMPLATE_ASSEMBLE_GROUPID" val="60656e6e4054ed1e2fb7f894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diagram20207575_1*i*12"/>
  <p:tag name="KSO_WM_TEMPLATE_CATEGORY" val="diagram"/>
  <p:tag name="KSO_WM_TEMPLATE_INDEX" val="20207575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eea7d300e8a440ea9bf30f76c40d68d4"/>
  <p:tag name="KSO_WM_UNIT_DECORATE_INFO" val="{&quot;ReferentInfo&quot;:{&quot;Id&quot;:&quot;slide&quot;,&quot;X&quot;:{&quot;Pos&quot;:0},&quot;Y&quot;:{&quot;Pos&quot;:2}},&quot;DecorateInfoX&quot;:{&quot;Pos&quot;:0,&quot;IsAbs&quot;:false},&quot;DecorateInfoY&quot;:{&quot;Pos&quot;:2,&quot;IsAbs&quot;:false},&quot;DecorateInfoW&quot;:{&quot;IsAbs&quot;:false},&quot;DecorateInfoH&quot;:{&quot;IsAbs&quot;:false},&quot;whChangeMode&quot;:0}"/>
  <p:tag name="KSO_WM_CHIP_GROUPID" val="5ed7460cafe44fab1839bd1a"/>
  <p:tag name="KSO_WM_CHIP_XID" val="5ed212f9daf2e53b70be3eb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40"/>
  <p:tag name="KSO_WM_TEMPLATE_ASSEMBLE_XID" val="60656e6e4054ed1e2fb7f894"/>
  <p:tag name="KSO_WM_TEMPLATE_ASSEMBLE_GROUPID" val="60656e6e4054ed1e2fb7f894"/>
</p:tagLst>
</file>

<file path=ppt/tags/tag97.xml><?xml version="1.0" encoding="utf-8"?>
<p:tagLst xmlns:p="http://schemas.openxmlformats.org/presentationml/2006/main">
  <p:tag name="KSO_WM_SPECIAL_SOURCE" val="bdnull"/>
  <p:tag name="KSO_WM_SLIDE_ID" val="diagram20207575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959*539"/>
  <p:tag name="KSO_WM_SLIDE_POSITION" val="0*0"/>
  <p:tag name="KSO_WM_TAG_VERSION" val="1.0"/>
  <p:tag name="KSO_WM_BEAUTIFY_FLAG" val="#wm#"/>
  <p:tag name="KSO_WM_TEMPLATE_CATEGORY" val="diagram"/>
  <p:tag name="KSO_WM_TEMPLATE_INDEX" val="20207575"/>
  <p:tag name="KSO_WM_SLIDE_LAYOUT" val="d"/>
  <p:tag name="KSO_WM_SLIDE_LAYOUT_CNT" val="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4-07-19T17:01:42&quot;,&quot;maxSize&quot;:{&quot;size1&quot;:100},&quot;minSize&quot;:{&quot;size1&quot;:100},&quot;normalSize&quot;:{&quot;size1&quot;:100},&quot;subLayout&quot;:[{&quot;id&quot;:&quot;2024-07-19T17:01:42&quot;,&quot;margin&quot;:{&quot;bottom&quot;:2.117000102996826,&quot;left&quot;:2.5399999618530273,&quot;right&quot;:2.5399999618530273,&quot;top&quot;:2.117000102996826},&quot;type&quot;:0},{&quot;id&quot;:&quot;2024-07-19T17:01:42&quot;,&quot;type&quot;:0}],&quot;type&quot;:0}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ed212f9daf2e53b70be3eb1"/>
  <p:tag name="KSO_WM_CHIP_FILLPROP" val="[[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93462f48a4e641b7a117cd822d727b87&quot;,&quot;fill_align&quot;:&quot;cm&quot;,&quot;chip_types&quot;:[&quot;diagram&quot;,&quot;pictext&quot;,&quot;picture&quot;,&quot;chart&quot;,&quot;table&quot;,&quot;video&quot;]}]]"/>
  <p:tag name="KSO_WM_CHIP_DECFILLPROP" val="[]"/>
  <p:tag name="KSO_WM_SLIDE_BACKGROUND" val="[&quot;general&quot;]"/>
  <p:tag name="KSO_WM_CHIP_GROUPID" val="5ed7460cafe44fab1839bd1a"/>
  <p:tag name="KSO_WM_SLIDE_BK_DARK_LIGHT" val="2"/>
  <p:tag name="KSO_WM_SLIDE_BACKGROUND_TYPE" val="general"/>
  <p:tag name="KSO_WM_SLIDE_SUPPORT_FEATURE_TYPE" val="3"/>
  <p:tag name="KSO_WM_TEMPLATE_ASSEMBLE_XID" val="60656e6e4054ed1e2fb7f894"/>
  <p:tag name="KSO_WM_TEMPLATE_ASSEMBLE_GROUPID" val="60656e6e4054ed1e2fb7f894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SPECIAL_SOURCE" val="bdnull"/>
  <p:tag name="KSO_WM_SLIDE_ID" val="diagram20203672_1"/>
  <p:tag name="KSO_WM_TEMPLATE_SUBCATEGORY" val="0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60*512"/>
  <p:tag name="KSO_WM_SLIDE_POSITION" val="0*27"/>
  <p:tag name="KSO_WM_TAG_VERSION" val="1.0"/>
  <p:tag name="KSO_WM_BEAUTIFY_FLAG" val="#wm#"/>
  <p:tag name="KSO_WM_TEMPLATE_CATEGORY" val="diagram"/>
  <p:tag name="KSO_WM_TEMPLATE_INDEX" val="20203672"/>
  <p:tag name="KSO_WM_SLIDE_LAYOUT" val="a_f"/>
  <p:tag name="KSO_WM_SLIDE_LAYOUT_CNT" val="1_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2781</Words>
  <Application>WPS 演示</Application>
  <PresentationFormat>宽屏</PresentationFormat>
  <Paragraphs>186</Paragraphs>
  <Slides>28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28</vt:i4>
      </vt:variant>
    </vt:vector>
  </HeadingPairs>
  <TitlesOfParts>
    <vt:vector size="44" baseType="lpstr">
      <vt:lpstr>Arial</vt:lpstr>
      <vt:lpstr>宋体</vt:lpstr>
      <vt:lpstr>Wingdings</vt:lpstr>
      <vt:lpstr>微软雅黑</vt:lpstr>
      <vt:lpstr>Wingdings</vt:lpstr>
      <vt:lpstr>思源黑体 CN Bold</vt:lpstr>
      <vt:lpstr>黑体</vt:lpstr>
      <vt:lpstr>思源黑体 Medium</vt:lpstr>
      <vt:lpstr>思源黑体 CN Normal</vt:lpstr>
      <vt:lpstr>思源黑体 CN Light</vt:lpstr>
      <vt:lpstr>思源黑体 CN Medium</vt:lpstr>
      <vt:lpstr>Arial Unicode MS</vt:lpstr>
      <vt:lpstr>Calibri</vt:lpstr>
      <vt:lpstr>微软雅黑 Light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pc</cp:lastModifiedBy>
  <cp:revision>330</cp:revision>
  <dcterms:created xsi:type="dcterms:W3CDTF">2022-12-31T05:43:00Z</dcterms:created>
  <dcterms:modified xsi:type="dcterms:W3CDTF">2024-07-19T10:35:40Z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2052-12.1.0.16729</vt:lpwstr>
  </property>
  <property fmtid="{D5CDD505-2E9C-101B-9397-08002B2CF9AE}" pid="3" name="ICV">
    <vt:lpwstr>72D6E8CA377346E8B2A7926EEA42C6FB_13</vt:lpwstr>
  </property>
</Properties>
</file>