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customXml/itemProps16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0.svg" ContentType="image/svg+xml"/>
  <Override PartName="/ppt/media/image22.svg" ContentType="image/svg+xml"/>
  <Override PartName="/ppt/media/image2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1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297" r:id="rId4"/>
    <p:sldId id="287" r:id="rId5"/>
    <p:sldId id="286" r:id="rId6"/>
    <p:sldId id="301" r:id="rId7"/>
    <p:sldId id="465" r:id="rId8"/>
    <p:sldId id="466" r:id="rId9"/>
    <p:sldId id="501" r:id="rId10"/>
    <p:sldId id="500" r:id="rId11"/>
    <p:sldId id="497" r:id="rId12"/>
    <p:sldId id="498" r:id="rId13"/>
    <p:sldId id="499" r:id="rId14"/>
    <p:sldId id="305" r:id="rId15"/>
    <p:sldId id="309" r:id="rId16"/>
    <p:sldId id="530" r:id="rId17"/>
    <p:sldId id="529" r:id="rId18"/>
    <p:sldId id="528" r:id="rId19"/>
    <p:sldId id="324" r:id="rId20"/>
    <p:sldId id="503" r:id="rId21"/>
    <p:sldId id="504" r:id="rId22"/>
    <p:sldId id="505" r:id="rId23"/>
    <p:sldId id="506" r:id="rId24"/>
    <p:sldId id="507" r:id="rId25"/>
    <p:sldId id="391" r:id="rId26"/>
    <p:sldId id="325" r:id="rId27"/>
    <p:sldId id="508" r:id="rId28"/>
    <p:sldId id="332" r:id="rId29"/>
    <p:sldId id="509" r:id="rId30"/>
    <p:sldId id="395" r:id="rId31"/>
    <p:sldId id="443" r:id="rId32"/>
    <p:sldId id="442" r:id="rId33"/>
    <p:sldId id="510" r:id="rId34"/>
    <p:sldId id="531" r:id="rId35"/>
    <p:sldId id="302" r:id="rId36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 userDrawn="1">
          <p15:clr>
            <a:srgbClr val="A4A3A4"/>
          </p15:clr>
        </p15:guide>
        <p15:guide id="2" pos="36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AFA"/>
    <a:srgbClr val="FFD699"/>
    <a:srgbClr val="FFFFFF"/>
    <a:srgbClr val="7098FF"/>
    <a:srgbClr val="487CFF"/>
    <a:srgbClr val="46E4AE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2"/>
        <p:guide pos="36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161.xml"/><Relationship Id="rId42" Type="http://schemas.openxmlformats.org/officeDocument/2006/relationships/customXml" Target="../customXml/item1.xml"/><Relationship Id="rId41" Type="http://schemas.openxmlformats.org/officeDocument/2006/relationships/customXmlProps" Target="../customXml/itemProps160.xml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1" Type="http://schemas.openxmlformats.org/officeDocument/2006/relationships/image" Target="../media/image4.png"/><Relationship Id="rId10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武汉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7"/>
            </p:custDataLst>
          </p:nvPr>
        </p:nvSpPr>
        <p:spPr>
          <a:xfrm>
            <a:off x="635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:刘涛丨执业编号:A1120619060024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cxnSp>
        <p:nvCxnSpPr>
          <p:cNvPr id="4" name="直接连接符 3"/>
          <p:cNvCxnSpPr/>
          <p:nvPr userDrawn="1">
            <p:custDataLst>
              <p:tags r:id="rId8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1.xml"/><Relationship Id="rId2" Type="http://schemas.openxmlformats.org/officeDocument/2006/relationships/image" Target="../media/image7.png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3" Type="http://schemas.openxmlformats.org/officeDocument/2006/relationships/image" Target="../media/image16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1.xml"/><Relationship Id="rId2" Type="http://schemas.openxmlformats.org/officeDocument/2006/relationships/image" Target="../media/image17.png"/><Relationship Id="rId1" Type="http://schemas.openxmlformats.org/officeDocument/2006/relationships/tags" Target="../tags/tag6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3.xml"/><Relationship Id="rId2" Type="http://schemas.openxmlformats.org/officeDocument/2006/relationships/image" Target="../media/image18.png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80.xml"/><Relationship Id="rId2" Type="http://schemas.openxmlformats.org/officeDocument/2006/relationships/tags" Target="../tags/tag68.xml"/><Relationship Id="rId19" Type="http://schemas.openxmlformats.org/officeDocument/2006/relationships/image" Target="../media/image24.svg"/><Relationship Id="rId18" Type="http://schemas.openxmlformats.org/officeDocument/2006/relationships/image" Target="../media/image23.png"/><Relationship Id="rId17" Type="http://schemas.openxmlformats.org/officeDocument/2006/relationships/tags" Target="../tags/tag79.xml"/><Relationship Id="rId16" Type="http://schemas.openxmlformats.org/officeDocument/2006/relationships/image" Target="../media/image22.svg"/><Relationship Id="rId15" Type="http://schemas.openxmlformats.org/officeDocument/2006/relationships/image" Target="../media/image21.png"/><Relationship Id="rId14" Type="http://schemas.openxmlformats.org/officeDocument/2006/relationships/tags" Target="../tags/tag78.xml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3.xml"/><Relationship Id="rId3" Type="http://schemas.openxmlformats.org/officeDocument/2006/relationships/image" Target="../media/image25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.xml"/><Relationship Id="rId3" Type="http://schemas.openxmlformats.org/officeDocument/2006/relationships/image" Target="../media/image26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9.xml"/><Relationship Id="rId3" Type="http://schemas.openxmlformats.org/officeDocument/2006/relationships/image" Target="../media/image27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.xml"/><Relationship Id="rId3" Type="http://schemas.openxmlformats.org/officeDocument/2006/relationships/image" Target="../media/image28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image" Target="../media/image29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3" Type="http://schemas.openxmlformats.org/officeDocument/2006/relationships/image" Target="../media/image30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1.xml"/><Relationship Id="rId4" Type="http://schemas.openxmlformats.org/officeDocument/2006/relationships/tags" Target="../tags/tag101.xml"/><Relationship Id="rId3" Type="http://schemas.openxmlformats.org/officeDocument/2006/relationships/image" Target="../media/image28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2.xml"/><Relationship Id="rId4" Type="http://schemas.openxmlformats.org/officeDocument/2006/relationships/tags" Target="../tags/tag104.xml"/><Relationship Id="rId3" Type="http://schemas.openxmlformats.org/officeDocument/2006/relationships/image" Target="../media/image28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31.png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32.pn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33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34.pn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5" Type="http://schemas.openxmlformats.org/officeDocument/2006/relationships/slideLayout" Target="../slideLayouts/slideLayout2.xml"/><Relationship Id="rId34" Type="http://schemas.openxmlformats.org/officeDocument/2006/relationships/tags" Target="../tags/tag142.xml"/><Relationship Id="rId33" Type="http://schemas.openxmlformats.org/officeDocument/2006/relationships/tags" Target="../tags/tag141.xml"/><Relationship Id="rId32" Type="http://schemas.openxmlformats.org/officeDocument/2006/relationships/tags" Target="../tags/tag140.xml"/><Relationship Id="rId31" Type="http://schemas.openxmlformats.org/officeDocument/2006/relationships/image" Target="../media/image42.svg"/><Relationship Id="rId30" Type="http://schemas.openxmlformats.org/officeDocument/2006/relationships/image" Target="../media/image41.png"/><Relationship Id="rId3" Type="http://schemas.openxmlformats.org/officeDocument/2006/relationships/tags" Target="../tags/tag119.xml"/><Relationship Id="rId29" Type="http://schemas.openxmlformats.org/officeDocument/2006/relationships/tags" Target="../tags/tag139.xml"/><Relationship Id="rId28" Type="http://schemas.openxmlformats.org/officeDocument/2006/relationships/tags" Target="../tags/tag138.xml"/><Relationship Id="rId27" Type="http://schemas.openxmlformats.org/officeDocument/2006/relationships/tags" Target="../tags/tag137.xml"/><Relationship Id="rId26" Type="http://schemas.openxmlformats.org/officeDocument/2006/relationships/tags" Target="../tags/tag136.xml"/><Relationship Id="rId25" Type="http://schemas.openxmlformats.org/officeDocument/2006/relationships/tags" Target="../tags/tag135.xml"/><Relationship Id="rId24" Type="http://schemas.openxmlformats.org/officeDocument/2006/relationships/tags" Target="../tags/tag134.xml"/><Relationship Id="rId23" Type="http://schemas.openxmlformats.org/officeDocument/2006/relationships/image" Target="../media/image40.svg"/><Relationship Id="rId22" Type="http://schemas.openxmlformats.org/officeDocument/2006/relationships/image" Target="../media/image39.png"/><Relationship Id="rId21" Type="http://schemas.openxmlformats.org/officeDocument/2006/relationships/tags" Target="../tags/tag133.xml"/><Relationship Id="rId20" Type="http://schemas.openxmlformats.org/officeDocument/2006/relationships/tags" Target="../tags/tag132.xml"/><Relationship Id="rId2" Type="http://schemas.openxmlformats.org/officeDocument/2006/relationships/tags" Target="../tags/tag118.xml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image" Target="../media/image38.svg"/><Relationship Id="rId14" Type="http://schemas.openxmlformats.org/officeDocument/2006/relationships/image" Target="../media/image37.png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Relationship Id="rId3" Type="http://schemas.openxmlformats.org/officeDocument/2006/relationships/image" Target="../media/image43.png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1.xml"/><Relationship Id="rId3" Type="http://schemas.openxmlformats.org/officeDocument/2006/relationships/image" Target="../media/image44.png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4.xml"/><Relationship Id="rId3" Type="http://schemas.openxmlformats.org/officeDocument/2006/relationships/image" Target="../media/image45.png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7.xml"/><Relationship Id="rId3" Type="http://schemas.openxmlformats.org/officeDocument/2006/relationships/image" Target="../media/image46.png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8.xml"/><Relationship Id="rId1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.xml"/><Relationship Id="rId3" Type="http://schemas.openxmlformats.org/officeDocument/2006/relationships/image" Target="../media/image12.png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Relationship Id="rId3" Type="http://schemas.openxmlformats.org/officeDocument/2006/relationships/image" Target="../media/image13.png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3" Type="http://schemas.openxmlformats.org/officeDocument/2006/relationships/image" Target="../media/image14.png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6.xml"/><Relationship Id="rId3" Type="http://schemas.openxmlformats.org/officeDocument/2006/relationships/image" Target="../media/image15.png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63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操作上建立交易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体系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35025"/>
            <a:ext cx="12192000" cy="57175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操作上建立交易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体系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C9F754DE-2CAD-44b6-B708-469DEB6407EB-1" descr="w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260"/>
            <a:ext cx="12192000" cy="5799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操作上建立交易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体系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C9F754DE-2CAD-44b6-B708-469DEB6407EB-2" descr="wp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784860"/>
            <a:ext cx="12192000" cy="5747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5608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7408" y="2843530"/>
            <a:ext cx="79559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双红</a:t>
            </a: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战法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平均股价</a:t>
            </a: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叠加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逻辑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思路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六边形 2"/>
          <p:cNvSpPr/>
          <p:nvPr>
            <p:custDataLst>
              <p:tags r:id="rId2"/>
            </p:custDataLst>
          </p:nvPr>
        </p:nvSpPr>
        <p:spPr>
          <a:xfrm rot="5400000">
            <a:off x="4867910" y="1705610"/>
            <a:ext cx="1890395" cy="1578610"/>
          </a:xfrm>
          <a:prstGeom prst="hexagon">
            <a:avLst>
              <a:gd name="adj" fmla="val 30671"/>
              <a:gd name="vf" fmla="val 115470"/>
            </a:avLst>
          </a:prstGeom>
          <a:gradFill>
            <a:gsLst>
              <a:gs pos="20000">
                <a:srgbClr val="17D594"/>
              </a:gs>
              <a:gs pos="100000">
                <a:srgbClr val="17D594">
                  <a:lumMod val="60000"/>
                  <a:lumOff val="40000"/>
                </a:srgbClr>
              </a:gs>
            </a:gsLst>
            <a:lin ang="8100000" scaled="0"/>
          </a:gradFill>
          <a:ln>
            <a:noFill/>
          </a:ln>
          <a:effectLst>
            <a:outerShdw blurRad="152400" dist="76200" dir="2700000" algn="tl" rotWithShape="0">
              <a:srgbClr val="17D594">
                <a:alpha val="4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六边形 5"/>
          <p:cNvSpPr/>
          <p:nvPr>
            <p:custDataLst>
              <p:tags r:id="rId3"/>
            </p:custDataLst>
          </p:nvPr>
        </p:nvSpPr>
        <p:spPr>
          <a:xfrm rot="5400000">
            <a:off x="4095115" y="3088640"/>
            <a:ext cx="1890395" cy="1578610"/>
          </a:xfrm>
          <a:prstGeom prst="hexagon">
            <a:avLst>
              <a:gd name="adj" fmla="val 30671"/>
              <a:gd name="vf" fmla="val 115470"/>
            </a:avLst>
          </a:prstGeom>
          <a:gradFill>
            <a:gsLst>
              <a:gs pos="99000">
                <a:srgbClr val="376FFF">
                  <a:lumMod val="60000"/>
                  <a:lumOff val="40000"/>
                </a:srgbClr>
              </a:gs>
              <a:gs pos="20000">
                <a:srgbClr val="376FFF"/>
              </a:gs>
            </a:gsLst>
            <a:lin ang="8100000" scaled="0"/>
          </a:gradFill>
          <a:ln>
            <a:noFill/>
          </a:ln>
          <a:effectLst>
            <a:outerShdw blurRad="152400" dist="76200" dir="2700000" algn="tl" rotWithShape="0">
              <a:srgbClr val="376FFF">
                <a:alpha val="4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六边形 6"/>
          <p:cNvSpPr/>
          <p:nvPr>
            <p:custDataLst>
              <p:tags r:id="rId4"/>
            </p:custDataLst>
          </p:nvPr>
        </p:nvSpPr>
        <p:spPr>
          <a:xfrm rot="5400000">
            <a:off x="5673725" y="3088640"/>
            <a:ext cx="1890395" cy="1578610"/>
          </a:xfrm>
          <a:prstGeom prst="hexagon">
            <a:avLst>
              <a:gd name="adj" fmla="val 30671"/>
              <a:gd name="vf" fmla="val 115470"/>
            </a:avLst>
          </a:prstGeom>
          <a:gradFill>
            <a:gsLst>
              <a:gs pos="100000">
                <a:srgbClr val="FFD247">
                  <a:lumMod val="60000"/>
                  <a:lumOff val="40000"/>
                </a:srgbClr>
              </a:gs>
              <a:gs pos="20000">
                <a:srgbClr val="FFD247">
                  <a:lumMod val="75000"/>
                </a:srgbClr>
              </a:gs>
            </a:gsLst>
            <a:lin ang="8100000" scaled="0"/>
          </a:gradFill>
          <a:ln>
            <a:noFill/>
          </a:ln>
          <a:effectLst>
            <a:outerShdw blurRad="152400" dist="76200" dir="2700000" algn="tl" rotWithShape="0">
              <a:srgbClr val="FFD247">
                <a:alpha val="4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正文"/>
          <p:cNvSpPr txBox="1"/>
          <p:nvPr>
            <p:custDataLst>
              <p:tags r:id="rId5"/>
            </p:custDataLst>
          </p:nvPr>
        </p:nvSpPr>
        <p:spPr>
          <a:xfrm>
            <a:off x="7098030" y="2091690"/>
            <a:ext cx="3320415" cy="834390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rmAutofit lnSpcReduction="20000"/>
          </a:bodyPr>
          <a:p>
            <a:pPr algn="l">
              <a:lnSpc>
                <a:spcPct val="150000"/>
              </a:lnSpc>
            </a:pPr>
            <a:r>
              <a:rPr lang="zh-CN" altLang="en-US" sz="12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平均股价</a:t>
            </a:r>
            <a:r>
              <a:rPr lang="en-US" altLang="zh-CN" sz="12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zh-CN" altLang="en-US" sz="12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点范围，市场赚钱效应增加，指数大涨个股不一定表现，但平均股价上涨个股八成会涨</a:t>
            </a:r>
            <a:endParaRPr lang="zh-CN" altLang="en-US" sz="12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标题"/>
          <p:cNvSpPr txBox="1"/>
          <p:nvPr>
            <p:custDataLst>
              <p:tags r:id="rId6"/>
            </p:custDataLst>
          </p:nvPr>
        </p:nvSpPr>
        <p:spPr>
          <a:xfrm>
            <a:off x="7098030" y="1610995"/>
            <a:ext cx="2057400" cy="457835"/>
          </a:xfrm>
          <a:prstGeom prst="rect">
            <a:avLst/>
          </a:prstGeom>
          <a:noFill/>
        </p:spPr>
        <p:txBody>
          <a:bodyPr wrap="square" lIns="90170" tIns="46990" rIns="90170" bIns="0" rtlCol="0" anchor="b">
            <a:noAutofit/>
          </a:bodyPr>
          <a:p>
            <a:r>
              <a:rPr lang="zh-CN" altLang="en-US" sz="1900" b="1" spc="300" dirty="0">
                <a:solidFill>
                  <a:srgbClr val="17D594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平均股价代表赚钱效应</a:t>
            </a:r>
            <a:endParaRPr lang="zh-CN" altLang="en-US" sz="1900" b="1" spc="300" dirty="0">
              <a:solidFill>
                <a:srgbClr val="17D594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正文"/>
          <p:cNvSpPr txBox="1"/>
          <p:nvPr>
            <p:custDataLst>
              <p:tags r:id="rId7"/>
            </p:custDataLst>
          </p:nvPr>
        </p:nvSpPr>
        <p:spPr>
          <a:xfrm>
            <a:off x="7763510" y="3903980"/>
            <a:ext cx="3320415" cy="834390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rmAutofit lnSpcReduction="10000"/>
          </a:bodyPr>
          <a:p>
            <a:pPr algn="l">
              <a:lnSpc>
                <a:spcPct val="150000"/>
              </a:lnSpc>
            </a:pPr>
            <a:r>
              <a:rPr lang="zh-CN" altLang="en-US" sz="12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平均股价安全区域内，主题才能持续的表现，才能有机会出现中线</a:t>
            </a:r>
            <a:r>
              <a:rPr lang="zh-CN" altLang="en-US" sz="12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主题</a:t>
            </a:r>
            <a:endParaRPr lang="zh-CN" altLang="en-US" sz="12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标题"/>
          <p:cNvSpPr txBox="1"/>
          <p:nvPr>
            <p:custDataLst>
              <p:tags r:id="rId8"/>
            </p:custDataLst>
          </p:nvPr>
        </p:nvSpPr>
        <p:spPr>
          <a:xfrm>
            <a:off x="7763510" y="3350895"/>
            <a:ext cx="1661795" cy="457835"/>
          </a:xfrm>
          <a:prstGeom prst="rect">
            <a:avLst/>
          </a:prstGeom>
          <a:noFill/>
        </p:spPr>
        <p:txBody>
          <a:bodyPr wrap="square" lIns="90170" tIns="46990" rIns="90170" bIns="0" rtlCol="0" anchor="b">
            <a:noAutofit/>
          </a:bodyPr>
          <a:p>
            <a:r>
              <a:rPr lang="zh-CN" altLang="en-US" sz="1700" b="1" spc="300" dirty="0">
                <a:solidFill>
                  <a:srgbClr val="FFD247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主题风口配合赚钱效应</a:t>
            </a:r>
            <a:endParaRPr lang="zh-CN" altLang="en-US" sz="1700" b="1" spc="300" dirty="0">
              <a:solidFill>
                <a:srgbClr val="FFD247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正文"/>
          <p:cNvSpPr txBox="1"/>
          <p:nvPr>
            <p:custDataLst>
              <p:tags r:id="rId9"/>
            </p:custDataLst>
          </p:nvPr>
        </p:nvSpPr>
        <p:spPr>
          <a:xfrm>
            <a:off x="676910" y="3705860"/>
            <a:ext cx="3320415" cy="834390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rmAutofit lnSpcReduction="20000"/>
          </a:bodyPr>
          <a:p>
            <a:pPr algn="r">
              <a:lnSpc>
                <a:spcPct val="150000"/>
              </a:lnSpc>
            </a:pPr>
            <a:r>
              <a:rPr lang="zh-CN" altLang="en-US" sz="12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具备持续上涨动力的个股，一定是在主题风口内，风口在有资金，有资金股价才有机会</a:t>
            </a:r>
            <a:r>
              <a:rPr lang="zh-CN" altLang="en-US" sz="1200" spc="15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表现</a:t>
            </a:r>
            <a:endParaRPr lang="zh-CN" altLang="en-US" sz="1200" spc="1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标题"/>
          <p:cNvSpPr txBox="1"/>
          <p:nvPr>
            <p:custDataLst>
              <p:tags r:id="rId10"/>
            </p:custDataLst>
          </p:nvPr>
        </p:nvSpPr>
        <p:spPr>
          <a:xfrm>
            <a:off x="2335530" y="3225165"/>
            <a:ext cx="1661795" cy="457835"/>
          </a:xfrm>
          <a:prstGeom prst="rect">
            <a:avLst/>
          </a:prstGeom>
          <a:noFill/>
        </p:spPr>
        <p:txBody>
          <a:bodyPr wrap="square" lIns="90170" tIns="46990" rIns="90170" bIns="0" rtlCol="0" anchor="b">
            <a:noAutofit/>
          </a:bodyPr>
          <a:p>
            <a:pPr algn="r"/>
            <a:r>
              <a:rPr lang="zh-CN" altLang="en-US" sz="1500" b="1" spc="300" dirty="0">
                <a:solidFill>
                  <a:srgbClr val="376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主题风口，决定个股持续性</a:t>
            </a:r>
            <a:endParaRPr lang="zh-CN" altLang="en-US" sz="1500" b="1" spc="300" dirty="0">
              <a:solidFill>
                <a:srgbClr val="376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5" name="图片 24" descr="343439383331313b343532303032333bc6f3d2b5bcf2bde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79110" y="2260918"/>
            <a:ext cx="467995" cy="467995"/>
          </a:xfrm>
          <a:prstGeom prst="rect">
            <a:avLst/>
          </a:prstGeom>
        </p:spPr>
      </p:pic>
      <p:pic>
        <p:nvPicPr>
          <p:cNvPr id="26" name="图片 25" descr="343439383331313b343532303032303bb8f6c8cbd0c5cfa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06315" y="3643948"/>
            <a:ext cx="467995" cy="467995"/>
          </a:xfrm>
          <a:prstGeom prst="rect">
            <a:avLst/>
          </a:prstGeom>
        </p:spPr>
      </p:pic>
      <p:pic>
        <p:nvPicPr>
          <p:cNvPr id="27" name="图片 26" descr="343439383331313b343532303031393bd2b5bca8b9dcc0ed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385560" y="3683000"/>
            <a:ext cx="467995" cy="46799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主题有短，有中之分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3375" y="849630"/>
            <a:ext cx="11525250" cy="57086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主题有短，有中之分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4950" y="927735"/>
            <a:ext cx="11722100" cy="5676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风口K线把握主题阶段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6530" y="878205"/>
            <a:ext cx="11576050" cy="5607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主题启动，涨停资金先入为主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2900" y="783590"/>
            <a:ext cx="11506200" cy="5626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房地产多空博弈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星标记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3710" y="902335"/>
            <a:ext cx="11245850" cy="52514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285" y="3785235"/>
            <a:ext cx="9424035" cy="21132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5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专注实战操作研究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,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独创《人气战法》《黄金战法》《绝对龙头战法》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,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熟知散户操作心理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,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建立完整盈利模式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,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精湛的短线技术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,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准确把握市场热点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,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帮助散户们在操作中确定方向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,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深受全国用户喜爱！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464685" y="1436370"/>
            <a:ext cx="7727315" cy="2257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zh-CN" altLang="en-US" sz="66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黄金坑已</a:t>
            </a:r>
            <a:r>
              <a:rPr lang="zh-CN" altLang="en-US" sz="66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现</a:t>
            </a:r>
            <a:endParaRPr lang="zh-CN" altLang="en-US" sz="66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fontAlgn="auto"/>
            <a:r>
              <a:rPr lang="zh-CN" altLang="en-US" sz="66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锁定主题龙头</a:t>
            </a:r>
            <a:endParaRPr lang="zh-CN" altLang="en-US" sz="66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" name="图片 1" descr="刘涛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845" y="1118870"/>
            <a:ext cx="3449320" cy="543433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券商多空博弈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星标记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2100" y="1226820"/>
            <a:ext cx="11310620" cy="52387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主题启动，涨停资金先入为主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2900" y="783590"/>
            <a:ext cx="11506200" cy="5626100"/>
          </a:xfrm>
          <a:prstGeom prst="rect">
            <a:avLst/>
          </a:prstGeom>
        </p:spPr>
      </p:pic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主题启动，涨停资金先入为主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2900" y="783590"/>
            <a:ext cx="11506200" cy="5626100"/>
          </a:xfrm>
          <a:prstGeom prst="rect">
            <a:avLst/>
          </a:prstGeom>
        </p:spPr>
      </p:pic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首创证券率先一字涨停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席位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主力变紫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892810"/>
            <a:ext cx="11451590" cy="55727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太平洋一字涨停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席位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主力变紫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1795" y="955040"/>
            <a:ext cx="11339830" cy="55772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大数据应用双红差星标记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6860" y="876935"/>
            <a:ext cx="11647170" cy="54311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总结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4170" y="866140"/>
            <a:ext cx="11501120" cy="56356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操作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策略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燕尾形 4"/>
          <p:cNvSpPr/>
          <p:nvPr>
            <p:custDataLst>
              <p:tags r:id="rId2"/>
            </p:custDataLst>
          </p:nvPr>
        </p:nvSpPr>
        <p:spPr>
          <a:xfrm rot="16200000">
            <a:off x="1971675" y="972236"/>
            <a:ext cx="1239505" cy="1135214"/>
          </a:xfrm>
          <a:prstGeom prst="chevron">
            <a:avLst/>
          </a:prstGeom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3974594" y="1424861"/>
            <a:ext cx="6229856" cy="625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>
            <p:custDataLst>
              <p:tags r:id="rId4"/>
            </p:custDataLst>
          </p:nvPr>
        </p:nvCxnSpPr>
        <p:spPr>
          <a:xfrm>
            <a:off x="3253418" y="1787796"/>
            <a:ext cx="619492" cy="0"/>
          </a:xfrm>
          <a:prstGeom prst="line">
            <a:avLst/>
          </a:prstGeom>
          <a:ln w="15875">
            <a:prstDash val="lgDash"/>
          </a:ln>
        </p:spPr>
        <p:style>
          <a:lnRef idx="1">
            <a:srgbClr val="FFC000"/>
          </a:lnRef>
          <a:fillRef idx="0">
            <a:srgbClr val="FFC000"/>
          </a:fillRef>
          <a:effectRef idx="0">
            <a:srgbClr val="FFC000"/>
          </a:effectRef>
          <a:fontRef idx="minor">
            <a:srgbClr val="000000"/>
          </a:fontRef>
        </p:style>
      </p:cxnSp>
      <p:pic>
        <p:nvPicPr>
          <p:cNvPr id="33" name="图片 32" descr="343435383038363b343532323430393bcdcbb3f6bbfad6c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9559" y="1590163"/>
            <a:ext cx="295667" cy="295667"/>
          </a:xfrm>
          <a:prstGeom prst="rect">
            <a:avLst/>
          </a:prstGeom>
        </p:spPr>
      </p:pic>
      <p:sp>
        <p:nvSpPr>
          <p:cNvPr id="56" name="文本框 55"/>
          <p:cNvSpPr txBox="1"/>
          <p:nvPr>
            <p:custDataLst>
              <p:tags r:id="rId8"/>
            </p:custDataLst>
          </p:nvPr>
        </p:nvSpPr>
        <p:spPr>
          <a:xfrm flipH="1">
            <a:off x="4489450" y="1503680"/>
            <a:ext cx="1904365" cy="330835"/>
          </a:xfrm>
          <a:prstGeom prst="rect">
            <a:avLst/>
          </a:prstGeom>
          <a:noFill/>
        </p:spPr>
        <p:txBody>
          <a:bodyPr wrap="square" bIns="0" rtlCol="0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spc="300">
                <a:solidFill>
                  <a:schemeClr val="tx1"/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主题风口</a:t>
            </a:r>
            <a:endParaRPr lang="zh-CN" altLang="en-US" sz="2400" spc="300">
              <a:solidFill>
                <a:schemeClr val="tx1"/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 flipH="1">
            <a:off x="6223635" y="1496060"/>
            <a:ext cx="3980180" cy="322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/>
                </a:solidFill>
                <a:uFillTx/>
                <a:latin typeface="思源黑体 CN Light" panose="020B0300000000000000" charset="-122"/>
                <a:ea typeface="思源黑体 CN Light" panose="020B0300000000000000" charset="-122"/>
              </a:rPr>
              <a:t>永远把主题风口当成选股第一策略</a:t>
            </a:r>
            <a:endParaRPr lang="zh-CN" altLang="en-US" spc="150">
              <a:solidFill>
                <a:schemeClr val="tx1"/>
              </a:solidFill>
              <a:uFillTx/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24" name="燕尾形 23"/>
          <p:cNvSpPr/>
          <p:nvPr>
            <p:custDataLst>
              <p:tags r:id="rId10"/>
            </p:custDataLst>
          </p:nvPr>
        </p:nvSpPr>
        <p:spPr>
          <a:xfrm rot="16200000">
            <a:off x="1972196" y="2315511"/>
            <a:ext cx="1239505" cy="1135214"/>
          </a:xfrm>
          <a:prstGeom prst="chevron">
            <a:avLst/>
          </a:prstGeom>
          <a:solidFill>
            <a:srgbClr val="3B3E4D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11"/>
            </p:custDataLst>
          </p:nvPr>
        </p:nvSpPr>
        <p:spPr>
          <a:xfrm>
            <a:off x="3974594" y="2768136"/>
            <a:ext cx="6229856" cy="625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连接符 25"/>
          <p:cNvCxnSpPr/>
          <p:nvPr>
            <p:custDataLst>
              <p:tags r:id="rId12"/>
            </p:custDataLst>
          </p:nvPr>
        </p:nvCxnSpPr>
        <p:spPr>
          <a:xfrm>
            <a:off x="3253418" y="3131071"/>
            <a:ext cx="619492" cy="0"/>
          </a:xfrm>
          <a:prstGeom prst="line">
            <a:avLst/>
          </a:prstGeom>
          <a:ln w="15875">
            <a:solidFill>
              <a:srgbClr val="3B3E4D">
                <a:lumMod val="40000"/>
                <a:lumOff val="60000"/>
              </a:srgbClr>
            </a:solidFill>
            <a:prstDash val="lgDash"/>
          </a:ln>
        </p:spPr>
        <p:style>
          <a:lnRef idx="1">
            <a:srgbClr val="FFC000"/>
          </a:lnRef>
          <a:fillRef idx="0">
            <a:srgbClr val="FFC000"/>
          </a:fillRef>
          <a:effectRef idx="0">
            <a:srgbClr val="FFC000"/>
          </a:effectRef>
          <a:fontRef idx="minor">
            <a:srgbClr val="000000"/>
          </a:fontRef>
        </p:style>
      </p:cxnSp>
      <p:pic>
        <p:nvPicPr>
          <p:cNvPr id="31" name="图片 30" descr="343435383038363b343532323430313bd6b4d0d0bcc6bbae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19559" y="2933439"/>
            <a:ext cx="295667" cy="295667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16"/>
            </p:custDataLst>
          </p:nvPr>
        </p:nvSpPr>
        <p:spPr>
          <a:xfrm flipH="1">
            <a:off x="4534535" y="2858770"/>
            <a:ext cx="1859280" cy="330835"/>
          </a:xfrm>
          <a:prstGeom prst="rect">
            <a:avLst/>
          </a:prstGeom>
          <a:noFill/>
        </p:spPr>
        <p:txBody>
          <a:bodyPr wrap="square" bIns="0" rtlCol="0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spc="300">
                <a:solidFill>
                  <a:schemeClr val="tx1"/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资金为王</a:t>
            </a:r>
            <a:endParaRPr lang="zh-CN" altLang="en-US" sz="2400" spc="300">
              <a:solidFill>
                <a:schemeClr val="tx1"/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7"/>
            </p:custDataLst>
          </p:nvPr>
        </p:nvSpPr>
        <p:spPr>
          <a:xfrm flipH="1">
            <a:off x="6223000" y="2862580"/>
            <a:ext cx="3980815" cy="322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/>
                </a:solidFill>
                <a:uFillTx/>
                <a:latin typeface="思源黑体 CN Light" panose="020B0300000000000000" charset="-122"/>
                <a:ea typeface="思源黑体 CN Light" panose="020B0300000000000000" charset="-122"/>
              </a:rPr>
              <a:t>股市资金推动论，有资金就是王者</a:t>
            </a:r>
            <a:endParaRPr lang="zh-CN" altLang="en-US" spc="150">
              <a:solidFill>
                <a:schemeClr val="tx1"/>
              </a:solidFill>
              <a:uFillTx/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27" name="燕尾形 26"/>
          <p:cNvSpPr/>
          <p:nvPr>
            <p:custDataLst>
              <p:tags r:id="rId18"/>
            </p:custDataLst>
          </p:nvPr>
        </p:nvSpPr>
        <p:spPr>
          <a:xfrm rot="16200000">
            <a:off x="1972196" y="3658786"/>
            <a:ext cx="1239505" cy="1135214"/>
          </a:xfrm>
          <a:prstGeom prst="chevron">
            <a:avLst/>
          </a:prstGeom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19"/>
            </p:custDataLst>
          </p:nvPr>
        </p:nvSpPr>
        <p:spPr>
          <a:xfrm>
            <a:off x="3974073" y="4111412"/>
            <a:ext cx="6229856" cy="625749"/>
          </a:xfrm>
          <a:prstGeom prst="rect">
            <a:avLst/>
          </a:prstGeom>
          <a:solidFill>
            <a:srgbClr val="FFD699"/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>
            <p:custDataLst>
              <p:tags r:id="rId20"/>
            </p:custDataLst>
          </p:nvPr>
        </p:nvCxnSpPr>
        <p:spPr>
          <a:xfrm>
            <a:off x="3252897" y="4474346"/>
            <a:ext cx="619492" cy="0"/>
          </a:xfrm>
          <a:prstGeom prst="line">
            <a:avLst/>
          </a:prstGeom>
          <a:ln w="15875">
            <a:prstDash val="lgDash"/>
          </a:ln>
        </p:spPr>
        <p:style>
          <a:lnRef idx="1">
            <a:srgbClr val="FFC000"/>
          </a:lnRef>
          <a:fillRef idx="0">
            <a:srgbClr val="FFC000"/>
          </a:fillRef>
          <a:effectRef idx="0">
            <a:srgbClr val="FFC000"/>
          </a:effectRef>
          <a:fontRef idx="minor">
            <a:srgbClr val="000000"/>
          </a:fontRef>
        </p:style>
      </p:cxnSp>
      <p:pic>
        <p:nvPicPr>
          <p:cNvPr id="32" name="图片 31" descr="343435383038363b343532323430383bd3aacffab2bcbed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119038" y="4276714"/>
            <a:ext cx="295667" cy="295667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24"/>
            </p:custDataLst>
          </p:nvPr>
        </p:nvSpPr>
        <p:spPr>
          <a:xfrm flipH="1">
            <a:off x="4607560" y="4213225"/>
            <a:ext cx="1785620" cy="330835"/>
          </a:xfrm>
          <a:prstGeom prst="rect">
            <a:avLst/>
          </a:prstGeom>
          <a:noFill/>
        </p:spPr>
        <p:txBody>
          <a:bodyPr wrap="square" bIns="0" rtlCol="0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spc="300">
                <a:solidFill>
                  <a:schemeClr val="tx1"/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控盘配合</a:t>
            </a:r>
            <a:endParaRPr lang="zh-CN" altLang="en-US" sz="2400" spc="300">
              <a:solidFill>
                <a:schemeClr val="tx1"/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25"/>
            </p:custDataLst>
          </p:nvPr>
        </p:nvSpPr>
        <p:spPr>
          <a:xfrm flipH="1">
            <a:off x="6224270" y="4217670"/>
            <a:ext cx="3334385" cy="322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/>
                </a:solidFill>
                <a:uFillTx/>
                <a:latin typeface="思源黑体 CN Light" panose="020B0300000000000000" charset="-122"/>
                <a:ea typeface="思源黑体 CN Light" panose="020B0300000000000000" charset="-122"/>
              </a:rPr>
              <a:t>控盘选择中期筹码集中个股</a:t>
            </a:r>
            <a:endParaRPr lang="zh-CN" altLang="en-US" spc="150">
              <a:solidFill>
                <a:schemeClr val="tx1"/>
              </a:solidFill>
              <a:uFillTx/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43" name="燕尾形 42"/>
          <p:cNvSpPr/>
          <p:nvPr>
            <p:custDataLst>
              <p:tags r:id="rId26"/>
            </p:custDataLst>
          </p:nvPr>
        </p:nvSpPr>
        <p:spPr>
          <a:xfrm rot="16200000">
            <a:off x="1972718" y="5002061"/>
            <a:ext cx="1239505" cy="1135214"/>
          </a:xfrm>
          <a:prstGeom prst="chevron">
            <a:avLst/>
          </a:prstGeom>
          <a:solidFill>
            <a:srgbClr val="3B3E4D">
              <a:lumMod val="40000"/>
              <a:lumOff val="60000"/>
            </a:srgbClr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矩形 43"/>
          <p:cNvSpPr/>
          <p:nvPr>
            <p:custDataLst>
              <p:tags r:id="rId27"/>
            </p:custDataLst>
          </p:nvPr>
        </p:nvSpPr>
        <p:spPr>
          <a:xfrm>
            <a:off x="3974073" y="5454687"/>
            <a:ext cx="6229856" cy="625749"/>
          </a:xfrm>
          <a:prstGeom prst="rect">
            <a:avLst/>
          </a:prstGeom>
          <a:solidFill>
            <a:srgbClr val="DFEAFA"/>
          </a:solidFill>
          <a:ln>
            <a:noFill/>
          </a:ln>
        </p:spPr>
        <p:style>
          <a:lnRef idx="2">
            <a:srgbClr val="FFC000">
              <a:shade val="50000"/>
            </a:srgbClr>
          </a:lnRef>
          <a:fillRef idx="1">
            <a:srgbClr val="FFC000"/>
          </a:fillRef>
          <a:effectRef idx="0">
            <a:srgbClr val="FFC000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>
            <p:custDataLst>
              <p:tags r:id="rId28"/>
            </p:custDataLst>
          </p:nvPr>
        </p:nvCxnSpPr>
        <p:spPr>
          <a:xfrm>
            <a:off x="3252897" y="5817621"/>
            <a:ext cx="619492" cy="0"/>
          </a:xfrm>
          <a:prstGeom prst="line">
            <a:avLst/>
          </a:prstGeom>
          <a:ln w="15875">
            <a:solidFill>
              <a:srgbClr val="3B3E4D">
                <a:lumMod val="40000"/>
                <a:lumOff val="60000"/>
              </a:srgbClr>
            </a:solidFill>
            <a:prstDash val="lgDash"/>
          </a:ln>
        </p:spPr>
        <p:style>
          <a:lnRef idx="1">
            <a:srgbClr val="FFC000"/>
          </a:lnRef>
          <a:fillRef idx="0">
            <a:srgbClr val="FFC000"/>
          </a:fillRef>
          <a:effectRef idx="0">
            <a:srgbClr val="FFC000"/>
          </a:effectRef>
          <a:fontRef idx="minor">
            <a:srgbClr val="000000"/>
          </a:fontRef>
        </p:style>
      </p:cxnSp>
      <p:pic>
        <p:nvPicPr>
          <p:cNvPr id="46" name="图片 45" descr="343435383038363b343532323430323bcdc6b9e3b7bdb0b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119038" y="5619989"/>
            <a:ext cx="295667" cy="295667"/>
          </a:xfrm>
          <a:prstGeom prst="rect">
            <a:avLst/>
          </a:prstGeom>
        </p:spPr>
      </p:pic>
      <p:sp>
        <p:nvSpPr>
          <p:cNvPr id="47" name="文本框 46"/>
          <p:cNvSpPr txBox="1"/>
          <p:nvPr>
            <p:custDataLst>
              <p:tags r:id="rId32"/>
            </p:custDataLst>
          </p:nvPr>
        </p:nvSpPr>
        <p:spPr>
          <a:xfrm flipH="1">
            <a:off x="4535805" y="5556250"/>
            <a:ext cx="1857375" cy="330835"/>
          </a:xfrm>
          <a:prstGeom prst="rect">
            <a:avLst/>
          </a:prstGeom>
          <a:noFill/>
        </p:spPr>
        <p:txBody>
          <a:bodyPr wrap="square" bIns="0" rtlCol="0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spc="300">
                <a:solidFill>
                  <a:schemeClr val="tx1"/>
                </a:solidFill>
                <a:effectLst/>
                <a:uFillTx/>
                <a:latin typeface="思源黑体 CN Heavy" panose="020B0A00000000000000" charset="-122"/>
                <a:ea typeface="思源黑体 CN Heavy" panose="020B0A00000000000000" charset="-122"/>
              </a:rPr>
              <a:t>业绩核心</a:t>
            </a:r>
            <a:endParaRPr lang="zh-CN" altLang="en-US" sz="2400" spc="300">
              <a:solidFill>
                <a:schemeClr val="tx1"/>
              </a:solidFill>
              <a:effectLst/>
              <a:uFillTx/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33"/>
            </p:custDataLst>
          </p:nvPr>
        </p:nvSpPr>
        <p:spPr>
          <a:xfrm flipH="1">
            <a:off x="6224905" y="5549265"/>
            <a:ext cx="3333750" cy="322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>
                <a:solidFill>
                  <a:schemeClr val="tx1"/>
                </a:solidFill>
                <a:uFillTx/>
                <a:latin typeface="思源黑体 CN Light" panose="020B0300000000000000" charset="-122"/>
                <a:ea typeface="思源黑体 CN Light" panose="020B0300000000000000" charset="-122"/>
              </a:rPr>
              <a:t>中长期牛股最重要部分</a:t>
            </a:r>
            <a:endParaRPr lang="zh-CN" altLang="en-US" spc="150">
              <a:solidFill>
                <a:schemeClr val="tx1"/>
              </a:solidFill>
              <a:uFillTx/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</p:spTree>
    <p:custDataLst>
      <p:tags r:id="rId3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83535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数字经济</a:t>
            </a: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专题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36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现在的衣食住行</a:t>
            </a:r>
            <a:r>
              <a:rPr lang="en-US" altLang="zh-CN" sz="36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,</a:t>
            </a:r>
            <a:r>
              <a:rPr lang="zh-CN" altLang="en-US" sz="36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是否都有数字经济的身影</a:t>
            </a:r>
            <a:endParaRPr lang="zh-CN" altLang="en-US" sz="36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925" y="996315"/>
            <a:ext cx="11106150" cy="5302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020" y="2584450"/>
            <a:ext cx="2500630" cy="126936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886835" y="1505585"/>
            <a:ext cx="7456170" cy="768413"/>
            <a:chOff x="6501" y="2211"/>
            <a:chExt cx="12323" cy="1569"/>
          </a:xfrm>
        </p:grpSpPr>
        <p:pic>
          <p:nvPicPr>
            <p:cNvPr id="10" name="图片 9" descr="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1" y="2211"/>
              <a:ext cx="12323" cy="1569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3"/>
              </p:custDataLst>
            </p:nvPr>
          </p:nvSpPr>
          <p:spPr>
            <a:xfrm>
              <a:off x="7013" y="2323"/>
              <a:ext cx="3438" cy="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241789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第一章</a:t>
              </a:r>
              <a:endPara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"/>
              </p:custDataLst>
            </p:nvPr>
          </p:nvSpPr>
          <p:spPr>
            <a:xfrm>
              <a:off x="10651" y="2453"/>
              <a:ext cx="8027" cy="1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32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黄金坑出现静待时机</a:t>
              </a:r>
              <a:endParaRPr lang="en-US" altLang="zh-CN" sz="32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86835" y="2668125"/>
            <a:ext cx="7456170" cy="768350"/>
            <a:chOff x="6501" y="4168"/>
            <a:chExt cx="12323" cy="1569"/>
          </a:xfrm>
        </p:grpSpPr>
        <p:pic>
          <p:nvPicPr>
            <p:cNvPr id="18" name="图片 17" descr="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6501" y="4168"/>
              <a:ext cx="12323" cy="1569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6"/>
              </p:custDataLst>
            </p:nvPr>
          </p:nvSpPr>
          <p:spPr>
            <a:xfrm>
              <a:off x="7013" y="4279"/>
              <a:ext cx="3438" cy="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241789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</a:t>
              </a:r>
              <a:r>
                <a:rPr lang="zh-CN" altLang="en-US" sz="3000">
                  <a:solidFill>
                    <a:srgbClr val="241789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二章</a:t>
              </a:r>
              <a:endPara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10797" y="4429"/>
              <a:ext cx="8027" cy="9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l">
                <a:buClrTx/>
                <a:buSzTx/>
                <a:buFontTx/>
              </a:pPr>
              <a:r>
                <a:rPr lang="en-US" altLang="zh-CN" sz="32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+mn-ea"/>
                </a:rPr>
                <a:t>赚钱法则</a:t>
              </a:r>
              <a:r>
                <a:rPr lang="en-US" altLang="zh-CN" sz="32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+mn-ea"/>
                </a:rPr>
                <a:t>1.0</a:t>
              </a:r>
              <a:endParaRPr lang="en-US" altLang="zh-CN" sz="32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886835" y="3732385"/>
            <a:ext cx="7456170" cy="768350"/>
            <a:chOff x="6501" y="6124"/>
            <a:chExt cx="12323" cy="1569"/>
          </a:xfrm>
        </p:grpSpPr>
        <p:pic>
          <p:nvPicPr>
            <p:cNvPr id="21" name="图片 20" descr="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6501" y="6124"/>
              <a:ext cx="12323" cy="156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9"/>
              </p:custDataLst>
            </p:nvPr>
          </p:nvSpPr>
          <p:spPr>
            <a:xfrm>
              <a:off x="7013" y="6236"/>
              <a:ext cx="3438" cy="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241789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</a:t>
              </a:r>
              <a:r>
                <a:rPr lang="zh-CN" altLang="en-US" sz="3000">
                  <a:solidFill>
                    <a:srgbClr val="241789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三章</a:t>
              </a:r>
              <a:endPara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0"/>
              </p:custDataLst>
            </p:nvPr>
          </p:nvSpPr>
          <p:spPr>
            <a:xfrm>
              <a:off x="10635" y="6406"/>
              <a:ext cx="8027" cy="9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l">
                <a:buClrTx/>
                <a:buSzTx/>
                <a:buFontTx/>
              </a:pPr>
              <a:r>
                <a:rPr lang="en-US" altLang="zh-CN" sz="32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+mn-ea"/>
                </a:rPr>
                <a:t>双红战法叠加</a:t>
              </a:r>
              <a:r>
                <a:rPr lang="en-US" altLang="zh-CN" sz="32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+mn-ea"/>
                </a:rPr>
                <a:t>平均股价</a:t>
              </a:r>
              <a:endParaRPr lang="en-US" altLang="zh-CN" sz="32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896360" y="4796645"/>
            <a:ext cx="7456170" cy="967661"/>
            <a:chOff x="6516" y="8014"/>
            <a:chExt cx="12323" cy="1976"/>
          </a:xfrm>
        </p:grpSpPr>
        <p:pic>
          <p:nvPicPr>
            <p:cNvPr id="33" name="图片 32" descr="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6516" y="8014"/>
              <a:ext cx="12323" cy="1569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>
              <p:custDataLst>
                <p:tags r:id="rId12"/>
              </p:custDataLst>
            </p:nvPr>
          </p:nvSpPr>
          <p:spPr>
            <a:xfrm>
              <a:off x="7028" y="8126"/>
              <a:ext cx="3438" cy="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241789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</a:t>
              </a:r>
              <a:r>
                <a:rPr lang="zh-CN" altLang="en-US" sz="3000">
                  <a:solidFill>
                    <a:srgbClr val="241789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四章</a:t>
              </a:r>
              <a:endPara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3"/>
              </p:custDataLst>
            </p:nvPr>
          </p:nvSpPr>
          <p:spPr>
            <a:xfrm>
              <a:off x="10796" y="8341"/>
              <a:ext cx="7882" cy="16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32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数字经济专题</a:t>
              </a:r>
              <a:endParaRPr lang="zh-CN" altLang="en-US" sz="32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数字经济是经济增长的重要引擎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2750" y="869315"/>
            <a:ext cx="11366500" cy="5410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数字经济默默的在改变</a:t>
            </a:r>
            <a:r>
              <a:rPr lang="en-US" altLang="zh-CN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A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股结构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4000" y="986155"/>
            <a:ext cx="11540490" cy="55124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数字经济的细分领域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4325" y="873760"/>
            <a:ext cx="11563350" cy="5569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横板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696085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360" y="2843530"/>
            <a:ext cx="79559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黄金坑</a:t>
            </a: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出现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静待</a:t>
            </a: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时机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情绪底，政策底，市场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底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5440" y="902970"/>
            <a:ext cx="11396345" cy="56007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机会在绝望中诞生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62275" y="122809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牛市就是在绝望中诞生，在怀疑中成长，在乐观中成熟，在兴奋中死亡</a:t>
            </a:r>
            <a:endParaRPr lang="zh-CN" altLang="en-US" sz="2000" b="1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8620" y="3644265"/>
            <a:ext cx="11414125" cy="2413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61565" y="2696845"/>
            <a:ext cx="74682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情绪底，先与市场底出现，横向统计短线上攻数值达到新低，市场进入冰点阶段，，破冰主题期待指日可待！</a:t>
            </a:r>
            <a:r>
              <a:rPr lang="zh-CN" altLang="en-US" sz="20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</a:t>
            </a:r>
            <a:endParaRPr lang="zh-CN" altLang="en-US" sz="20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平均股价进入超跌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区域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1145" y="840105"/>
            <a:ext cx="11572240" cy="55784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43955" y="3993515"/>
            <a:ext cx="2738120" cy="1316618"/>
          </a:xfrm>
          <a:prstGeom prst="flowChartAlternateProcess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平均股价中线持续调整，慢跌，回撤幅度达到</a:t>
            </a:r>
            <a:r>
              <a:rPr lang="zh-CN" altLang="en-US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6%</a:t>
            </a:r>
            <a:r>
              <a:rPr lang="zh-CN" altLang="en-US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，进入挖坑阶段，情绪低点，等待</a:t>
            </a:r>
            <a:r>
              <a:rPr lang="zh-CN" altLang="en-US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破冰</a:t>
            </a:r>
            <a:endParaRPr lang="zh-CN" altLang="en-US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7900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赚钱法则</a:t>
            </a:r>
            <a:r>
              <a:rPr lang="en-US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1.0</a:t>
            </a:r>
            <a:endParaRPr lang="en-US" altLang="zh-CN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270" y="15240"/>
            <a:ext cx="12190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 赚钱</a:t>
            </a:r>
            <a:r>
              <a:rPr lang="zh-CN" altLang="en-US" sz="4000" b="1" noProof="0" dirty="0">
                <a:ln>
                  <a:noFill/>
                </a:ln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Normal" panose="020B0400000000000000" charset="-122"/>
                <a:sym typeface="+mn-ea"/>
              </a:rPr>
              <a:t>法则</a:t>
            </a:r>
            <a:endParaRPr lang="zh-CN" altLang="en-US" sz="4000" b="1" noProof="0" dirty="0">
              <a:ln>
                <a:noFill/>
              </a:ln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0675" y="918845"/>
            <a:ext cx="11722100" cy="56153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955_4*l_h_i*1_1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55_4*l_h_i*1_1_2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27955_4*l_h_i*1_1_3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21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27955_4*l_h_x*1_1_1"/>
  <p:tag name="KSO_WM_TEMPLATE_CATEGORY" val="diagram"/>
  <p:tag name="KSO_WM_TEMPLATE_INDEX" val="20227955"/>
  <p:tag name="KSO_WM_UNIT_LAYERLEVEL" val="1_1_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7955_4*l_h_a*1_1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123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7955_4*l_h_f*1_1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7955_4*l_h_i*1_2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7955_4*l_h_i*1_2_2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27955_4*l_h_i*1_2_3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127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27955_4*l_h_x*1_2_1"/>
  <p:tag name="KSO_WM_TEMPLATE_CATEGORY" val="diagram"/>
  <p:tag name="KSO_WM_TEMPLATE_INDEX" val="20227955"/>
  <p:tag name="KSO_WM_UNIT_LAYERLEVEL" val="1_1_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7955_4*l_h_a*1_2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129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7955_4*l_h_f*1_2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7955_4*l_h_i*1_3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7955_4*l_h_i*1_3_2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27955_4*l_h_i*1_3_3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33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27955_4*l_h_x*1_3_1"/>
  <p:tag name="KSO_WM_TEMPLATE_CATEGORY" val="diagram"/>
  <p:tag name="KSO_WM_TEMPLATE_INDEX" val="20227955"/>
  <p:tag name="KSO_WM_UNIT_LAYERLEVEL" val="1_1_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7955_4*l_h_a*1_3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135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7955_4*l_h_f*1_3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7955_4*l_h_i*1_4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7955_4*l_h_i*1_4_2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227955_4*l_h_i*1_4_3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139.xml><?xml version="1.0" encoding="utf-8"?>
<p:tagLst xmlns:p="http://schemas.openxmlformats.org/presentationml/2006/main">
  <p:tag name="KSO_WM_UNIT_VALUE" val="100*1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27955_4*l_h_x*1_4_1"/>
  <p:tag name="KSO_WM_TEMPLATE_CATEGORY" val="diagram"/>
  <p:tag name="KSO_WM_TEMPLATE_INDEX" val="20227955"/>
  <p:tag name="KSO_WM_UNIT_LAYERLEVEL" val="1_1_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27955_4*l_h_a*1_4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141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7955_4*l_h_f*1_4_1"/>
  <p:tag name="KSO_WM_TEMPLATE_CATEGORY" val="diagram"/>
  <p:tag name="KSO_WM_TEMPLATE_INDEX" val="20227955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PP_MARK_KEY" val="5d6e9262-ca8a-4070-8ad5-698f89e303ea"/>
  <p:tag name="COMMONDATA" val="eyJoZGlkIjoiOGE4MmM3N2M1Njg0N2RlMTM3NDgxNjk5YmFiZDMxNT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SPECIAL_SOURCE" val="bdnull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i*1_1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6"/>
  <p:tag name="KSO_WM_UNIT_FILL_TYPE" val="1"/>
  <p:tag name="KSO_WM_UNIT_SHADOW_SCHEMECOLOR_INDEX" val="6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i*1_2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i*1_3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UNIT_FILL_FORE_SCHEMECOLOR_INDEX" val="7"/>
  <p:tag name="KSO_WM_UNIT_FILL_TYPE" val="1"/>
  <p:tag name="KSO_WM_UNIT_SHADOW_SCHEMECOLOR_INDEX" val="7"/>
  <p:tag name="KSO_WM_UNIT_TEXT_FILL_FORE_SCHEMECOLOR_INDEX" val="2"/>
  <p:tag name="KSO_WM_UNIT_TEXT_FILL_TYPE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f*1_1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SUBTYPE" val="a"/>
  <p:tag name="KSO_WM_UNIT_PRESET_TEXT" val="点击此处添加正文，文字是您思想的提炼，请言简意赅的阐述您的观点。"/>
  <p:tag name="KSO_WM_UNIT_NOCLEAR" val="0"/>
  <p:tag name="KSO_WM_DIAGRAM_GROUP_CODE" val="l1-1"/>
  <p:tag name="KSO_WM_UNIT_TYPE" val="l_h_f"/>
  <p:tag name="KSO_WM_UNIT_INDEX" val="1_1_1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a*1_1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预设标题"/>
  <p:tag name="KSO_WM_UNIT_NOCLEAR" val="0"/>
  <p:tag name="KSO_WM_DIAGRAM_GROUP_CODE" val="l1-1"/>
  <p:tag name="KSO_WM_UNIT_TYPE" val="l_h_a"/>
  <p:tag name="KSO_WM_UNIT_INDEX" val="1_1_1"/>
  <p:tag name="KSO_WM_UNIT_TEXT_FILL_FORE_SCHEMECOLOR_INDEX" val="6"/>
  <p:tag name="KSO_WM_UNIT_TEXT_FILL_TYPE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f*1_3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SUBTYPE" val="a"/>
  <p:tag name="KSO_WM_UNIT_PRESET_TEXT" val="点击此处添加正文，文字是您思想的提炼，请言简意赅的阐述您的观点。"/>
  <p:tag name="KSO_WM_UNIT_NOCLEAR" val="0"/>
  <p:tag name="KSO_WM_DIAGRAM_GROUP_CODE" val="l1-1"/>
  <p:tag name="KSO_WM_UNIT_TYPE" val="l_h_f"/>
  <p:tag name="KSO_WM_UNIT_INDEX" val="1_3_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a*1_3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预设标题"/>
  <p:tag name="KSO_WM_UNIT_NOCLEAR" val="0"/>
  <p:tag name="KSO_WM_DIAGRAM_GROUP_CODE" val="l1-1"/>
  <p:tag name="KSO_WM_UNIT_TYPE" val="l_h_a"/>
  <p:tag name="KSO_WM_UNIT_INDEX" val="1_3_1"/>
  <p:tag name="KSO_WM_UNIT_TEXT_FILL_FORE_SCHEMECOLOR_INDEX" val="7"/>
  <p:tag name="KSO_WM_UNIT_TEXT_FILL_TYPE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f*1_2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SUBTYPE" val="a"/>
  <p:tag name="KSO_WM_UNIT_PRESET_TEXT" val="点击此处添加正文，文字是您思想的提炼，请言简意赅的阐述您的观点。"/>
  <p:tag name="KSO_WM_UNIT_NOCLEAR" val="0"/>
  <p:tag name="KSO_WM_DIAGRAM_GROUP_CODE" val="l1-1"/>
  <p:tag name="KSO_WM_UNIT_TYPE" val="l_h_f"/>
  <p:tag name="KSO_WM_UNIT_INDEX" val="1_2_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a*1_2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预设标题"/>
  <p:tag name="KSO_WM_UNIT_NOCLEAR" val="0"/>
  <p:tag name="KSO_WM_DIAGRAM_GROUP_CODE" val="l1-1"/>
  <p:tag name="KSO_WM_UNIT_TYPE" val="l_h_a"/>
  <p:tag name="KSO_WM_UNIT_INDEX" val="1_2_1"/>
  <p:tag name="KSO_WM_UNIT_TEXT_FILL_FORE_SCHEMECOLOR_INDEX" val="5"/>
  <p:tag name="KSO_WM_UNIT_TEXT_FILL_TYPE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x*1_1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VALUE" val="130*130"/>
  <p:tag name="KSO_WM_DIAGRAM_GROUP_CODE" val="l1-1"/>
  <p:tag name="KSO_WM_UNIT_TYPE" val="l_h_x"/>
  <p:tag name="KSO_WM_UNIT_INDEX" val="1_1_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x*1_2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VALUE" val="130*130"/>
  <p:tag name="KSO_WM_DIAGRAM_GROUP_CODE" val="l1-1"/>
  <p:tag name="KSO_WM_UNIT_TYPE" val="l_h_x"/>
  <p:tag name="KSO_WM_UNIT_INDEX" val="1_2_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3*l_h_x*1_3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VALUE" val="130*130"/>
  <p:tag name="KSO_WM_DIAGRAM_GROUP_CODE" val="l1-1"/>
  <p:tag name="KSO_WM_UNIT_TYPE" val="l_h_x"/>
  <p:tag name="KSO_WM_UNIT_INDEX" val="1_3_1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Q2ODI4NTA5NTIxIiwKCSJHcm91cElkIiA6ICIxNjY5NTI4NDIiLAoJIkltYWdlIiA6ICJpVkJPUncwS0dnb0FBQUFOU1VoRVVnQUFDYWdBQUFNcUNBWUFBQUJ0bGpSL0FBQUFDWEJJV1hNQUFBc1RBQUFMRXdFQW1wd1lBQUFnQUVsRVFWUjRuT3pkZDZETjlSL0g4ZGM1ZDI5M2NJMTdjZTJWakt5UVRmYkl5b3BrVkNoSnlXZ29sU2hDTy9FVElZVlNKSHRUZHZhOFhOZTR1TXZkN3ZqOWNkMXZqcnZPeFNIMWZQelRQWi8xL1p4Ny8rZ2MzOWYzL1RHVkxWYytUUUFBQUFBQUFBQUFBQUFBQUFBQTNHWG0rNzBCQUFBQUFBQUFBQUFBQUFBQUFNQy9Fd0UxQUFBQUFBQUFBQUFBQUFBQUFJQk5FRkFEQUFBQUFBQUFBQUFBQUFBQUFOZ0VBVFVBQUFBQUFBQUFBQUFBQUFBQWdFMFFVQU1BQUFBQUFBQUFBQUFBQUFBQTJBUUJOUUFBQUFBQUFBQUFBQUFBQUFDQVRSQlFBd0FBQUFBQUFBQUFBQUFBQUFEWUJBRTFBQUFBQUFBQUFBQUFBQUFBQUlCTkVGQURBQUFBQUFBQUFBQUFBQUFBQU5nRUFUVUFBQUFBQUFBQUFBQUFBQUFBZ0UwUVVBTUFBQUFBQUFBQUFBQUFBQUFBMkFRQk5RQUFBQUFBQUFBQUFBQUFBQUNBVFJCUUF3QUFBQUFBQUFBQUFBQUFBQURZQkFFMUFBQUFBQUFBQUFBQUFBQUFBSUJORUZBREFBQUFBQUFBQUFBQUFBQUFBTmdFQVRVQUFBQUFBQUFBQUFBQUFBQUFnRTBRVUFNQUFBQUFBQUFBQUFBQUFBQUEyQVFCTlFBQUFBQUFBQUFBQUFBQUFBQ0FUUkJRQXdBQUFBQUFBQUFBQUFBQUFBRFlCQUUxQUFBQUFBQUFBQUFBQUFBQUFJQk5FRkFEQUFBQUFBQUFBQUFBQUFBQUFOZ0VBVFVBQUFBQUFBQUFBQUFBQUFBQWdFMFFVQU1BQUFBQUFBQUFBQUFBQUFBQTJBUUJOUUFBQUFBQUFBQUFBQUFBQUFDQVRSQlFBd0FBQUFBQUFBQUFBQUFBQUFEWUJBRTFBQUFBQUFBQUFBQUFBQUFBQUlCTkVGQURBQUFBQUFBQUFBQUFBQUFBQU5nRUFUVUFBQUFBQUFBQUFBQUFBQUFBZ0UwUVVBTUFBQUFBQUFBQUFBQUFBQUFBMkFRQk5RQUFBQUFBQUFBQUFBQUFBQUNBVFJCUUF3QUFBQUFBQUFBQUFBQUFBQURZQkFFMUFBQUFBQUFBQUFBQUFBQUFBSUJORUZBREFBQUFBQUFBQUFBQUFBQUFBTmdFQVRVQUFBQUFBQUFBQUFBQUFBQUFnRTBRVUFNQUFBQUFBQUFBQUFBQUFBQUEyQVFCTlFBQUFBQUFBQUFBQUFBQUFBQ0FUUkJRQXdBQUFBQUFBQUFBQUFBQUFBRFlCQUUxQUFBQUFBQUFBQUFBQUFBQUFJQk5FRkFEQUFBQUFBQUFBQUFBQUFBQUFOZ0VBVFVBQUFBQUFBQUFBQUFBQUFBQWdFMFFVQU1BQUFBQUFBQUFBQUFBQUFBQTJBUUJOUUFBQUFBQUFBQUFBQUFBQUFDQVRSQlFBd0FBQUFBQUFBQUFBQUFBQUFEWUJBRTFBQUFBQUFBQUFBQUFBQUFBQUlCTkVGQURBQUFBQUFBQUFBQUFBQUFBQU5nRUFUVUFBQUFBQUFBQUFBQUFBQUFBZ0UwUVVBTUFBQUFBQUFBQUFBQUFBQUFBMkFRQk5RQUFBQUFBQUFBQUFBQUFBQUNBVFJCUUF3QUFBQUFBQUFBQUFBQUFBQURZQkFFMUFBQUFBQUFBQUFBQUFBQUFBSUJORUZBREFBQUFBQUFBQUFBQUFBQUFBTmdFQVRVQUFBQUFBQUFBQUFBQUFBQUFnRTBRVUFNQUFBQUFBQUFBQUFBQUFBQUEyQVFCTlFBQUFBQUFBQUFBQUFBQUFBQ0FUUkJRQXdBQUFBQUFBQUFBQUFBQUFBRFlCQUUxQUFBQUFBQUFBQUFBQUFBQUFJQk5FRkFEQUFBQUFBQUFBQUFBQUFBQUFOZ0VBVFVBQUFBQUFBQUFBQUFBQUFBQWdFMFFVQU1BQUFBQUFBQUFBQUFBQUFBQTJJVDkvZDRBQUFDd1hqNVBkOW5icGVmTHIwUkUzK2ZkQUFBQUFBQUFBQUFBQUFDUU13SnFBQUE4UUdhL04xekZpeFNRSkZYcE1QUys3T0hscHp2SjJjbFJrdlRPWnd2dXl4NXNwVm5kcWpvVEdxWmp3YUYzWmIyWkUxNVFZRUUvU1ZMei91TXMrdkw3ZUduSmpER1NwTU1uejJuQXVHbHEzYUNHdHUwOW92Q29hM2ZsK2dBQUFIaHd1VG83NmVuT3piWDMwRWx0M24zb3JxOWZyM3BGVlNrWHBFL25MMWRxYXVwZFgxK1NUQ2FUMHRMU2JMTDJnNlQrSXhYMVpPc0dlbjNhWEI0MEFnQUFBQUFBLzBrRTFBQUErSmNvV2ppL3BvMFpmRWRyZEhqKzdkekhOSzB0ZDFjWFNkWUYxTm8zcWEwS0pRT3o3ZS9XNmpHcjlwWVJ5Q3RUdklpZWFQNW90dU9TVTFKMDV2eGxsUXdzbU91YWs3OVpyT3ZKS1pJa0x3ODNqUi9hU3k3T2p0cDE4SVNlZmZNVEpWMVB0bXB2MmZITjU2a0N2dm15N0V1Nm5tejhIcjA4WEZXcmNsbTkvVUl2bmIxd1JRUEdUZFBsOEtnN3VqWUFBQUFlYkNtcHFYcThmalcxckY5ZEhZZThjOGVmVFcvMWFOWHk2dEdtZ1Q1ZnNFSjVpYWM1T1RySTNkVlpIbTR1OG5SM1V6NFBOM2w3dWNzM240Zjh2TDFVd05kTEJmMjhWY1RmVndlT25kSFFkejYvcS91MkZWZG5KMjFkTVBtdXJIWHJ3MFNOYWxWV3VSSUJDby84KzBFVU96dXo2bGF0a090YUczY2V1Q3Q3QWdBQUFBQUF1SjhJcUFFQWNJOTFlYnlleGd6dWx1T1krajFmMGJYWStEeXQ2Mmh2YjFSWHV4dld6SDVYa25UMlFwajZ2VGIxdHVjOFdyVzhXdFNybHVYNGhjczM1bmxmUmZ4OWN3eTF4Y1lsYU4vUjAzcTBhdmxjMTVyNDFRL0d6NzNhTnBLTGMzcGx1Q09uUXBSMFBWbCszcDVhUFd1Q1ZmdTZHbmxOVGZxT3RtcXNKQ1VrSmhrL085amJxMnFGRWpLYnpTcGVwSUErZi9ONVBUM21ZMFZkaTdWNlBRQUFBRHlZS3BVdXBoTFpQRnl4OS9BcHRXbFlVNk1HZE5IZUk2ZXlISFBpekhrZE9oa2lTVnI2eWJnY3Z4UGNISnd5bWRML20xdjF0Q0U5MjZoRDB6cHlkbktRaTVPVDdPek1PWTVQU0V6UzFjaHJDcmx3V2RlVGsxVW92NDh1WEE3UGNjN3QycnQwK2wxWlo4bnFiUnIveVh4MUhQSk9wcjcyVFdxcmI4ZW1GbjFadGVXa2JyVUsyclR6b0ZKdnFpYm42dXlrYVdNSDVUcjNmbFhPQmdBQUFBQUF1SnNJcUFFQWdDejU1dk9RcER3RjVXNW5Ub1o1eTlabmFxdnhVR21WS1Y0a1Qrc2tKRjIzYWx4TVhMeHhnOGpMdzAwOTJqU1FKRjI2R3FsUHYvczFUOWUwUmxDQXYvRnpiSHlpd3E1R0tqVXRUV2FUU1E0T2R2cDh3UXFaeldZTjdQcTRTZ1FXVk0zS1piUnF5NTY3dmc4QUFBRDhzN1I4N0JIMWJOc3d4ekdkbWorcVR0bFVFWjYxZUpVUlVKdTFlSlh5ZWJoWmRWMDdzMWxwYVdrV29hbXM1UE4wbDUrM3AzNWFzMTN4Q1VtS1MwaFViSHlDcnNYRUt6bzJUdEV4Y1lxOEZxdUlxQmhGWG90UmZFSlNqdXZkVFY4dldwbnpBSk5KdmRzMWtwT2pnNWF0KzBPWHJrUmtPZXpnaWJOS1MwdlQ2WE9YTXZWRlJNVklra1ZmVm0yM3V2WEJwUFpOYXF0OWs5cVNwTWhyc1dyVTV6WFY3L2xLbG5Ncmx3M1M5SEdEdFhvcjN3Y0FBQUFBQU1DL0F3RTFBQUR1c1dQQm9WbUdzUnJWcXF6Q0JYd2tTWDNhTjlHQXJpMXlYR2Z2MHVrNmRESkVQVVo4SUVrNmNmWkN0ay9YLzdGb2lod2QwdiszZjYrZndIOTE4aXk5T25tV1dqZW9vUW5EKzBpU3VnMmZxS09ueittMWdWMk1jWk5tL3FpQ2Z0N3l1bkZEN1Zod3FFWU42Sndwb0xadXgzNVY2VEJVNVVvRTZNaXBjMGI3ejUrK3JxS0Y4K3RhYkx5ZWUrdlRiUGV6YWQ0SDhuQnowYVVya1ViYndLNlB5ODNWV1pMMDd1Y0wwNnUrMWErdXBhdTJhZG5hSFJiejJ6YXVKU205VXR2YTdmdU05bXR4Q1RuK0hwYk1HR3Y4dkg3SGZyMzQzbGRLU0V5U3E3T1RITzNUL3phZmZ2ZXJYSjJkZE83U0ZhM2Fza2NtazBscHVkd3dCQUFBd0wvRDdYeE92N1dDMkU5cnR1YzR2bGJsc3FwY3JyZ2txV0twb3BLVTVmZU9KYXUyNlVwRXRFWGJHOVBuNVhsL3RqWmozaTg1OW5kdVVWZE9qZzQ2ZkRKRWIweWJtMnNZejkzVlJmbDlQQzNhdkwzY0pWaytjSkpWVzRhTTBOcHZtM1pwNTRIajZ0bTJrVm8zcUtHZUl5Y1puKzJUVTFLVmxwYVc1WU05QmYyODljYnpUeXJzU3FUZS9uUkJqdnNGQUFBQUFBQjRVQkJRQXdEZ0h0dDM1TFFPSGorcmRrMXFhZW1xYmNaTmt0b1BsNVVrWGJ3U29makV4UHU1eGZ2bTJTZGJHVlVGcW5VY2x1VVlOeGNudmZoVUIzVnVVVmR2VEorbm45ZnVrTmxzVm1ILzlIRGZoY3ZoS3BUZlI5MWExVmVsMHNVMForbGFiZHg1UUZKNmhUY1BOeGRKVW5Cb21DU3BiRkNBdXQ4NE12VFg5WDlxKzc2aldqSmpyQW9YOEZIVE9sVTBlc3IvdEh6RFR1UDZHUUcxeXhIUkdqZHQ3aDI5MzdqNFJMazZPOG5OeFZrOTJ6WlU0UUsrQ2lqb3A5cFZ5dW1GM3UwMTZJMFoybi8wOUIxZEF3QUFBTWhRdDNvRjlXbmYyS0x0K1I1dE1vM2I4TWVCVEFHMUIwMUJQMis5MEtlOVV0UFM5TzRYMytjYVRwT2t4clVyYS95d1hsbjIzZnpBU1U1dEdVSERhN0h4dWhZYnIxSkZDMm5Yd2VNNkZYSXgxK3NYOE0ybkw4WVBrYk9UbzU0ZVBmVzJLbE1EQUFBQUFBRDhFeEZRQXdEZ0hnc3NsRjhmdnRwZlpZb1hrYWVicTJZdldTMTdPenNWSzFKQWtuVGtaSWdPblF6Und1VWJNODF0MWFDR0ViQmF1SHlqemw4T3Y2ZDd0elU3TzdNa0tTVWxOZHNiU0k0T0RtcFJyNXBNSnBOZWZycVR0dXcrSkE4M0Y5bmIyVW1Tem9kZGxadUxrL3AyYkNwSk9ucjZuQkZRcTF3MnlGam5XSENvekdhekpyL3l0SEhkZko1dSt1cnRZVVlsdTBNblEvVGJwdDEzNWIxbDNLanljbmZWMURFRHRXYjJ1OGFScUc2dXpoclovNGxNYzI2dDNnQUFBQURjaVk5bUxkRkhzNVpJa3Q0YTJsTk42MVJSM1I0ampmNk9UZXZvalNFOWREMDVPZFBjVzZ1MTVjVzBiMy9XTnordXV1MzVlV1UybVRSK1dDOTV1TGxvL3E4YjlOZXg0RHpOcjkvekZTTWM5bFNISmhyZXQ0TkZoYnVzMm5xMmJhU1IvVHRack9QcTdLU0h5aFRYUjdPWHFsM2pXaG8vckZlMmxmSXFsQXpVbE5FRDVlK2JUMjlNbjZjVFp5L2thYzhBQUFBQUFBRC9aQVRVQUFDNHh5S2lZb3hqTEovcjBWb2JkeDZRcDd1ckViRGFkZWlrdHU4OW9rdFhJblFtTk13aXFGWHI0WEpHUU8yOUx4ZmRrLzBXTDFJZzI1dFIxdHlrS2xvNHYzcTJhYWhpaFFzWWJVOC8wVXlSMFRHWnhqbzVPa3FTWXVPelB5NHpJanBHMCtjdTA1akIzZVRwN3FwUkE3dHE2KzVEUnYrUlUrZDA2dHdseFNja3ljWFpVZldxVjlTa21Zc2xTWFdxbERQRzdUbDhVcW1wcVlxSWpsRmdvZnlTcExyVktoajlpVW5YTldiS0hLV21wdWI2SHZQaVdteThLcFFzS2lkSEI0djIzemJ0VW5Cb21FSXZYZEdWaUdpZE9IdmhnYTlhQVFBQUFPdmRTUUJNa3NxVkNGRDFpcVZ6SFRkdjJUcEprb085ZmFZZ21vTkQrajhWWHIrZWttbmV0RzkvdnUyOTdUeHcvTGJuM283bmVyUld6Y3BsRkplUXFLMTdEdC9UYTkrc1p1VXlzck16YSt1ZVEzcW9UUEVzeDVqTlp2VnEyMUJEZTdmVGxZZ29oVjJOMU92UFBhbUtwWXJxcy9uTEZaSEY5eVlBQUFBQUFJQUhEUUUxQUFEdXNaaTRlTDA1Zlo0K2UvTjVPVHJZNjUwWGV1dVB2NDRaL2JzT250Q0xUN1ZYNzNhTk5lK1g5VWFGZzV3cy9XUmNqdjBPOW5aV2orM3cvTnU1WGk4dkN2amtVN2NiUjJobWFGR3ZtaVJscWhMbmVTTjhGeDBibCtPYVA2N2NvZzVOYXF0aTZXSnE5bWdWbFFzcVl2VHRPM0phcWFtcCt1T3ZZMnBRbzVLS0ZTNmdjaVVDZFB6TWVUV3JXMVdTRkJ1ZnFMMkhUMG1TZmxxVGZrVG9sWWhvUFZhamtzd21reVJwMHN3ZmRmcGM3c2Z3NUZYR0VVTlJNWEY2c3RWanFuWGphTmRQNS8rcXMrY3ZxMFc5YW5ydnBhZjAwZXlsK25udGpydCtmUUFBQVB5em1Fd21wYVdsNlkzcDgvSTg5K2JqS0t0WExKMnBnbGRXTWdKcTdtN09pa3RJc3VoenNFLy9wOEtrVzRKcnFXbHA5N1FDMnAxb1diKzYrbmR1cnZDb2F6S1pUSm8rZHJDcWRCaXFra1VMS2JCUWZxM2ZzVC9YTllvV0xxQzRHdy9OZUh1NVM1S0NBdnlOL3F6YWZHNjAzZXl4R3BVVWV1bXFUcCs3bEdWQXJkYkRaZlZTM3c0cUd4U2dkVHYyNjgzcDg1U1VuS3orblZ1b2Q3dEdhdDJnaHI1WXVFTGYvYkpCeVNtWlE0TUFBQUFBQUFBUENnSnFBQURjQjl2Mkh0RVBLN2VvYzR1NnFsQ3FxTW9HQlVpU3pwd1AwNUZUNXpTaVgwZloyWm5WcDMxakhUOXpYc3R5Q1NvVkwxSWd4LzdiR1p2VkVhT1MxS2w1WFNQd2x0MllLNUczVi9uTDU4YVJsMkZYbzNJY2w1cVdwZ21mTDlUY3lTTmxOcG1NQ21pUjBUSEdVVGdiL3ZoTERXcFVraVIxYmxGUHV3NmVrTGVudTlHWGREMzlwdHVQdjIvUmo3OXYwYUJ1TGRXdzVrT1NwT1ViZHVxSGxWdHU2ejFJMHNTWCswbVM4dnQ0R1cwM1Y4VDRmTUVLL2JSbXUycFVLbVVFMUFyNStjakR6VlhqaC9XU2s2T0R4Z3p1cG4xSFR1dk0rYkRiM2djQUFBRCsrZXp0elVwT1NiMnRoeE5XYnQ1dEJKZm1MVnRuaE05ZTZOTk92ZHMzMXVQUHZKNXRWVjRmTHc5RngxZytHSkx4T1QvanM3SWsyZG1abFp6OFlJU2o2bFFwcC9FdjlGYlM5V1M5K082WEdqK3N0L0VkWVBTZ3JxcGVzWlRXN2RpdmlWLzlvSXRYSXJKZFo5Nmtsek8xTFpreDFxcTJtOVd2WGxGN0Q1OVNVSUMvOGQwZ0tNQmZ5U21wR3Z0c045V3FYRllYcjBUbzFjbXp0SEx6Ym1QZWpMbkx0SFRWTm8wZTNGVXY5ZXVvanMzcTZLbFJVekw5dlFBQUFBQUFBQjRVQk5RQUFMaFBQcHExUkxXcmxGV0F2NS9zN015U3BHWHIvbEJxYXFwR2ZUaGIzMDhkSlc5UGQ0MGQzRTNIZzBOMTVOUzVlN3EvN0k0UWJkMndoaHpzclQ5bWRPZUI0NnJTWWFoYU42aWhDY1A3U0pLNkRaK29vNmZQNmJXQlhTekdGaTdnSzBrNkgzWTExM1VQblF6UkQ3OXRWdGVXOVkyMk5kdjNHVWR5L3I1bGoxNTU1Z2s1T3ptcVhlTmFSaEJNU2crbDNheFc1YklhMU8xeFNkTGhreUY2NjVQdmNyMStUaklxeE9VbTlOTGY3N05ocllmMGVQM3FjbkowVUZwYW1sNmZOcGR3R2dBQXdIK0FpNk9qRXBPU2NoK1loY1NrNjVuYVRDYVRXdFNycnRWYjkrWjRaSHl4d2dXMFkvOVJpellIaHhzQnRadldkYkMzMC9XYkFtc1ZTaFcxZW4vaGtkZHlESUxkVFhXcWxOUFUwUU5sTnBrMGFzci90UDlvc0VYL3l4Tm42cFZubmxETHh4NVJyWWZMNnBONXYycitMK3VWbXBabWpEbDk3cElXTHQrb2oyWXZOWDYzanoxU1NjLzFhSzIzUDF1Z2c4ZlBaSHY5UnlxVlZyTkhxMWkwNWZmeFVyTzZWWTFLemxKNnFPM1F5UkI5dVhDRk51ODZwTzlYYk1yeTczanUwaFU5OTlhbmF2bllJMW1HQ1FFQUFBQUFBQjRrQk5RQUFMaFA0aElTOWViMDcvVDFPOE9NdHQrM3BEODFmems4U205TW02ZHBZd2ZKeWRGQmsxL3RyeWRmK2lEYnRhcDBHSnJqdGY1WU5FV09EdlpXalpYU2p3SE5xTFJtemZpYlpWUUtDdzROeTlOeG9RSCtmbkp6Y1pJa3hTY2txVUtwb2pMZE9HNHpPOVBuTGxQN0pyWGw1T2dnU1RwdzdPOGJSakZ4OGZwdDAyNTFhRnBiamc3MkNpem9sejdtK0JudE9uakNHRmUzV2dWOThISS9tYzNwSWNGVElSYzE3cm51S2x6QVYwdFhiN3VqWXpZWEx0K29CVGRWbWJ1MXdzS1o4NWVObjU5czNjRDQrZU01UDF0VVVBQUFBTUMvbDRlN3F5S3Z4VXFTaHZSc28yZTZ0TWpUL09IdmZhVjFOeDFiV2ExQ1NSVXU0S1BYUHBvdFJ3ZDdQZCtqalk2Y0N0R0tUYnVNTVlHRjhzdkR6VVVuemx5d1dNdkowVkdTbEhqOTc4Q1V1NHV6WW04Y2R5bEozMDBlYWZYZTVpMWJyMGt6Zjh6VCs3a2RMUjk3Uk9PSDlaTFpaTktyazJkcHpiWjltY1pFUk1mb3RZLytwNVZiOW1qY3M5MDFzbjhudGFoWFRXOU1uNmZUNXk0cUtNQmZNWEh4V3JCOG93b1g4SkVrMlpuTkdqMm9xK3h2aFBSdVB0THpWbGNqbzdWZytVWUZCZmpyY25pMFl1TGlMYjVMdFd0Y1MrT0g5VExhZ2dMOE5YWDBRSTNvMXpISDk5Ym4xUSsxWXVQTzIvbTFBQUFBQUFBQS9HTVFVQU1BNEQ3S09Ob3p3NkN1TFRWbTZoeEowc2FkQjdSczdRNjFhbEJEYTdmdk40N3UrYmVxWGVYdkNtZGRIcStuTG8vWDA1TFYyM0tjVTdOeUdTT2NKa25QZEdtaDN6YnZVbnhDZWdXS21UK3NWTnRHTlkwS2RaSTA3ZHVmTTYzaDV1cHN2Rzdkc0lieDg1eWYxdDdlbTdraElqcFdwODlkeXJiLzZPbk1WZkcrWHJSUzgzL2RjRWZYQlFBQXdJT2pvSjkzcGlQdXgweVprK3U4d0VKK0d0eTlWYWIyemkzcTZzRHhNOXAzNUxRa3FVN1ZjbXBjNTJHdDNMTEhxRFpjcTNJWlNkS2VReWN0NXJxNU9Da2xKVlVwS2FsR202KzNwNkp1cWQ2MWN2TnU0empSN015Wk9DTFg5M0NuekNhVGh2WnVxMzZkbWlrMlBsR2pQcHlsVFRzUDVqaG4vWTc5Mm5mNGxONTQva2sxckZWWkM2ZThxaThXcnREUVhtMXpuUGY5MUZGVzcydjhKL08xZU5YV0hNZGNEby9XNjlQbUdxL3orM2hwYUsrMit2YW50VHArNXJ6UkhuTGhpdFhYQlFBQUFBQUErS2Npb0FZQXdIMVNzWFF4RGV0dGVST2tkY01hMnJ6N2tQR0UvQWN6ZjlUL2xxN1JpYk1Yc2xyaWdWVW92N2NhMW54STMvKzJXVnQySDViWmJOSnpQVnBuR3ZmNS9PV2ErL002SmQxMHBGQUdkMWNYalh6NkNZdTJJdjYrR3RLenJWR2xJU0hwdXFKaVl1WGo1U0VwdlRMYnVZdVdOM2grV0xsRmZkbzNsc2xrVW1wcXFzTENvM1E1UEVwWEk2SjFPdVRpM1hyTFdXcGM2MkdMMTU4dldLSFBGeXpYeDJNR0tUenFtdWIvc2tISGdrTnR1Z2NBQUFEY1B5YVRTWUdGOG12VmxqMFc3Yjl1K0RQWHVaWExGczhVVVBQejlsVFRSNnZxdFE5bkcyM2YvclJXYjcvUVc2MGJQS0psNi82UWxGNXhMQ29tVHJzUG5iQ1k3K2JpcklSRXkrTkdBd3Y2NmE5amxrZGJYb21Jem5TRTVyMVd1SUNQSmd6dm82cmxTK3JpNVFnTm0vQ0YxWitkSTZKajlPSjdYNmx6aTdvYTJmOEpGUzJVUDFQbDZNNHQ2bXJzczkzMTZ1UlpXVlkzcmxTNm1HYTlOMXo3anB6U2dISFRsWGJUVWFHUzVPaGdMOTk4bnZMejlsUitIeS9WcUZSYWt2VEJ5SDRxV3FpQW5udnJVNHRxelVFQi9ocmFxNjIyN3p1cUxic1A1ZlhYQVFBQUFBQUE4STlHUUEwQWdQdWdXT0VDK25qMFFLUDYxK0xmdDZwVDgwY2xTV01HZDlXK0k2ZDBQaXhjMTJMamRTMDIvbzZ2WnpibmZGVG12VFoxOUVCRlhvdlZGd3RYNk9UWkMrcmZ1Ym5LRkM4aUtmMW1rYmVudXlRcDhscXNTaFl0cEJlZmFxKzVQNi9UeXMyN2xaaVVmdHpRNjg5M1Y4SDgzcEtrazJjdktDaXdvTXdtazU1czAwQ0xmdHVrdUlRa2ZmN204MFk0VFpKY25CMDFZOXl6ZW1ic05JVkhYWk1raFZ5NHJLSHZmS0hRUzFkMDlzSmxwYVNreXNmTFEwVUw1MWYwTFpVaTdoWW5SM3VOR2R4TlhSNnZaOUgrNTEvSEpFbjV2VDNWb0VZbEZmVHoxck52Zm1LVFBRQUFBT0QrSzFZNHY5eGNuSFRrZE1oZFdlK0YzdTBVY3VHeTFtNy8rNGpMMzdmczBjaitUNmhmcDJiNlpmMmZxbENxcUtwWExLV0Z5emZxZXJKbGxXWVhaeWZGM3hSUUN5eVVYL2s4M2UvWlF4TkJBUVhsNHVTZ1F5ZHovMzNrODNCVHhWTEZ0SHJiWHIzOXlmeE1WZDZzOGNQS0xkcDE4SVF1WG9td2FDOVR2SWhHOW45Q1Z5S2lsWFE5V1M3T2prYVZaa2txWHpKUTA4Y05WdFMxV0kyWk1pZFRPRTJTQm5SNVhBTzZaajZ1TmIrUGw0NEhoeW9pT2liUCt3VUFBQUFBQUhoUUVWQURBT0FlcTFBeVVOUEdEcGFmdDZja2FlMzJmUnIvNlh3NU9OaXJiYU9hY25kMTBZdFB0ZGNyazJaWnpQTjBkNVdmdDBkV1MrYm80WEpCc3Jlems2VGJPaWEwY3RuaUZxL05abk8yZlZtcDhWQnBOYXRiTlZPMU1DOTNWems2Mkt0RGt6b2Ewck9OSkNuMDBsVXRXYlZWUTI0NlhzZmIwMTFsaWhmUitHRzlkT1RVT1IwTER0V1FubTNVdkc0MVNWSkNZcEplZk84cjlldllWSTNyUEt3Sm55MlFxNHV6UG45cmlBcjZwUWZZNGhJUzVlem9JTFBackJLQkJUVnp3Z3NhK3Zibk9uZnBpam8ycmFQaUFmN3EwTFMyQXZ6OUZGalF6emp5czk5clUrL294cEczcDV1Q0F2d3p0VC9Wb1luRjd6RkRpM3JWdE92Z0NmbjcvUjI4QXdBQXdMOVhuU3JsSlVrNy96cCt4MnUxZk93UnRXMWNTOGVDUXpWbDlFRDVlTG5MTjUrbmZQTjV5TW5SUVo3dXJtcFE4eUgxYWQ5WUtTbXBXUjVuNytiaXBOajRCT04xMHpwVkpPbWVWUFF5bTB6NjlvT1hkTzdpVlhWL2FXS3U0dytkREZHMzRSTjErdHlkVlQwK2ZlNVNwcmFya2RINmFQWlNOYTFUUlIrKzJsL0pLYW5hZGZDRU51ODZLSHM3T3ozWG83V3V4Y1pyMEJzemRPbHFaSmJyYnZqekw0V0ZSeXIwMGxWZHVCeXVSeXFWMXBqQjNkVHZ0YWwzdEY4QUFBQUFBSUFIRVFFMUFBRHVzUnFWeXhqaHRPRFFNSTJiTmxlUzlPR3NKYXBYdllMV2J0K25qMll2bForM3B4Wk9HYVg0eEVTbHBLUXF2NCtYWEoyZEpDbkxJeTh6dEc5U1d5UDZkVlJNWElKU1VsTlZPTCtQMFhkclpRQnJ6Sms0NHJiNk12UnMyMGdOYXo1a3ZFNUpTZFdhN1h1MVpOVTJqUnJReGFnY0Z4dVhvT0h2ZmFVYUQ1VXh4aGIwODFhVjhpVWtwWWZyZ2tNdnFXUFRPbnFteTkrVkNONytkSUZDTGx6V3gzTiswcGVMZmxQTCtvOW93dkNuNU9pUS9qRW5JVEZKUTkvK1hDVURDMm4wNEs2UzBvL1BtVHY1WmIwNTR6dDFiLzJZeWdZRlpMbjNXZSs5bU8zN0tsNmtnUFl1blc3UjF1UGxTVHAwNHF6eHVsdXJ4OVN0MVdPWjVpWmRUNWF6azZOT2hWelVtek8rMDR4eGcrWHA3cW8yaldycWwvVi95RGRmZWhEeHlLbHoyVjRmQUFBQUQ3N1dEV3ZvN1BuTE9uRVhIa3c0ZlBLc0lxSmpsSktTS2luOXMrVGw4Q2hkaVlpV0pIVnRXVi85bjJpbWg4b1UxLytXckZIb3Bhc1c4ODBtazRvWDhkZVZpQ2hKa29POW5icTJyS2V6NXk5cnorRlRGbU05M0Z3VVdDai9IZS81WmlXTEZwSzdxNHZXN2RodjladzdEYWRsNTJya05TMWN2bEVMbDIrVWo1ZUgyamFxcVdlZmJLVTZWY29aWTFadjNTc3ZkMWVaeldhbHBxWm1XdVBBOFRNNmNQenZvMUVmS2xQY0puc0ZBQUFBQUFCNEVCQlFBd0RnSGx2dzYwYjFhTk5Ra3ZUc201OG9OaTY5UWtGa2RJdzZQUCtPb3E3RlNrb1BiQ1VrSmluQTN5L1RHdnVPbk01Mi9mMUhUOHZUM1ZXZTdxNlorbFp1Mm4wWDNrSGVMUDU5cXhyV2ZFaXg4WW42OGZjdG12ZnpPbDJPaU5iM1UwZXBWTkZDa3FTb21EZ05mL2RMSFFzT1ZZVlNnY2Jjbno0ZFoveTgvMml3a3E0bmEvZWhrMHBPU1pHOW5aMitYclJTdjI3NDAxZ2pKVFZOblpyVk1jSnBFZEV4R3ZiT0YvcnJXTEIySFR3aFZ4Y252ZmhVZTBucFJ3SlZMVmRDSjg1Y01BSnFsOE9qZFBiQ1pZVmN1S0p6Rnk5YlZISzdtMzVZdVVWaFZ5TTEvOWNOdXA2Y29rVy9iVmIvenMzbDZ1eGtFZnJiYy9pa1RhNFBBQUNBKysvUnF1VlZxWFF4VGY1bWNhYStXeCtFc0Vad2FKZ2E5WGt0Mi83RXBPdDYrOFhlT25IMmdqNWJzRnhTZW1pdGN0bmlpbzFMVU9uaVJWUzRnSTlXYk53cEtmMUJrMEw1ZlRUK2svbVpqckJzMTdpVzJqV3VsZWM5NWlUandaU2JqeWU5WHh3ZDdGVWlzS0FxbHdsU3pZZkxxRzdWQ25KMmN0U0I0MmUwYXVzZTFYNjRuQjZ2WDEydEc5WlFkRXljdHU0NXJBMS9IdENXM1ljVWJjVlJvMzdlbnFwVnVheGxtMC82UTB3MUh5cWpmQjV1bWVaa2ZPOEJBQUFBQUFCNEVCRlFBd0RnSGt0TXVxNUpYLytvdzZkQ2RPRnl1RVZmUmpndHc5SFQ1MVRFMzlkNG5acVdwcitPQm12OEo5OWx1LzZaMERERkp5VEp4ZG5SYUl1Smk5Zkt6YnYxeGNJVlZ1MXh5dXdsY25kMXNXcnNyU1lNNzJQeGV2UHVRL3B3MWhJdFhiMU4xMkxqamZaUHYvdFZINDE2UmtkUG45TXJrMmJwelBrd1NkSzY3ZnYxVkljbUNnb29hSXhOU0V6U3pCOStUMzkvNThPMCtQZXRTa3k2cmhuemZyRzRWa3hjdkY1Ni8ydk5tenhTUjA2RjZKVkpzeXlxeHMxZXNsclJzWEVhUGFpclZtemNwYWx6ZmxMSndJSmFzSHlqVHAyN2FJUUZNeFFwbURrY21KT0lLTXZqUUQ5ZnNFS2YzMkZ0ejBrQUFDQUFTVVJCVkxqNUovMTlvekVtTHNIaVNLVnZGcS9TNC9XclcveXRENThNeVZUVkFnQUFBUDhlajlldnJ2Tmg0VnIwMitaTWZhTStuSjNyL01CQ2ZucStSeHVycnVYcTdLVGhmVHNvSWlwR3c5LzlVZ21KU1VaZjZ3WTFaREtabEpxV3BzMjdEdXFieGFza1NZOVVLcVhqWjg1cjZacnRtZFpidlcydkZ2eTZNY2RyZnYzT01LdjJscUZLdVJJS3VYaEZ4OCtjejlPOHU4WEowVUVmang2b2dFSitLdVRuSXpzN3M2VDA3eCtMVm03V2J4dDM2dERKRUVuUy81YXNrWmVIbTVyVWZsak42bFpWczBlcjZ2SDYxWldZZEYydEI3MXBWSzNMVHNtaWhUSjliOHJ3Vk1jbVdiWVRVQU1BQUFBQUFBOHlVOWx5NWROeUh3WUFBTzRIRjJkSE9UbzRLQzB0VGNuSktVcElURkpxV3U3LzYzYXd0MHUveVpTYXB0UzB0Q3lQbkxHVnV0VXFTSkxpNGhOenJRRFd0RTRWcmZ0anYzRU1VUWF6eWFSQ0JYems2R0N2dExRMGhWMk5VbHhDb3RIdjVPaWd4S1RyMmE1YnNYUXhIVDRaa3UzN0xoc1VvQk5uejJlNjd0MVNvVlJSU2VrVjJTNkhSMWsxcDRpL3IxNS8va2xWcTFCS3dhR1hOR2JLSEIwTERyWEovZ0FBQUhELzJkdlpxWWkvci9HZ2hwUWVYQ29SNEs5VlcvZm1PdC9MM1ZVMUs1ZlIzaU9ucmZyTVdiNWtvQktUcnV0VVNPWmpNZTN0N0RKOWIvRDJkRmZCL040NmZDT1VsV0hzczkyMVkvOVJyZHF5SjhmcldUc3V3NjlmdktrMTIvZnBvMWxMckJwdmphV2ZqRlB4SWdWVXBjTlFxOGFQR3RCRkJYeTlkT3JjSlIwOUZhSjlSNE1WZGpVeTEzbjVQTjNWdE03RGNuU3cxM2UvYk1oeVRNdkhIdEdZd1YxVnI4Y3JlWG9QQUFBQUFBQUEvd1lFMUFBQUFBQUFBQUFBQUFBQUFBQUFObUcrM3hzQUFBQUFBQUFBQUFBQUFBQUFBUHc3RVZBREFBQUFBQUFBQUFBQUFBQUFBTmdFQVRVQUFBQUFBQUFBQUFBQUFBQUFnRTBRVUFNQUFBQUFBQUFBQUFBQUFBQUEyQVFCTlFBQUFBQUFBQUFBQUFBQUFBQ0FUUkJRQXdBQUFBQUFBQUFBQUFBQUFBRFlCQUUxQUFBQUFBQUFBQUFBQUFBQUFJQk5FRkFEQUFBQUFBQUFBQUFBQUFBQUFOZ0VBVFVBQUFBQUFBQUFBQUFBQUFBQWdFMFFVQU1BQUFBQUFBQUFBQUFBQUFBQTJBUUJOUUFBQUFBQUFBQjVaaktaN3ZjV0FBQUFBQUFBOEFBZ29BWUF3SDNpNCtVaGY5OThPWTZaTTNHRTFuLzd2dFovKy80ZFhTc293Rit2RHVnc1QzZlhPMXJubjY1QmpVcDZxa01UUGRXaGllcFVLWGRYMXZUeDhsRHRLdVhVc1drZDFhcGMxdXA1cnM1T2NuVjJrcjJkWGJaakhCM3NWVFlvUUdXREFvelhKWXNXdXVNOUF3QUE0TC9KYkRiTHdUNzd6NStTVksxQ1NiVnZVbHQyZHJmL3o0SW1rMG52aitpcnI5OFpkdHRyM0UxbWswbWZ2Zm04cHI0MklOc3hQZG8wMFBkVFJ5bWZwN3RWYTNadi9aaWU3OUZHNW14Q2VML1BmRnVEdTdlNnJmMW1hTmU0bGhyWGZ2aU8xZ0FBQUFBQUFIZ1EyTi92RFFBQThGOWtOcHMxOGVWK0tsNmtnSVpOK0VLSFQ0WmtPYzdUM1ZYNVBOenU2Rm92OWV1bzN1MGF5V1F5eWRYWlNXOU1uNWZqZURjWEo4MmIvRXEyL1V0WGI1Tzl2WjJhMTYyYTY3Vzd2bmhud1Rwcm1Vd21EZXIydUhHREtEWStVUys5LzVXQ0F2eXpIQjhUbDZETDRWRldyVjJwZERGTkd6dElrblRveEZuMWVIbFNybk9jSEIyMGRjRmtTZEtrbVlzMWI5bTZMTWNWOGZmVndpbXZTcEtxZFJ5bTJlOE5WK25pUlRUeWc1bGEvOGRmVnUwUEFBQUFENzY5UzZmZjFyeFppMWZwNHprL1M1THM3ZXoweGZnaENndVAwbXNmenM1MlRvKzJEVlVpb0tCK1dyUDl0cTRwU1dscGFRb09EZFBqOWF1cmFaMHFXcjF0NzIydmRUZTBibFJUZGFxVTA4Z1BabWJaNytUb29LZWZhSzZ0ZXc0ck1qb20xL1VLNWZmUnNON3R0SDN2RWFXbXBXVTVwb0J2UG5tNHVkelJ2c2NQNjZYZzBEQ3QzYjd2anRZQkFBQUFBQUQ0cHlPZ0JnREFmZEM3WFNQVmVLaTBKT21iQ1M5cStQdGZhZnZlSXphNTF0cnQrOVM3WFNOSjZVL28vN0J5aS80NkZwenRlTFBack9KRkNtVGI3NVBQUTY3T1RpcFR2TWpkM3VwdHllL2pwZkhEZWxsVVRITnpjZElYYnczSmRzN0t6YnYxNnVSWnh1djJUV3BuR3dSMGNuUXdmaTVmTWxEOU96ZFhjbkpLbG1NanI4Vm1lNk12dDV1T3U1ZE1NMzZlT25xZ0pHblh3UlBxUCtiakhPY0JBQURnMzJIOWp2MWF0ZFg2b05lRTRYMHNYaWVucEdqWHdSTWEyUFZ4blE2NXFDKy8vMDFTK3VmWndnVjhKRWwyWnJQcVZxMmd4YXUyWlBrd1I5alZTTVhHSjBxeVBqUTMrZFgrdVk3cDgrcUgybjgwMktyMThzcmIwMTBqK25hUUpFMTZKZk5lOWg0K3BVMjdEc3JQMjFQdEd0ZFN1OGExTW8wNWRESkVQVVo4SUNrOTZEZng1WDZLalV2UVc1L010OG1lQVFBQUFBQUEvbXNJcUFFQWNCOHMrbTJ6S3BZdXF1WjFxOG5GMlZIVHh3N1dNMk0vVm5STW5NVzRtNC9ueWVvR1VzaUZLMHBPeVRvc2xXSHY0Vk5hdFhXUEd0ZCtXQ3MyN0ZSVVRLelYrMnphYjR5dVJFUkxrbVpPZUVIVks1YVNKSDAyLzFlakt0aVRiUnFvNitQMUZYa3RWdjFlbTJMMTJuZkt5ZEZCUGRzMlZQOG5tc3ZOMVRsUGMyOE5tUFhyMUN6SFVGNEdrOG1rb2IzYVp0c2ZIQnFXYlVBdDhscm0zN3VkMld4VVhjaXEvMXBzZks1N0FnQUF3TC9EaWJNWDlPdUdQNjBlZjJ0QVRaSStuNzljbGNzVTE3TlB0dEtoRTJlMWVmY2hsUTBxb2prVFIxaU02OW0ya1hxMmJaUnAvcWdQWit1M1Ric2tTUjJIdkpQSGQ1Qzk4MkhoZDIydG05blptZlhCeUtjVkVSMnJaOFpPVTZVeXhSUVhuNlRqWjBLTk1VVUsrT3JEVWM5b3prOXJ0WHpEbjJyNmFGWDl1djRQaTNVU0VxOGJQNDk5dG52Nmd5bGpQbGJVamMvbzJZWDFlclp0cUo1dEcxcTB6VnUyWHBObS9uaVgzaUVBQUFBQUFNQy9Bd0UxQUFEdWc3aUVSTDB5YVpaT2hWelU0TzZ0OU52R25YSjBzTmVTR1dPem5aTlZYOXRueHl2a3dtVkoxbFU0YU51NGx0cG1VVEZBa3VJVGtsU251K1dOcTlXekptUTU5bXJrTlYyTnZDWkpjckJQL3pnUmZPNlNUcCs3bE9zZTdwU3prNlA2UDlGY1Q3UjRWRDVlSGtaN2NrcUtPZzk3VjhHaFlSYmpBL3o5OVByelQ2cG01VEtTcEdQQm9acnl2NlUyMytldEd2WWVsYWt0S01EZitMdG0xUThBQUlEL2ptZTZ0TkF6WFZyYzBScXBhV2thKy9HMyttSGFhRDNYczQyMjdEbHM5QTE2WTRaMjdEdWE1VHgvMzN4YU9mTnRpN2FiUDl0N2Viakp4OHM5VDN1eDlYY0RPenV6M25teGo4cVZDRkN2a1pOMTVueVlYaHZVVlVVTDVWZVBseWZwY25pVUpLbHppM3FLdkJhcnorY3ZWODNLWmZSTTUrYTZIQjZsaGNzM1dxeG5NcG4wOHRNZDFhRnBiYjArYmE3Mkh6MXQ5STNLNHNqVTkwZjAxZWJkaC9UTE9zdXdXM0RvMysrN2VzVlNLaEZZTU1mMzRlSG1vaTZQMTh1MmY5RnZtM09jRHdBQUFBQUE4Q0Fnb0FZQXdIMzArWUlWMm5ma3RQNzQ2NWlxbGk5NXY3ZVR5ZXB0ZTVXVWxDeEpxbDJsckJFSXV6bFlsYUZLK1JJV0libU9ROTZ4eVUycGhNUWtGZkgzTmZaeThVcUVmTHc4NU9oZ3J5L0dEOVV6WTZjcDVNSmxlYmk1NkttT1RkVzdYU1BqbU03ZnQreldXek8rTTQ0dHlrcVZEa09ObjJ0Vkxxc2QreTF2NGdVRkZKU2Z0NGYrL091NDBYYnorL2J6OXJRSXp2bDR1U3V3b0o4cWxpNm05MGYwemZhNnR3WU1iNjVlQVFBQWdIKy9PejNpTThPVmlHZzk5OWFuQ2o1M1NXbHBhWGRsYjExYjF0UHpQZHJrYVU3MUoxNVFTa3JxWGJsK1ZzcVhDRlQ5NmhYMDdKdWY2c3o1OUlkVXhreWRvKytuak5KVEhacG84amVMMWF0ZEl6MVdvNUw2anBxaXVJUkVyZi9qTC8yOGRvY0dkR21ocGF1M0tUSHA3OHBwSS9wMVZNKzJqVFJsOWxMOXZIYUhLcFFxcXZ6ZW50cnc1NEVzUDVlL1A2S3Z6b1NHNWZpWnZVMmptdXJZdEU2Tzc4TTNuNGZHRE82V2JUOEJOUUFBQUFBQThHOUFRQTBBZ1B1Z1dvV1NlcUZQZTMwNGE3RzI3VDBpU2RwNTRMaEZPRXFTbG40eXpqaDY4dGErVzkxYUFlQm0zVm85SmltOXl0aVBLN2RrT1NicGVuS210dmUvWEdSeHhPZk53YXNNOFFsSkZxOWRuQjF6M09mZE1QN1QrU29lNEsrTmZ4N1E3Q1dyVmF0eUdYMDBhb0Q4ZmZQcHE3ZUhhczIyZmVyUXBMWng5R2QwVEp5bXpGNnFKYXUzWmJsZWRFeWN4UkdiWHU2dUdqMjRtMXJVcTZZNVA2M1ZSN09XU0VvL1ZuVFNLMCtyVk5GQzJuODBXRjkrLzVzMjd6cG96STJPaWROTGZUdXFWWU5IakxYNmQyNnVWZzBlMGNkemZqYmFNcXE4T2RqYnFZaS9yMFdiTlVlTkFnQUE0Ti9uYmh6eG1lSFFpYk9aMmdyNmVTc293RC9MOFZsOXpzOUtidDlKSk9ucEo1cHBXTzkyVnExM0p3NGNQNlBPTDd3bkZ5ZEhpL2MxNGZPRk9uSDJnb0lDL0ZXc2NBRUZGdlNUczVPRE1lYjdGWnYwKytiZEtsekFSNUlVRVIycnlPZ1liZDk3UkJjdWgydmVzdlV5bTB3YTkyeDN1VGc3YWRPdVEwcE52Yk9nWGEydUwyWFp2dVA3ajNUbWZKaTZ2dmgrcHI1WEIzUldwMmFQM3RGMUFRQUFBQUFBL2lrSXFBRUFjSThWek8rdFQxNS9UaTdPanByOS9rdWFzM1NOWnN6OVJja3BLWGUwN250ZkxzcTJMeU9nZHYxNlNvN2picFhkRVo4M2U2elhLM3I1NlU2U3BJOW1MOVdPN3oreWV2M2JsWkNZcEI0alBqQmVIemgrUmh0M0hsQ2pXcFZWME05YlBkczJsQ1NscHFicXA3VTdOR1B1TXVOSTBxejBlZlZEU1pMWlpGTGJ4clgwVXQ4Tzh2Wk1QOEtvWTlNNld2ejdGZ1dIaHFuMncyVlZ0RkIrU1ZMbHNzVTFZOXhnSFRweFZtT216TkdXM1lja1NlOE9meXJYL1dlTTlYUjNOUUpxR1cwRTFBQUFBUDZiN3ZTSXo1a1RYbEQxaXFXTTE3ZUd5ZDRhMnZPMjE4NlFYY0R0WmhtZm8rK0ZpNWNqTWxVaXpzcXQxWjl2OXZXaWxab3g3eGR0M24xSW0yOThKdS9Tc3I3S2x3elV5RW5mYVBmaWo3T2QyN050UStPN3g4MTZ2RHpKSWlSNGM2VzJXNldsWmQyZm1ucDNxdDhCQUFBQUFBRDhFeEJRQXdEZ0hydDRPVUxEMy85S0UxN3NJOTk4SHVyYnNhbU9CNS9QVTdVRVcwcE5UVFdxZVdVbC9KYWdsNE85dlJHQW16SHZGNXZ1VFpKTUpwTUNDdnFwZklsQVZTZ1ZxRnFWeTZwY2lRQ1pUQ1pqelBYa0ZKMjdlRVdSMTJJa1NYMDZOTkVuODM3SnNrcWNsQjVNYTF6N1lRM3EzbEtsaXhVMjJuY2VPSzZ4VTcvVnhTc1JrcVFOZng1UTYwRnY2dWtubXFsVHMwZmw1T2lnQ3FXSzZwUFhuOVh1UXljMTlYOC9hZlNVLyttdFQ3NHpnbnFUWmk3V3ZHWHI5SGo5NnNhNldkM0V5cW9OQUFBQS93MnZUNXNyS2YyNCtNU2taRjJMamN0MXp2aGh2U3hlVDVtOVZGNGVibXJUcUtaYTN2VFpNOE9nTjJab3g3NmptZG9seWM3T3JLS0Y4aXZzYW1TTzE4d3A2SFcvNUZUVmJValBObnFtU3d1cktyOWxDQ3pvcHhmN3ROZGZ4NEsxYXNzZWpiR2ZrK2M5aFY2OGt1YzVBQUFBQUFBQS8yWUUxQUFBdUErMjd6MmlIaU0rME5UUkE3VnE2eDd0UEhBODF5Zi9zK3ZQeTgwV2E4VEdKNnJEODIvbk9PYm15Z24yOW5iR3ozZDY5STAxR3RXcXJJOUdQWk5sWDNCb21INVovNGVjSFIzVXUzMWpCUVg0NjZFeXhmWEd0SGxHcGJLLzk1cW1NK2ZENU83cW92a2ZqbFRnamNwb2toUVZFNmRwYzM3VzRsVmJsWlptV2JuZ2NuaVVKbjcxZzJiKzhMc0dkR21oemkzcXljN09yR29WU21yYW1JRnE4Y3pydWI2SGpMOVpVSUMvY1pNdm84MmFDaEFBQUFENGQvbDU3UTQ1T3RocnpzUVJLdURycFpZRDNzaXg2cGFVL2pCRlRGeUM4ZnJBOFRPU3BLcmxTK1Q1K2lrcHFUcDk3bEsyL1hzUG45S3N4YXNzanEzUFRxM0taZlZZalVwS3MzRUZNQ2RIQi9ubXkvbG9VbmRYRjBreWp2UE15Zm13Y0RrNU9taml5S2ZsNHV5b2RUdjJTNUpWRHhLOU5yQ0wvdnpydUZadjIydkZ6Z0VBQUFBQUFQNTdDS2dCQUhDZlhMb2FxUkVUdjliNXNIRDUrK2E3NC9YeWVicHIvWnozY2h6ajR1eVliUURxMGU0dkt5NGhVWnUvKzhDNGtaT2Rqa1BlTVg3T09NSW5MUzFOOFFsSmVkeDEzcTNic1YvSHo1dzNLcDJkQ3Jtb3RUdjJhKzMyZlVwT1R0R3JBenBiSEcxa2IyZW5DY1A3WkZvblBpRkpkYnFQVUV4Y3ZIWWRQR2tFMUpLdUordTNqVHVWMzhkTGc3cTF6SEV2RWRHeFdyMXRyM3k4UEZUam9kTDY1c2RWU2t5NkxpZEhoeHpuWmZVM0lKZ0dBQUR3MzJVMm1mVFdzRjRxVnlKQTIvWWVVZE02VmF5ZWUrN1NGZTA3Y2pyWGNWKzhOY1NxOVc1K0FPYld6Nmo5T2pXemVsOFpGWUw3dlBxaDloOE50bnFldGFxVUwySDFlMXIrNVZ1NWpxbmFjWmpHUGRkZEZVb0c1bmt2M1ZvOXB1U1VWQUpxQUFBQUFBQUEyU0NnQmdEQWZmVCtpSDd5Y0hQV3Irdi90QWg5OVd6YlNKMWIxSlVrYmQxeldKTm0vbmpQOWhRWG55Zzc4OTlWMFZ5Y0hTV2xCN2RTVWpKWFNLdFV1cGdrNlVwRXRGTFRiRnNsUVVvUHdrMytackVLK09iVEgvdU82dExWU0pVckVhQituWnFwZWQycUZrZDk1dVI2OHQvSGZYNDYvMWVscHFWcTVlYmQrdUt0SWNhUnBkWnEyT2MxbFM1V3lPb2JiL09Xclpja2VicTdxbTJqbWhadEhQVUpBQUR3MzJJMm0vWDZjMDhheDNMV3FWSk9kYXFVczNyK0R5dTNXQlZRZTJQNlBPMC9tdjI0OWsxcXEyL0hwcG5hNXkxYnJ4OVdiclo2UHhrcWx3M1NXME43NW5tZXRmN2NmMHkxdXI2VXB6a1ZTeFZWbWFBaVdySnFXNmErRjU5cXJ6WU5hMnIya3RVV3Y0Yy9GazJSbzBQdS80VGFzMjFENDdQOG1DbHpMQ3F2NWZRd1N2RWlCWGhZQlFBQUFBQUEvT3NSVUFNQTREN3g4bkJUcFRMRlpEYVpWS2RxZVgzOXcrK1NKRDl2VDdWcThJaWs5Q3BmNzN5MlFPZkR3aFZZMEUvUDlXaXRyeGF0MUttUWk1bldTMGhNMHF6RnE3SzhWa2FsZytTVUZIMzcwOW9zeDJRRXRwcjNINmZXRFdwSVNnL0hyYnRSbGUydEdkOFpOMWx1UHVLelc2djZ4dlg5dkQzejlrdTRUVHYySFpXUGw0ZWExSGxZYlJ2VlV1V3l4WTIrcUpnNFRmNW1zWmF0M1dFeHAxYmxzcHIweXRQeWRIZFZhbXFxM3BnK3orZ0x1eHFwOFovTXQrcm9uK3o4K2RkeHE4ZG1CQTZEQXZ5TmdOcWttVDlxU004Mmt0S1BXRXE1QjhlbEFnQUE0UDd5Y25mVmV5UDY2dEdxNWJYb3Q4MTY3NHZ2bFpxV3BwNXRHMnBrL3ljMFlOdzA0M1BtMU5FRFZhcFlJYlVaOUhjMXNKMC9UbFZzZkVKMnkxdTRlQ1VpeDJNOEk2SmlzbXlQdkJaanpNdW9PcHlUMEV0WGxacWFxZ0ozb1VwMFRsTFQwbkk5QnZWVzlSK3BxSDZkbW1uQnJ4c3o5VGs3T21qTnRuMmFOdWRuaTREYUc5UG15bXcyNTdqdWhPRjl0SFhQWWYyNlB2MzcwdDRqcHl6Nko4MWNuT1c4a2YwN0tUenFtbWIra1BsN1hQTzZWZlZ3dWFCYzN4TUFBQUFBQU1DRGdJQWFBQUQzU2YzcUZXVytVZTFyOWRhL2o0SVpOYkNMWEoyZEpFbWZmUGVMem9lRnExcUZrdnBpL0ZBNTJOdXBYSWxBOVh4NWt1SVNFaTNXUzBoTTBzZHpmczd5V2hrQnRldlhVN0lkazhISjBjRTRFck5KMzlGRys0VGhmVFJoZUI5dDJubFFJeVorclNkSGZLQ1IvWjlRdFFvbEphWGZyUHI1czllMVp0cytmZnZ6V3AwUEM4L0xyeU5QWG42NmszcTBiV2o4L202Mi84aHByZGl3MDNqdDZHQ3ZnZDFhNnVrbm1zbHNNaWtsSlZWdnpwaW5kVHYyWjVwN1BpemM0a2lqREJrVkRZSkR3OVRoK2JmenZOOGFENVhXNkVGZGxYb2pkTFptOXJ0RzM5WElhMGFiYno0UFNlbC95MUVEdW1qVWdDNFdmd01BQUFEOGUxUW9WVlRUeGd5U2o1ZTdac3hkWmp5d1VxWjRFUTNwMlZZNzloODF3bWtGZlBPcGJyVUttck4walRIZndkNU85bloyaW9tTHYyZDdYdmJaNjdtT2FkRi9uQzVkamJ3SHU1SFdmL3UrOG5tNDVYbmVyUlhMcW5RWXFway9ybEprZEV5bXF0QXJOdTJTYno0UHZmTmlIMDJadlZUSGdrTXpyVGRoZUIrZFBuZkpvbXFhSkczNDR5OWR1aEtwZWN2V1pibVBrZjA3S1RvbVBzditrQXVYVmFGVTBieStOUUFBQUFBQWdIOGtBbW9BQU53bkRXcFVrcFIrWk9XYTdmc2tTUzBmZTBSTjYxU1JsRjY5TE9QWXg3MkhUMm52NFZPcThWQnBCUVg0YTlUQUxucDkybHliN012RHpjWFlsNHVUazlFZWw1Q29wT3ZKaW9tTFY3a1NnWHFwYndkVktWOUNrclQvNkdsNXVydXBlSkVDYWxMbllaVXFWa2p2ZkxiQXFxcGl2dms4VkxGVStqR2hKME11S1BUUzFWem5mUGZMZWozUnZLNWNuQjBWbjVDa245WnMxN1hZZUEzbzJrTDFINm1vOTEvdXExY216VktER3BVMC9La09LbG80dmRKRGJIeWlSbjR3VTF2M0hNN3o3K1ZPT0RvNHlOUGQxWGlkRVVUTGpwdXJzOXhjblcyOUxRQUFBTnhIcDg5ZDFKRlRJZnBxMFVyamlNN3FGVXZwdzFmN0t5NGhVYTkvL1Bmbi9lRjlPeWdsSlVVTGx2OWQrU3ZqOCtXMVdPc0NhZ1g5dkMwcUlkL0syOHZkcW5YZS9lSjcvZmo3bGt6dDlhdFgxTlRSQTYxYUl6dEJBUVhsNHVTZ1F5ZERyQnJmKzVVUFpXLzNkM1d6OGlVRDVlM3BvYTE3RG1VOXZsMWpkV3IrcURvT2VTZFRYMWdPb2JxVTFEUUZGZkhYdExHRDFHdmtaRjJKaUxacWYrdi8rRXZyLy9qTHFyRzMycmp6Z0RidVBIQmJjd0VBQUFBQUFQNXBDS2dCQUhBZk9EazZxRzcxQ3BLa0E4ZlBLT3hxcE1vVUw2TFhuM3RTa25RNVBFcGpwc3hSV2xxYVRDYVRIQjBkOVBHY256VHJ2ZUZ5c0xkVHU4YTF0R25uQWEyNnFmTGEzVks4U1BwTks1UEpwRy9lZmNGb24vRFpRdjI2NFU4TjZkbEdjeWErWkxULytkZHhEWC92SzExUFR0Ymc3aTMxVk1lbUtsYTRnS2FQSGF3dUw3eW5rSXRYY3J4ZW00WTFOYnh2QjBsUy96RWZXeFZRT3g4V3JuZS8vRjVPRHZaYXNXbVhZdVBTanpWeWQzUFdrNjBicUdtZEtscjF6VHNXUWJCOVIwNXI3TlE1dWU3SEZyYnNQcVFxSFlhcVJHQkJ6Wnp3Z2h6dDdUVnQ3ako5djJLVDBtNnEwSkJSeWVIMWFYUDE4eTFIbEFJQUFPRGZKVDRoU1VQZS9seVM1Tzdxb2tIZEhsZlBkbzEwT1R4S3o3NzVpVkdGckhmN3htcFp2N28rbXJWRWw4T2pqUG0rK1R3bFNWSFJzVlpkNzYyaFBlL0t2bjI4M0ZVMGk2TSs4L3Q0M2RHNlpwTkozMzd3a3M1ZHZLcnVMMDIwYWs3SWhjc1dyOGMrMjEyVnl3WXBMRHhTcTdic3lUUStLaWI5ZDVYVFVhZFppWXlPMFV2dmY2WC9UUnloU2E4OHJRRmpweXM1SlNWUGF3QUFBQUFBQVB5WEVWQURBT0ErcUZ1dGduR001K1pkaCtSZ2I2ZFAzM2hPTHM2T2t0SnZVQzJaTVViT1RvNXljblNRS1l1akxFY1A3cWFkQjA1SWtvYjFhV2ZWZFIwZDdQWEdrQjQ1anJsNm94cEFja3FLQ3ZqbU05cHJQMXhXbDY1RzZxZTFPMVMxUWttVktWNUUzL3k0U2d1WGIxU2EwbVJuTnV2clJTdTEvMml3WGgzUVdlOS91VWlYcmFnc1VLbDBldlcwNkpnNDdUMXl5cXIzSVVuTGJnUzRUQ2FUZ2dMOFZhMUNLUlh4OXpYNk04SnBFZEV4K21MaENuMi9Zck54eE9hdGJqM2lKenZGaXhUSWNXeE1YTHpxOVhnbDIzNVBkMWNsWFUrV3Q2ZTdYaHZZUmY2KytUUmo3aktscHFVcDhLYWJmS21wYWRtdUFRQUFnSDhQUDI5UGRXNVJUMCsyYVNBdmQxZHQrUE9BM3B3K1R4SFJNVEtielhxMmV5c042TnBDdjIvWnJXOS90andHTXVQQmtpdVJmMy9tYmxtL3VycTBySytya2RjMHFGdExmZjNEU2wwT2o5YThaZXYxL1lwTk9uTStMTnU5bEEwS1VOVUtKWExkOCtEdXJUUzRlNnRjeDJWOGgwbXo4cU50eWFLRjVPN3FvblU3OWxzM0lRc3Z2Zisxdm5wN3FDYU82Q3NIZXpzdDM3QXp5ejNkamtNblEvVHhuSjlVcW1oaG1jMG02VVkrelh3SGF3SUFBQUFBQVB4WEVGQURBT0ErYUZtL3V2SHpwbDBIZFQwNVJVZE9uMU05Ny9TcWFpN09qa1pZTFR2ZW51NTYrZWxPK256aENuVnNXc2VxNjlyWm1YTWRHeDUxVFpLMGRQVjJIVGdlck9GOU84ckwzVlZ0RzlkUzI4YTFMTWErMEtlZFhzZ21IRGQxOUVEMUhEbFpCNCtmeWZGNmxjcWtCOVMyN0Rtc2xKU3NBMlEzQ3l6b3AxWU5hc2pmTDU5S0JCUlV5YUtGakdOSmIzYnBhcVFXcmRpaytjczNHaFhXN3JlOWgwK3A2d3Z2YWNKTFR5a3g4YnBtL3ZpN3RzeWZMTFBaSkFlSHZ6K1dXVk5GRGdBQUFBODJGMmRIL2UvOWwxVEUzMWZIZ2tQMStzZmZhc09mNlVjNlZpeGRUSzgrMDFtVnl4YlhpbzA3OWVHc0pmTHljRk5jZklLU2sxTlVyRWdCUGRPbGVmcjNpRlBuSkVtdkRleWlicTBlMDFzenZ0UEJFMmYxNWZnaDZ0QzB0bFp2M2F0andhRUtDdkJYWUtIOFNrNUpVVXBLaWxKU1VtVTJtK1ZnYnlkSEIzczUyTnNyS2pwV2JSdlgwdFdJYUczZGN6alRucmZ1T2F6dmZ0bWd6YnNPWnZsK0F2ejlGQnVmS0RzN3MybytWRWFTRkdQbFovSC9zM2VmMFZHVWJ4L0h2N3ViM2hNU0lOVFFlK2k5U3E5U3BHTUhRVVhzb29BTlVTem9Id3NxaUlpaUtFVUJwVWh2MG52dlBZRWtKQ0c5WjNlZkZ5RXJTeXBOeE9mM09ZZHpkdTgyOTB6ZXpETFhYRmVkYWxuQmNXdTM3YitwNndrUWw1REVpRGVuTU8yZFowaE1Tc1hQMjVOTXM1bWtsRlRjWFYyb1Y3M0NMZjAyK09tUGRiaTZPT0h1NmdKay9TMWFOYW9GUUdwYStrMnZLeUlpSWlJaUlpTHlYNmNBTlJFUmtidmcxSVV3cWxZb2padUxNMGRQaHdEdy9ZTFZPRHFZaUlsTEpENHBtWVRFRkpKVDAwaE9TU001TlkyVTFIUlMwOUp4Y25UZy9aY2V4V3cyYytueWxWdktBcENibVF0Vzg5Smp2ZG0rL3hpcnR1eGo5WmI5OUdyZmhMWk5hbE8xZkNsYjVyZUNuTHQ0dWNEZ3RDSStuZ1FHK0FHdzhlckR1SUpFeHlZd29HdEwvTHc5Yy9RbEphZXljZGNoVm03ZXk4WmRod29WOEFZd2RjNmZoUnBYa1BTTWpBTEh4Q1VtTTJyQ1ZBd0dBeGFMaFFQSHo5SzRkaFVBTEZZclM5YnR1S0ZNY2lJaUlpSnliMHBKVGVlRjk2Zmo2K1hCOWdQSEFUQWFqWHc4K25IYU5xbE5TbW82SDA3L2xWK1dibUJZdjA0OE02UjdqaldtekY1Q1FsSUtBS2xwR2N4ZXZKNkZxN2NDME8vNUQzaWlYeWU2dEdxQXY2L1hEZTF0NHRSNXViWS9QZjZyUE9lWWpDYm1memJHcnUzaytVdWN2MWk0Y3BwMXFwWW5KRHlLaytjdkZYNmp1WWlKVDJUZ2l4OWhzVmdZT2JnN1QvVHZaTmVmZlgxdVZ1V2drdnp3d1l0MmJSYUxoWTI3Q3ZkN1JrUkVSRVJFUkVUay95TUZxSW1JaU53RjArYit5YlM1ZjFLeVdCR3NWMnZlN0RwMGtsMkhUaFpxZnVhazd6aDA0aHhSVjB0bzF1azE2cmJ1ejJ3MnMzRlhWbGFFeE9RVWZ2cGpIVDlkTFNuazdPU0lpN01UVG80T21JeEdEQVlEUnFNQkF3WU1CdUJxd0Z4S2FscUJ4OGt1NzJteFdOaTg1MGloOXBhY21zYWNwUnQ1Y21BWExrWkVjL3BDR0FkT25HUHZrVE1jT25tT2pFenpEWi92MURuTGJuak9yYkJhcmJhLys3aFBaK0h1NmtKYWVnWXg4WW1rcFJjYzVDWWlJaUlpL3cwbnpsMjArMjZ4V0ZpeGFRK0p5YWw4OWN0U3dpTmpBTml3NHlDT0RpWU1CZ05XcTVYVXRBeDJIejdGZ2VObmJYTy8vWFVGeWRmY2cwZGVpV1BpdEhsTW5EWVBWeGNuM0Z5Y2NYSjB4TW5SQVNkSEJ4d2NURmdzMXF4c2FoWUxtWmxtTXMwV3pCWUwwVmZMaHM1ZXZKNkRKL0ovNlNSYlluSUtiMCtaamF1ek0wYWpnZmlrRk5adE80Q2xrRFUrNjFRcno1cGJ5SjUyTFlzbDYwV1ZOZHYyWWNXS0FRTldyRnk0Rk1ueXYzWVhPUC8waFRCaTRoSno3VHR4N2lMVDV2NkowV0RFWU1qS25MWmw3MUdPWEgzeFNFUkVSRVJFUkVSRWNqSlVxVnF0Y1A5TEpDSWlJdkl2NGVUb2dOVnF2YWxnTkJFUkVSRVJFUkVSRVJFUkU4ejhDZ0FBSUFCSlJFRlVFUkVSK2Vjb2c1cUlpSWpjYzlJek11LzJGa1JFUkVSRVJFUkVSRVJFUkVSRXBCQ01kM3NESWlJaUlpSWlJaUlpSWlJaUlpSWlJaUlpOHQra0FEVVJFUkVSRVJFUkVSRVJFUkVSRVJFUkVSRzVJeFNnSmlJaUlpSWlJaUlpSWlJaUlpSWlJaUlpSW5lRUF0UkVSRVJFUkVSRVJFUkVSRVJFUkVSRVJFVGtqbENBbW9pSWlJaUlpSWlJaUlpSWlJaUlpSWlJaU53UkNsQVRFUkVSRVJFUkVSRVJFUkVSRVJFUkVSR1JPMElCYWlJaUlpSWlJaUlpSWlJaUlpSWlJaUlpSW5KSEtFQk5SRVJFUkVSRVJFUkVSRVJFUkVSRVJFUkU3Z2dGcUltSWlJaUlpSWlJaUlpSWlJaUlpSWlJaU1nZG9RQTFFUkVSRVJFUkVSRVJFUkVSRVJFUkVSRVJ1U05NL3Y0QmI5L3RUWWlJaU1qZituUm94cUR1cmVuYnFUbVJWK0s0ZFBuS0xhOVpySWdQTGVwWEorcEtIR25wR1lXZTE2RjVYUnhNSnFKakUyNTVEM2VEczVNalFTV0xFUk9YZUZ2V1d6amxkWWIzNzB6SDVuVlpzR3BMdm1OclZpcExYR0l5WnJQRnJyMTMrNmJVcmxxZUFEOXZ6bDJNdUMzN0VoRVJFWkY3VzRDZk42T0g5dVg4cGN2RXhpZlo5VlV0WDRvWEgrM054Y3ZSUk1YRTB5aTRNZ0FKU1NrM2RJeGlSWHg0N0lFT0hEcHhub3hNODIzYisrM2k1dUxNaUlGZGNYSnc0RUpZNUcxZnYwWDlHdHpmdGpHN0RwL0NhclhlOXZVQkRBWkRubjNEK25YQ2JMRVFFUldibzY5NGdDOER1cllpNmtvYzhZbkpkMlJ2SWlJaUlpSWlJaUozazhQZDNvQ0lpSWprZEgvYnhnQkVYb2xuNThHVHQ3VFdyQTlmSkxoS09RQysvSGtKMCtldEtOUThiMDkzM2huMUlLNHVUdXcrZklxbjN2NlM5SXpNVzlyTDdWSzlZaGxlSGRhWDhWLyt6Sm1ROEJ6OUJvT0I3OTkvZ1ZxVnkySXdHT2d6NmozT2h0NTZNRmlBbnhjZWJxNGtKYWZtTzY1cStWTE1lTzg1TGtmSE12N0xYOWgxS090dkdGU3lLRytPSElUQllHRGw1ajJjTHlCQUxUWStpWmo0MnhOY0p5SWlJaUwvWG9PNnRlYitkbzM1OFkrMU9mcDh2RHpvMnJvQnE3ZnU0OWlaVUliMTdVVE55bVdaOU8xdkxGeTl0ZERIYU5lME5zUDZkc1RYeTUwSlg4MHAxSnduQjNibHlZRmRjdTJyLzhCekxQcnlqUUxYT0JNU3puUHZUU3R3bk5saW9YUExlblJwV1ovZXo3eDcyMzk3Tkt0YmpjSGRXek4xenA5WUNoNXU0K3praUllYkM1N3Vybmg1dU9QajZZNnZ0d2RGZkR6eDkvV21hQkZ2aXZ2N1VySllFUTZkT00rb2Q2Zm1XS042eFRJOE02UTdQLzJ4anYzSHp1Ym83OWlzTHFNZTdNR2hFK2NKQ1krNmhiTVVFUkVSRVJFUkVmbDNVb0NhaUlqSVhiQnYwUmVGR3RlcmZSTjZ0VytTWi84ckg4MWcxWlo5bEN0VkxNOHhweTZFMlFMVUJuWnR6WnF0Ky9QTUdCQ2ZtR3pMbHZaZ2ovdHdkWEVDNE5pWkVOSXpNdkgzOVdMMXpQY0t0ZmZvMkFUYVBUcTJVR052UkJFZlQ3NTY4eWw4dkR6NCtlTlhlT3VMMld6YWZaaWlSWHpzeG9XR1IxRzdhdFo1UDlLclBUOHNXcDFqcmV5Z3RmeitIbFBuL01uVU9jc0FNQml5cXFPYkxmay8waHIxWUErY25Sd3BIUmpBOUFtaitQekh4Y3hjc0lybkh1NXB5NnJRc1hrOU9qYXZsKzg2czM1ZnkvOW1Mc3gzaklpSWlJamMyenpjWE9uZnBRWExOKzdtOUlXd0hQMnBhZWtBT0RxWUFIaDYvRmU4TXJRUGJ6MHpHQzhQTjM1WXRLWlF4NW16N0M5NnRtdkNBeDJiczJ6RExuWWZQbFdvZWFjdmhQSHF4ek50MzR2Nyt6TGx6YWNBbUhYTnNVc0hCdkJ3ejdaOE1uT2hiYzhBc2RlOWNGR3pVbG5LbHk2ZTY3SDJIVDFEOXphTmVPMkpmdXc3ZGliWE1hZk9YK0xJNlJBQUZuMzVCa0VsaSthNTl6cTlSdGsrWnljM3N4UndMLy9Na083MGF0OFVGMmRIWEoyZE1abU0rWTVQVFVzbk9qYUJrTEJJTWpJekNRendJeXpTUGd0MnIzWk5zRml0ekZtNk1kYzEyamVyUytTVk9IWWVQSkh2c1VSRVJFUkVSRVJFN2xVS1VCTVJFZmtQV0RqbDlVS05LK0xqeVlJdnh1WFpQM2ZaUnQ3L1pqN2VudTRNN3Q0YWdJam9XTDc2ZWVsdDJlZnRFQjJid0JjL0xXSE1pSDY0T0R2eDRjdVBNV2ZwUmdaMmE1WG5uTHdDL2E1OVlKVVhvOUhBbU9IOUFIQjJ5cnAxOHZQeHRMVmxPeE1hd2R4bFdRK2NYdnpnVzE1K3ZBLzlPcmNnSlMyZHpYdU8wTGxsZmU1ckhGem84d1JJU3l0OE9WWVJFUkVSdVRjTjZkRUdaeWVuUE8rNWsxUFNBSEJ5Y2dRZzAyem0vVy9tYy9ERWVmN2FkY2cyem1ReTR1bnVsdSt4cHMxZFRwZFdEVWhNVHNYSHl5UFhNUWxKOW1YcTB6SXlPWFZONEZ6YU5abk41aS9mWlB2Y29YbGRVbExUK2ZIM25GbmdydFdsVlFPRzlHaVQ3NWcrSFp2UnAyT3pYUHRtTGxobEMxQ2J1V0FWUHA3dSthNlZ6V1EwWXJWYXNSUlEzdFBIeXdOL1h5OStYN09ObE5SMGtsUFRTRXBKSlNFeGhmaWtaT0lUazRsTlNDSW1McEhZaEVSU1V0UHpYS3RQaDZ4ejZOS3FBUmNqb21rVVhKbEdaSlZvUFhYaEVnZU9uNk5jcVdJRVZ3bmk4TW56UE5TemJZNDFMbDJPWnRXV2ZZVTZSeEVSRVJFUkVSR1JmeXNGcUltSWlOd0Z2Wjk1RjRDS1pRSkpTa2tqTFBJS1ZjcVY0b09YSGdWZ3dsZHoySE1rSzZOQmR2RFozR1VibWJOc0k5NmU3c1FsSkFGd09UcjJqdXh2ZVAvT3VMdTVBREJ4Nmx5YTFhMUdwNWIxV2JScUs0dlhicmNiMitOcU9kS2s1RlRXYnR0dmEwOG9vQXptcmZodDVXWkNJNkw0MzJ0UHNHVGRkbllmUHBsdmdGcEJwczc1TTgrK3ZVZFBNMjM4TTNadDNoNXVET2hxZjd4TnV3L2JBdFRTMGpONGIrcGNqcDRPSVNrbEZhUFJ3RnNqQndOdzRWSWsvWjUvbjdUMERPWjkraHFWZzBweThNUTVIaHI5Q2ZCM0dhWFV0SFIrWGJFSkVSRVJFZm52OHZYeTRPR2ViWm0vZkJPaEVWRUVWd2tpd00rYnRkc08yTEllcDZSbUJhaVZLUjVBMHpwVktlN3ZTekYvWDRyNSs5Q3RUVU9LK25uVC80VVBxRkd4RExNK2ZLbFF4KzNRckU2ZWZZTmZuc1NSVXhkczM2dFhLSjFueG1HandXRDczVkN1WkRFdVhZN0cwOTNWYmt4Q1VrcXVjd3Z6c3NqMXJ0L0g3MnUyNVR1K2NYQVZncXNHQVZDalloa0FudWpmS2NlNGhhdTJFaFVUYjlmMjFoZXpiM2gvMTN0ejVDRGJaMDkzVjd2dnN4ZXY1OER4Y3p6UXNYblcvaXFWcFVhbHNqblcyTFQ3c0FMVVJFUkVSRVJFUk9TZXB3QTFFUkdSdStCc2FBUiszcDY4K0ZodlBOMWRlZU96bjhqSS9Ec1R3Ykd6b2JieWs5bGk0cFB3OC9ia28xY2VaOG42SFV6K2ZwR3RML3ZoanNGZ1lGQzNWcXpjdkplK25Wcnc1TUF1ZHYzWndVL1piUzNxMTJEWG9aTjJKWGlxbEN2RndLdkJWMHZYNzJUYi91TXNuUEk2SllyNjBiNXBIY1pPL29GbEczYlp4bWNIcUVYR3hQUEc1ei9kdG10VWtPMzdqelBvcFE4SkRZdkNZclhhenJGL2w1YU1IZEVmZ05DSUtCNTY1Uk5pNGhOeGNYWmkxSU05Mkx6bkNGdjJIclZiSzd1RVoyNEtLdW1UTFRQVG5LTXRPVFdObHg3cnpmSk5lM2p4ZyttTUh2WUFiM3oyRTJucEdkemZ0akdWZzBvQ1VLdHlFTVA3ZDJiNi9CV2NEZ2xqMjc1ajdEMTZob2c3RklBb0lpSWlJdjhPb3g3c2dkbGlZZHJWKzlHWEgzK0FvSkpGQ2E1U2p2S2xpbFBNMzRkaS9yNUFkbUJWVm5CVmJId2k0Vkd4aEVkZVllZkJremc3T2hJYUhzMTdVK2ZtZTd4eFR3NGdPalloMy92ZnNNdjI1U2xQWFFqamhmZW4yNzRIQnZqeXpUdFo5OTVsU3hiTmtjMzVyOWtmMlgyL21VQzAyNlY1L2VvOGZGMVdzcEdEdStjWXQySEhvUndCYXJmTHJ5czJNMlgyRXJ1MjliUGVCOERMdzQwK0hadXhldXMrdXpLcTJiYjg4akVadWZ6T0VCRVJFUkVSRVJHNTF5aEFUVVJFNUM1d2NYYmlzM0hEQ1F6d0l5VTFuZkNvR1BwMWJnRmtsZXc1RXhLVzY3d24rbldpaUk4bmovUnFSM3hpTWpOK1hXbnI4L1owNTczbkg2SkYvUnIwNmRpY25RZFA1THVIMWcxcjh1blk0Vnk2ZklWM3Y1N0QxbjNITUJxTmZEejZjVnRRbG8rWE85TW5QRXVKb240QUhEa2R3dksvOXR5T1MzQkxXdFNyVHF0R05mbDR4Z0s3RWoyTmdpc3pldGdEQU1RbkpqTnF3alJpNGhOeE1KbVlQZWxsS3BRSnBIZUhwZ3diOTVtdExOQ1RBN3NXZUx4NnZaOEZZTS9DendIWWQvUU1qNDZaRE1EYUh5Ymk1KzFwOStDb2ZvMktQUDlJVDJwVkRnS2diNmZtZkR0L0JYMUdUY1RGMlpFbkIzWmwrTlhNRGFscDZiZzRPL0gwNEc0MHFWT1Y2Zk9XOC9UNHJ3b3NQU1FpSWlJaTk3YjZOU3JTdTBOVEprNmJSMEpTQ3AxYTFDTzRTaER2VFoxTE1YOWZIQnhNSERwNW5yWGJEdkRrd0M0c1hMMlY3eGVzSmp3cWhyVDBuS1hnazFQVDdFcHU1bWJja3dOSVNFb3BjTnkxMGpNeUNRbUx6SGRNKzhmRzVXZ3JYVHlBbWU4L1gramozQW4vbTdtUS84MWNDTUQ0VVVObzM3UU96UWUvWXV2djNiNHBiejB6Mk81bG9XeDVaWTByak05Ly9JUHZmbHNGWkdWWGpvMVB6SFhjdzczYTRlcnN4TGZ6VjlpVlZjMW1OQnB6M1p1SWlJaUlpSWlJeUwxR0FXb2lJaUwvTUdjblJ6NGQ4d1MxS2dlUmFUYnp5a2N6U0VwSnBYdWJSZ0JzMjMrY2xOVDBYT2UrOU5FTXZwM3dMTlVxbEdiVWd6MklqbzFuMGVwdGRHaFdoOWVHOTZlSWp5Y0FFVkV4R0REa3U0OWlSWHd4V3l5VUxGYUVyOThleWZ6bG0vaGs1a0ppNGhNcEhSZ0FRUE42MVczajA5SXpHRGQ1RmhaTHpnY24vNlFhbGNveWFmUlFYRjJjcUZrcGlPY25mc1BsNkZoYTFLdk9wTkZEY1RDWnlNZzA4K2JuUDVHV25rN0ZNb0c0dVRwejhNUjVLcFFKeE0zRm1TbHZQc1ZEb3ovaFlrUzBMYU5jZnFiUFg0N1I4UGYxVE0vNCt5R1IwWmdWekpkcHpncFFxMXErRkRQZWU4N1duNWFld1lhZGgralpyZ25WSzVTbVZZT2F0akpJOFluSkRIdjljeDd0M1o2dXJSdFFyM29Gdm41N0pIR0p5Unc4ZnBialp5OHlaZllTVzNrbkVSRVJFZm52YU51a05nYURnZEhEK2pMdXlRRUFIRHh4anQ5V2JNN3hzc0tqdmR1Um1KVEMrVXVYLy9GOTVsZmlNMXQyOXJGOWk3Nmc5elB2Y2pZMElrZXB6K3ZkU2dBWVpOMTMxNjlScWNCeHN4ZXZBOERSd1NGSHNKZWpZOVovaldaazVNeFM5dm1QZjl6MDNuWWRPbG5nR0NkSEIrNXJITXp5djNaejdFeG9ybU1jVEVhNzN4NGlJaUlpSWlJaUl2Y3FCYWlKaUlqOHc1eWRIUEgxOXNCaXNURG1mejl3NHZ3bHZubG5GRTVYSDQ1ODkrdEt2RDNjY0hkem9VVFJJclo1Rm91RnBPUlVScjA3bFo4bXZVeHhmMS9hTmFuRDBkT2hmUFRLNHhnTUJzeG1DMS9QV2NhTVgxY3lZa0QrZ1Zmemx2L0ZrZE1YK09pVnh5bFIxSTkrblZ0UXpOK0gzOWRzeDJnMEVoVVRUNnVHTlcyQldaTm0vTWJaMFBBN2QyRUtLZXBLSEh1UG5xWlozV3BVcjFDYW56NTZpWGUvbnN0bjQ0Wmp1THBYUndjVG40NGRudWNhZnQ2ZVRIbmpTUjUrOVgrRlBxNkxzNVB0YzJyNjN3R0VEbGV6eldWblVEdDJKcFFqcDBPb1hxRTBmKzA2ekFmVDUyTXlHZm50ODNFNE9waHM4M1llUE1rN1gvMUNTRmdrNHo2ZHhZRVRaM2x5UUJkOHZEenc5bkNqUmYwYVhBaUxVbkNhaUlpSXlIL1VqNyt2WmVQT1E4UW1KREdzYjBmdWF4TE1PMS8ra21zbTNTdHhpUVQ0ZVZPc2lBK2xpdnRUSmpDQTBvRUJsQzd1VCtuQUFKWnQyTW1zMzlmZTlqM3VPWEtLajc5YndPWTlSMnh0cmk3T3RHMGNqTlZ5Yy9lcEJvTUJxOVhLVzEvTXZ1RzU3eno3b08xei9ScVZlR1ZvbndMblpBZW9lYmk3a0h6ZGkwQ09EbG0vd2RLdkMxeXpXSzIyREdoM1NucEdKbjJmblVpcDR2NThPblk0Ly90K0lSY3UvWjJwem1Bd1lEQVlGS0FtSWlJaUlpSWlJdjhKQ2xBVEVSSDVoOFVuSnZQVTIxOFJYQ1VJVnhkbjVrNStGVjh2RHdDKysyMFZlNDZjcGtXOTZreDU4eW03ZWRuQllWRXg4VHo3N2pSNnRXL0tKek1YWURaYm1QWDdXbHJXcjhGYlg4em15T2tMR0kwRzloODd3OHdGV1E5VnNrdDJYdDkyOUV3SVExNmV4SVRuSDZKUzJSSk1uRGFQOE1nWWZsdTVtUkVEdXRDbVVTMEFsbTNZeGE4ck52OGoxNmNnRWRHeFBEMytLNGIwYU1PVEE3c3lhY1p2Yk5wOW1OQ0lhRW9YOTg4eDNteTJrSmFSUVZwNkJtbHBHVGc1T2VEbjdVbUFuemV0R3RTa1RxOVJBTHd5OUFHRzlHZ0R3SWczcDdEOXdIRzdkWHc4M1cyZmsxTFNiSjl0R2RTdUtmSDU5UzlMY1haMEpEbzJnYUorUGdCczJuMlk1dldxYytUVUJWWnYzY2Zoa3hmdzkvSEMzOGNMZ09Obkx2THFKOS9UcWtGTjZsWXJUNmJaekt4RmEyN0RGUk1SRVJHUmY2UHdxQmpDbzJJSXJoSkV1MloxK0didW41dzhmd21BeHJXclVMcTRQNldLKzFPeW1EOCtYdTUwYmxtZnppM3IyK1pIWG9ualFsZ2t4ODZFY2lZMHd0YWVuUTA1THc0T3hqekhXQzFXUWlPaUFDaFhxaGlSVitLSXZCSm5OeVlsTlkybEczWlN0bVJSdS9ic0Yxc3NCUVN1T1RnWXlUUmIrR1B0OW56SDVXYkZwajIyek1XekY2K3pCWjg5OS9EOVBOU3pMWjJIdlduTDVuWTlQMjlQNGhPVDdkcXlYeUM1TmdqTVpETGEzZHZmS2g5UGR5cVdDY3kxTHprMWpmaWtaT3BXcjhCblk0Zno0Q3NmMjM1clpPOHRRd0ZxSWlJaUlpSWlJdklmb0FBMUVSR1J1K0JLWEFMcmR4eWtZL042ZUh1NFliRmFtVEYvSlZQbkxnTmc3N0V6UUZaV3JyaUVKTlpzM2NlYXJmdHQ4MCtjdThoSDMvNXErLzdsN0NWOE9Yc0pPK1pQenZWNGovWHBrR2ZiN3NPbkdQYjY1eFR4OGJROXpHa2NYSVVSQXpvRGNQUjBDT08vL1BrMm5QWHR0V2oxVmhhczJtSXJoenJrNVVuODhNRUxtQzFXZmwrempmU01URG8wcTRQWlltSEVtMVA0K1pQUkFDeGR2NU9JcUJnMjd6MWltMnN3R0dqWHBEWUEwYkVKbUV4R3ByejVGR2F6aGVmZW13WkEwU0krdG1NblhQTmd5OEdVOWVBbyswRVp3Ris3RGdPNWx5MnFVNjA4ZGFxVnovZmN6bDI4VEsrUkUyN3Nnb2lJaUlqSVBjZk54WmwzbjN1WUUyY3Y4dTM4bGJiMjhhT0dVS3lJRDVGWDRnZ0pqK0p5ZEJ5QkFiNk1uZndESVdGUlhBaUxKQ016a3pwVnk3UDc4Q203TlJkLy9XYSt4eXhWekQvUE1la1ptVFRxOXdJQUM2ZThYdUQrK3o0NzhlOXpjYzBxWTUrV25wSHZIRmNuSjlMUzAvTWRrNWZjMWpZWURIUnFVWi9WVy9ibEdad0dVTFpFMFJ3dm9UZzZYZzFRdTJaZFJ3ZVRYVkJZOVlwbENyMi9LN0VKaEVmRjJMVjFhOU9RYm0wYTVqa25QREtHTnovN2tjL0dqZUNkWngvaXBRKy9CZjcrbmFFTWFpSWlJaUlpSWlMeVg2QUFOUkVSa2J0bzVlWTltRXhHaHZSb3d4UDlPekcwWDBmcTlYNldwT1JVNnZaKzFsYmVjZCtpTHhqUXRWV2VnVXUzK3REQ2FyWGFIdVkwcjFlZGoxNSt6SllaN0V4SU9HODhQWkFTUll1d2FQWFdtOHAwY0NjODJyc0RuVnZXWThHcXJjeGR0cEg0eEdUS2xTb09nTGVIR3dBTmFsYXlqYTllb1RRQVcvWWNzV1ZheUZhbmFubUtCL2dDV1g4VE54ZG5XdFNyanRWcXBYUnhmMExDb3loYjR1OE1FZGMrK0xKbE5zalVneU1SRVJFUktUeUR3Y0Rib3dZVFdOU1BGeitZVHBNNlZhbFFwamhlN200OE9tWXlNWEdKdG9Dc3dkMWJNM3BZWC9ZZk8ydTdGeDMzNUFENmRtck9ZMk0vWmQvUk03WjFYL3ZrK3p5UCtjRkxqeEo1Slk1UFppN010ZDlzc2RnKzErazFDbWNuUjN3ODNZbUlqcVZjcVdJc25QSzZMUU14WkdWWnkxWTYwQitMMWNxVnVJUjh6OXZUdzQzWWhDUUFuaG5TbldIOU91VTcvbm92dkQrZGRkc1AyTDdYcTE2QkVrWDlHUE8vNzNGeWRHRGs0TzRjT3hQQ24zL3R2bVp2QVhpNnUzTHFmSmpkV3M1T1RnQ2taZndkb09iaDZrSlNTcXJ0Kzg4ZnYxTG92YzFldko1Sk0zNnphMXUxZVM4L0w5bGcxemJ6L2VmdHZtL1llWWk1eXpZeW9Hc3JCblZyelM5TE4rRG9lTFg4cUFMVVJFUkVSRVJFUk9RL1FBRnFJaUlpL3pCbkowZmFONjFqMTJZMlp6MElzbGdzZEd1ZDk5djFIbTR1T2ZxWGJ0aHArOXpqcVhmbzFLSWV6d3pwRHNDQ1ZWdVl1V0MxM1hoSEJ4TXZQdGFiRnZXcUE3QnF5MTY3L2tiQmxYRjNjN0Y5di9adC8xbS9yeTN3L1A0cERXcFZwSFJnQUU4UDdzYWNaUnR3ZG5LMDlaa3RGa3hYQSt4eVl6SVpzVnF6cmpkQXIvWk5iSDJMMTI3bnhMbExYSWxMd00vYms3NmRXakQ1aDBYVXJGeldOdVpDV0NTUWxkWEFjTFdVVVdhbWhieUVoRWN4Yk54bnR1K05hbGZCeTkwTnE5VmlseGx2eFF4bFRSTVJFUkg1LzZKVzVTQTZOcThId0JldlB3bUF4V3BsemRiOWhFZmFaK0U2Y1B3Y0FQV3FWMlRWbHIyOCtHZ3YrblZ1d2V6RjYrMkMwd0NXWHhPWWRiMFBYbnFVcEpTMGZNZGNxME96dW93Zk5ZVDZEenhYNE5qR3dWV0lqVSswdmVpU2wrTCt2bHlPdGk4Yk9tN3lyQUxYTHgzb3o1TUR1K1pvNzl1cE9ZZE9ubWYvc2JNQU5LMWJsYlpOYTdOaTgxN2IvWDdqNE1vQTdEMXkybTZ1dTZzelpyUEY5bnNNb0lpdkYzSFhsUUpkc1dsUGpwZGNyamZydzVkeWJiOThKWTY5UjAvbjJuZXR6MmI5UWF1R05lblpyZ2x6Ly96TDl2dW1vSXgwSWlJaUlpSWlJaUwzQWdXb2lZaUkvTU04M1YxNTc0V0hjKzF6TUpueTdBUHc5L1hLMFg5dGdGcElXQ1F6ZmwxSmNKVWdXaldvU1o4T3pYQnhjdUw5YithUmtKUkNqVXBsZVd2a0lDb0hsUVJneWZvZHpGbTYwVzY5WDFkczV1R2ViVEVZREZnc0ZpNWZpU1B5U2h6Uk1mR2NEUW0vMmRPK3JkeGRuYWxWT1FpQWZVZlBrSkthYnBmaExDazVGYStyV2RSeVV5WXdnT2tUbm1YTzBnMHNYTDJWemkzckEzRHkvQ1dPbkE0QllObUdYVHg0LzMzMGJOZVlxWE9YMGJKK0RkdjhBOGV6SG40NU9mNTlLNVZmQmpXejJVSkVkQ3dBUnFPUlZ4N3ZnNWVIRytjdlhjNlJUVUZFUkVSRS9uODRIUkxHOHI5MmN6WTBnak9oNFp3TGplRDhwY3U1WnN3NmNqcUUrTVJrT2pTdlM5c213WFJ1V1ovWmk5Y3hhY1lDWEYyY2JLWHJiN2NpUHA1RXhkcVh6Y3d1WTMva2RBZ1B2dkl4N1I4Ymg1dUxNNE82dDhiZDFZVjVrMS9qOWM5bWNlamtCZG8vTnM1dXJzRmdvSFJnQUtzMjI3OGtjKzF2bXJ3RVZ3bktFYURtNyt0RisyWjFHWE5OMXJnZmYxL0xoT2Nlb2x2ckJpeGV0d09BTHEwYUVKZVl6SjRqOXVWUTNWMWRTRTJ6djNhbGkvdHo4TVI1dTdhb21IaGJrT0Nka3B5YXhzaDN2dVppUkRRV2l3VVhad1dvaVlpSWlJaUlpTWgvaHdMVVJFUkUvbUZtczRYbzJML0wzamc0bUd3bEtkUFNNMGhNVHMweHA0aVBKNUNWOFNzbVBpbmY5YTFXSzY5K1BKT3YzeHBKbldybDZkcTZBYzNxVnVYQWlYTzByRi9EbHZGcnhhWTl2UFhGN0J6elE4SWlHZlh1TkM1R1JIRWhMQkt6MllLZnR5ZGxTZ1FRZjEwbWdkdWhpSThuTlNwbVpTYzdIUkxHeFlqb0F1YzBxRmtKQjFOV2FjMHRlNDhDV2FWOXNvVkdSRk05bndBMWQxY1gvSDI5YUZxM0dtVkxGck5sSjNCeWRPQi9ydzNEeGRtSndLc2xQMzI4UFBqZ3BjY0k4UE1HNE1TNWkxeTZmQVVBRjJjbjI1b1ptZVpDbmUvOWJSdlpndWNPbmpoWHFEa2lJaUlpOHQrVGxKeWFhemxPbzhHQWc0UEpMbEROWXJHd2VjOFJ1clJxZ05sc1lkS01CYmFNWHQ5T2VKWURKODd4NGZSZmIvc2VLNVFKeE1mVG5hQ1NmNzhNMHZ1WmR3RklUY3ZBWXJHUW1wYkI1REZQWURJYTZUbHlBazhPNk1yMzc3L0FOL05XOE0yODVYYnJsUzBSZ0x1ck04Zk9odHlXL1QzMzBQMkVoRVd5ZHR2ZldZbFhidDdMSzBNZjRMRStIVml5ZmlmVks1YWhmbzJLekYyMk1jYzl1NnVMTXluWEJLaVZEZ3pBeDh1REUrY3UzcGI5M2FnejE3d1E1T3JzREVDcUF0UkVSRVJFUkVSRTVEOUFBV29pSWlML3NKajRSTm85T3RiMi9jMlJnK2pUb1JrQWsyYjh4cThyTnVlWWs1Mmw0RUpZRkwxR0Zsd0dNaVUxblRjKy80bVpFNS9IMzljTEh5OFBXaldvYWVzL2NQd2NIM3d6MzY2VVRiYmU3WnNTVktvWXZkbzNvVlF4ZjBvWDk3ZVYvSHhzektmRXhDZmUyQWtYb0h1YlJyendhQzhBaG83N3JGQUJhaTJ2T1pmc0FMVStIYk91b2NWcVpkL1JNMVN2VURyUCtkNmU3Z0JFeDhaVG9VeWdyYjFzaWFKMm1kaXl0Vzc0OS9FV3J0cHErMXl1VkRIYjUrc3pMd0I4K2ZNU0FHTGprekNaalBScTE1VFJ3eDZ3OVhkdjA0Z210YXV5YmY4eE51ODV5cXNmenlRMkllbU9aY0FRRVJFUmtYOGZaeWRIcWxjb1E5M3E1YWxYb3lKMXE1Ym4yZmVtc2Z0d1ZyWXZIeThQbmg3VWxVNVhzLzR1MjdqTHJ0eGsyWkpGT1hvbTlJN3NyV0d0U3BoTVJqNGJONEtKVStjQmNEWTBBZ0EzRjJmNmRtck84UDZkY1hWeDVxbTN2eVE4TW9hM3A4eG01OEVUdlBIMFFCcldxc1NySDg4a0tpWXJDMXZUT3RVQTJIWHc1QzN2clV1ckJ2Um8yNWdUNXk0eWVleHcvTHc5S09MalJSRWZUNXlkSFBIeWNLTjFvMW84M0xNdFpyT0ZXYit2emJHR3U2c3pTU2wvdnlEVXZta2RBRGJ2T1hMTCs3dFZudTZ1QUtTa3B0M2xuWWlJaUlpSWlJaUkzRG9GcUltSWlOd2x4ZjE5R1RPaXZ5MzQ2V3hvT0grczNYNVRheG1OUmtvV0swSzE4cVdwVmJrc0RXcFdvbXI1VXJac2FkY0xyaExFMmg4bUVob2V4WWx6bHdnTmp5SWlPb1pMa1RFTTdOYUtLdVZLNVRwdjV2dlA1N21Ib0pKRmJZRjAyUWEvUElranB5N2t1L2VhbGJLeXA4VW5KclB2MkpsOHgwSldXYUJXRGJMS2JVYkZ4SFBpM0VVR2RtdGxLL201WmM4UnJzUWw1RG5mMWNXSkNxV0xBeEFSRmN2c3hldjU0WU1YZ2F3c0ZsZmlFNG1KUytCS1hDSXg4WW5VckZTV1NtVkwySTUzSmpTY1A2ZVBKeVBEVFBHcldkWUFFcEpTYko4ZEhVejRlbnV5NitBcEtwUXBUdTJxNVJrNXVCcytYaDYyTVJhTEJhUFJpTCt2RjkzYk5LSjdtMFpZTEJZT0hEL0hocDJIU0VoSzRXem92Nk9rcW9pSWlJamNmajN1YTBUL0xpMnBXcjQwamxjenBoMCtkWjVmbG0za2RFZzQvcjVlRE96V21zSGRXK1BpNU1pY3BSc0o4UE9tVzV1R3JOeThoNzkySFNZd3dBOFBOMWVPbkxxQW00dHpvWTVyTUZEZzJPVFVOSnJVcVVwZ2dCL3ZmUGtMai9mdHdHZmpodHVOYWQyd0p1T2VITUNPQXlkNDU2dGY3RjQwV2JwaEp5ZlBYK0w5RngvQng5UGRGcURXclUxRExseUs1TlNGc0J1OFdqa2RQWDJCbVBoRTIwczN4ODZFRW5rbHpuYXMvbDFhTXZTQkR0U3FITVFQQzlma2VCSEdhREFRVkxJWVVURnhRTlk5ZlA4dUxiaHdLWks5UisxL2wzaTZ1MUk2TU9DbTlqbWtSeHVHOUdoencvT3lYN2lKUzhnL2c3YUlpSWlJaUlpSXlMMUFBV29pSWlKM3dTdERINkJ2cCthMjBwTGhVVEU4Kys0MHV6SStoVldoVENCei92Y3FqZzZtWFB2VDBqTll0bkVYcDg1Zm9tK25GcmFzWHdhRGdkS0JBWFlQV3I3K1pSbW56b2ZaQXRRaXI4UnhJU3lTa0xBb1FzTWplZWJCSGplOHY0TFVySndWb0xaNTc5RmNNN3BkcjFibHNoUXQ0Z1BBMW4zSGFGeTdDcU9IWm1VbHl6U2IrZUtuSmJuT3V4S1hnSiszSjBONjNHZHJPM29taFAzSHp2TDQyRTg1SFJLZTQrRlBwYklsK1BtVDBiYnZrNzlmeEo3RHAvRDE4ckFyNzJtMVdqbDA4anlRbGVGaTJUZHY1L25RejJxMTh0TWY2NWcyZHprdDZsZW5RN082dEtoZkhXY25SNHhHSTNXcWxhZE90Zkk4OS9EOXZQN3BqeXhadjZQQWF5SWlJaUlpOXlDREFhdlZ5ZzhMVjdQOXdIRU9IRDlIV25vRzlXdFU1TlZoRDlDK1dWMGNIVXhzMkhtSXozLzhnOU1Yd3ZEMmNLTnlVQWttajNtQ0gzOWZTMURKWWxpdFZyYnRQOGFXT1I4WDZyQmxTeFF0Y0d6YlI4Znk4dU45U0VwT1plbUduV3plYzRSSm80Y1NYQ1dJZVorK3h2Yjl4d2wzUHNyR0FBQWdBRWxFUVZTTHZNSzM4MWR5OHZ3bHFwUXJSWlZ5cFRBYURKaE1SaHdkSEhCeWRHREJxcTIwYWxpVHkxZmlxRm1wTERVcmxlWGo3eGJrT043MUw3b1V4cm1MbDdudjRURjU5cWVsWnpEaCtZYzRkU0dNcitjc0E3S0Mxb0tyQkpHVW5FcWxvSktVS09ySG54dDNBVENreDMyMmdEeXIxV3EzMXYxdEczTi8yOFkzdkVlQWZVZlBzSEhYSWJ1Mlp4KzYzKzc3STczYVVjemZsOUR3U09JVFV5am03OE5qZmRxVGtXbTIvYzRRRVJFUkVSRVJFYm1YS1VCTlJFVGtMamgvOGJJdE9HM0wzcU84K2ZsUHRqZjliOVRwQzJHczI3NmZqczNyMmRvU2sxUFllZkFrYTdidVovMk9neVFtWjJYMytubkpCb0tyQk5HdWFSMmExSzVDeGJJbE1GN05zaFlibjhoUGY2d2xNTUNQT2NzMmNpWTBuS1RrVkx0amxTenVmME43aTRuTHZ4eG9FUjlQQWdQOEFOaTQ4MUMrWTdObFpKcFp0WGt2TGVyWFlNdmVvK3pZZjV4ZmxtNWdVUGMydlBmMVhJNmZ6YjI4MGRRNWYvTHFzTDZZVEVZQXR1OC96dW90K3dEWWMrUjBybk5PbnIvRStDay9NMlpFZjladTI4L1NEVHNCMkgvOExBMXJWaUlsTFlQTDBURjh0MkExSjg1ZEJMS3U0eTlMTmpDMGIwZTd0V0lUa2xpMy9RQy9MTmxnRzd2OHI5MHMvMnMzYmk3T3RHNVVpODR0NjlPc2JqVWNIVXhjdW55RkZadDJGK3FhaUlpSWlNaTlaL0hhN1N6T0pZTnltY0FBMmphcHpZcE51NW0xYUszdDNoRWdMakdaWWE5L3pydlBQOFJqZlRvQU1HZnBSaTVkdnNKN1UrZmV0cjBsSnFXUWtaSEpiNnUya0phZVFVUjBMSSs4OWovdWF4eE1sNWIxdWE5Sk1QNCtYbll2YmVRbFBDcUdtUXRXMDdsbGZTNWR2c0w4NVp0eWpIbnRrKzhMWEtkMG9EOGpCM2N2MVA3ZFhKeDU0ZEZleE1RbDhzTEViMGhOUzdmMWRXdmRFSVBCZ01WcVpkUHV3M3kzWUJVQURXcFc1T1Q1U3l4YXN5M0hlcXUzN21QTzBvMzVIdlBiZDUvTnRmM3dxUXQ4OTlzcXU3YnJBOVNjblJ3WjNMMjFYVnRhZWdZZmZET2Y2Tmk4czBPTGlJaUlpSWlJaU53ckRGV3FWck1XUEV4RVJFUnV0eGNmNjgzZUk2ZFp0LzFBZ1dPenMzN0ZKeWF4ZUYzT2pGcmxTeGRuU0k4MkhEOXprVU1uejNIczdFVXNsb0t6a2JtN09sTXBxQ1NsQXdPSWpvbG55OTZqTjM0aXQ2QjF3NXA4Tm00RUZvdUZOZytQSVQ0eHVkQnpYWnlkc0ZxdHBLVm5BRkN4VEdDQnBZSTgzRnp4OS9Va09UV2R5OUd4aFQ1V3lXSkZ1QndkUzBhbXVWRGovYnc5R1Qzc0FjS2pZamgzTVlLanAwTTVlZjVTb2Y0bVhoNXVkR3hlbDhncmNXd29aTkNlaUlpSWlQeTNlTHE3MnBXUXowMWdnQjh1em82Y0RZMjRJM3VvWGJVYzV5NWV6cmZFcEpPakE2N09Uamc2T21BeUdqRVlzMTUrc1Zpc1dDd1dNakxOcEtWbmtKcVdqb1BKUk1saVJUaC82Ykp0Zm9VeWdaUXZWWXhWVjE4Y3lZKzNoeHVOZ2l1ejc5aFpJcS9FRlRpK1dvWFNwS1ZuY0NZa1BFZWZnOG1FeFdxMXV6LzM5ZktnZUlBdlIwK0gySTE5L2FtQmJEOXduRldiOStaN3ZOekdOYTlYblV1WG8zUDhqVW9IQnBDUWxFSnNmTllMUGU1dUxoVDM5OFhGMlFrSGs1Rk1zNFZ6b2VFa3BhUVZlSjRpSWlJaUlpSWlJdmNDQmFpSmlJaUlpSWlJaUlpSWlJaUlpSWlJaUlqSUhXRzgyeHNRRVJFUkVSRVJFUkVSRVJFUkVSRVJFUkdSL3lZRnFJbUlpSWlJaUlpSWlJaUlpSWlJaUlpSWlNZ2RvUUExRVJFUkVSRVJFUkVSRVJFUkVSRVJFUkVSdVNNVW9DWWlJaUlpSWlJaUlpSWlJaUlpSWlJaUlpSjNoQUxVUkVSRVJFUkVSRVJFUkVSRVJFUkVSRVJFNUk1UWdKcUlpSWlJaUlpSWlJaUlpSWlJaUlpSWlJamNFUXBRRXhFUkVSRVJFUkVSRVJFUkVSRVJFUkVSa1R0Q0FXb2lJaUlpSWlJaUlpSWlJaUlpSWlJaUlpSnlSeWhBVFVSRVJFUkVSRVJFUkVSRVJFUkVSRVJFUk80SUJhaUppSWlJaUlpSWlJaUlpSWlJaUlpSWlJaklIYUVBTlJFUkVSRVJFUkVSRVpGL0NZUEJjTGUzSUNJaUlpSWlJaUp5VzVuOC9RUGV2dHViRUJFUmtiK1ZLdVpQbThhMXFGS3VGRlhLbGNMSjBaSEwwYkdGbXV2czVJaTNoenNCUmJ3cFZUeUFTbVZMVUt0S0VNVURmTGx3S1RMSGVKUEppTkZvc1AyeldxMTIvUjJhMThYQlpDSTZOdUcybk52ZDlQTGpmV2picERhdEd0Wms0NjVEZDNzN0lpSWlJaUoyZ3F1VW8wSE5TcHdKRGM5eFgzNjNsUTRNWU9OUEg3TDM2Qmt1UmtUZmtXTzR1N2xRcjNvRkF2eThDWStLdVNQSHVGbVZnMHBTT2Fna29lRlJ1ZmFYSzFVTWs5RklTbXA2anI2QjNWcngwNlNYbVRybnp6elg5M0J6WmR2Y1Q0aUlqaVVrUElwdjMzMk90SXdNVHA2L2ROdk9RVVJFUkVSRVJFVGtibks0MnhzUUVSR1J2L243ZWpIMW5aR1VLdVlQZ01WcTVZRlJFL09kVTdGTUlMTStlZ2tYWnllTWVieHBINWVZakxlSG0xMWIzMmNuOHV2blkrM2E2dlFhWmZ2czdlbk9PNk1leE5YRmlkMkhUL0hVMjErU25wRjVNNmYxcjlDcmZSTTgzRndCZVBmck9RV083OW11Q2RVcmxNNnpmMERYVm9VNjdyWFhOTnUrUlY4VWFtNWgxeE1SRVJHUmU5OURQZHNTWENXSVB6ZnV3bWd3WURJWmNYQXc0ZUxraEllYkMrNXVMdmg0ZWVEbjdZR2Z0eWZGL1gwSkRQQWpNVG1GdDc2WW5lL2FiUm9INCtMa21PK1loS1FVTnU4NWNrTjdybHErRkVFbGkrWGFkKzVpQk1mT2hCWjZyWGVmZTRqN0dnZHpOalNDUVM5OVJHcGF6bUN2Tzgxb05MSjgrbmlXck4vSjV6LytBV1JsTS92Z3BVZng5ZmJnL3FmZUlTRXB4VzZPeVdSazRaVFhtYnRzSSs5L00vK21qbXN3WkIzYmFEQ1NtcGJPdVlzUlRIemhFWHk5UEptOWVOMHRuNWVJaUlpSWlJaUl5TjJtQURVUkVaRi9pVkxGL1BueXJhZHN3V2tBUm9PQno4Y041OG0zdjh3elU4SDVTNWV6SGpaWnJjUWtKT0hyNVFIQStoMEhTVXBPeGNYWmliaUVKUHAwYkhaRCszbXd4MzI0dWpnQmNPeE1DT2tabWZqN2VyRjY1bnVGbWg4ZG0wQzdSOGNXUFBBMlcvTjlWa0RmaGJETFBEYm0wNXVlMDZ4dU5UcTFxSmZyK0xuTE50NkduWXFJaUlpSVpQRjBkNlYxdzVyOHNIQU5GcXMxM3hjYTBqTXlpVTlNSmk0aGlaajRSTXdXTXk3T1RxU21wZWM2NzdFeG4vTEdVd01wNHVPWjd4NU9Yd2k3NFFDMUh2YzFaa2lQTnJuMnpWNjh2dEFCYWs4TjZzcDlqWU5adkc0SFhWclY1NE1YSCtHbGoyWmdObHR1YUQrM3ltQ0Fva1Y4OExybTVSNnIxY29uTXhmeTVadFA4ZFNnYm56MDdhOTNkQTltczRXM3ZwaE5ja29hUjA1ZHVLUEhFaEVSRVJFUkVSSDVweWhBVFVSRTVGK2dSYjNxdlB2OFEvaGNEUzVidC8wQWlVa3A5R2pibU5LQkFmejh5V2dtVHAzTGlrMTdjc3gxY0RCeDdFd29ZWkV4dlBUaHQreVlQeGtuUndlZW4vZ05YaDV1elB2ME5VNmV1OFJybjN3UHdMdlBQNFNEeVVSWVZBeXZmRFFEVDNjMzNodzV5RzVOYjA5M0JuZHZEVUJFZEN4Zi9iejB6bDZBMnlqN3dkdjFtUTF1OTV4c3N4ZXZ6OUhXc0ZZbEtnZVZMSER1eFlob25wbndkWUhqcHJ6eEZDV0xGYm5odlltSWlJakl2YUZQeDJZNG1Jd3NXclBWMXJaZzFSWVdydHBLU21vYUtXbnBkRzNkZ0pHRHU5UDJrYkVrSnVkOTN6cmoxNVVzV2IrRG9KTEZtRHptQ1FDNmpYaWI4cVdLOGZNbm94azcrUWZXYno5b0cxK21STmJ2amYzSHp0NzAvbnM4OVk3ZDk4VmZ2MW5vdVFPNnRtTEVnQzc4dG5JekU3NmF3OTRqcDNsejVDQStmUGt4eHY3dmgzOUZGdWZOZTQ2d2JkOHgrbmRwd2J3L04zTHU0dVdiWGl2NzkxcHUzaHc1eU82MzJjQnVXVm1ibFVWWlJFUkVSRVJFUk81MUNsQVRFUkc1aTd3ODNIais0WjUyMmMwV3JkN0doSzkvd1dxeGtwS2VUdi9PTGZIMmNPUERseCtqUzh2NmZQN1RZczZFaE52R3A2U21FNStZVEx1bXRlMUtVaG9NQnQ1NTlrR0srL3V5NHE4OXJOMjJId0NMNVVFd1FWSnlLb2RQWGNqMWdjL3cvcDF4ZDNNQllPTFV1Vm5aeEZyV1o5R3FyU3hldTkxdWJJKzJqWUdzOWJLUEFaQ1FuSG9icnREZDgrckhNM24xNDVsMGE5MlE5MTU0R0lBQkwzekk4Yk9oakJuZXp6WnUwb3pmS083dmk3ZW5Pd0Fuemwza3RTZjZGaXBBcldnUkh5YVBHVjZvY1NJaUlpTHkzK1JnTWpHa2V4dldiTjF2bHpVNUxQSUtCMCtjczMyUHVoSVBnTE9UQTRuSmVhOTNKUzZSczZFUk9EbitYZEl6TlMyZDFQU01xNTh6U0U1TnMvVTlkSDliekdZTDArZXZzRnVuU3JsU3pKMzhxbDNidFBIUDJENWZHelFWRWhaWmlEUE42Y0g3NytPbHgzcXpkdHQrM3BzNkQ4Z0t6UFAxOW1EVWd6M3dHKy9KNkVuZkVSVVRmMVByMzA2Zi8vZ0hzejkraGVjZjdzbno3MCszdFJzd0FHQzEybzlmUFBVdFNoZi9PenQyZG5hN2Q3NzhCWlBKYURmVzJjbVJseC92dzlMMU85bDM3TXdkT2dNUkVSRVJFUkVSa2J0SEFXb2lJaUozZ2JPVEkvMDZ0MkJZdjA3NFhBMXNNcHN0ZkRicmQyYjl2dFkyYnVMVWVad05pZUNseDN2allETFJwbkV3clJyVllzV21QZnk2ZkJON2pwekdhclh5emJ6bDFLaFVsbXVmaVJnTUJvNmRDYVZlOVFwOHYzQTFzejU4aVJtL3JiVDEvL0RCaXdSWENlTEIwWi9ZN2ExS3VWSU03SnIxcHY3UzlUdlp0djg0QzZlOFRvbWlmclJ2V29leGszOWcyWVpkdHZIWkFXcVJNZkc4OGZsUHQvdFMzUk9lR3RTVm51MmFBRkN2OTdPRm51Zm9ZQ0tvWk5FN3RTMFJFUkVSdVFmMGF0K0Vva1Y4N0g0SDVDWXBKU3VvN05yQXN4dmhZRElCV1dVc3N3V1ZMRXFYVnZYNWJlVVd3aUt2MkkwL0d4cE83MmZlQmFCZDB6bzhNNlE3YjMweG13UEhiejdUV2phVHljam9vUTh3b0dzci90eTRpOWMvK3hHTDVlOXluak4rWFVsS2Fob3ZEMzJBdVpOZlk4TFhjMWkvL2NBdEgvZFdIRGtkd3RwdEIzQnpkY2JKMGNIMm9rOTJzRm1tMld3My9wT1pDM0YzY2FaSm5hcjB1SzhSNHliUEFtRHBocDA1MXZaMGQrWGx4L3V3Ky9BcEZxemFjb2ZQUkVSRVJFUkVSRVRrbjZjQU5SRVJrWDlZbjQ3TmVIcFFOL3g5dmV6YWwyN1lTV0p5S24wNk5MTnJUMHZQWU1IS0xmVHIzQUtEd1lEUllLQkx5L3AwYVZtZmhhdTNFaHVmeUdOOU9nRHd5eWVqYmZQMkxQak05bm5kclBlSmlvbW5RN002dHJiVTlIUU1CZ01kbTlXMXRSbU5SajRlL2JqdElZdVBsenZUSnp4TGlhSitRTlpEbWVWLzVTd3ordjlkOXZVeW15MVlyaytka0kvemx5N1QvL2tQQ2h3Mzc5UFhLRnRDZ1d3aUlpSWkvelh1cnM0OFBiZ2JBQ0hoVWZtT1RVN0p5bERzNnVKMFU4ZktMaXRadjBZbDFtek55bnc4WWtBWE1zMFd2cjB1ZXhwQWVrWW1aME1qQUtoUXVqZ0E0VkV4dHJhYlZUb3dnSWt2UEV5dHlrSE1YYmFSRDZmL211czk5TTlMTm5EK1VpVHZ2ZkF3bjQ1NWdyOTJIZWJ6SC8vZzVQbEx0M1Q4Vy9INlo3TklTVTIzYTNOemNRYXd5MG9IMkFMcVBEMWM2WEZmSTF0Z21yT1RvKzMzbFcwTjE2enMxVVY4UFNsWHFwaGRYMVJNUEFsSmVaZDBGUkVSRVJFUkVSRzVGeWhBVFVSRTVCOTJMalFDUDI4UDIvY2RCMDdRS0xneTk3ZHR6UDFYczVIbFpmbGZ1MmxTdXdvK1hsbno1Ly81Ri9WclZ1TGN4Y3VZVEVhN0VqTG5MbDYybTN2d3hEbmFONjJEeVpnVlRQWE4zT1UwRHE1QzI2YTFiV01zRmdzeDhZbVVEZ3dBb0htOTZyYSt0UFFNeGsyZVpaZlo0TjhzcUdSUld4bWQ2K1hWZnEweUpRSVkwcjJOWFdEWTR3OTBJRFkrTWNkWVo2ZXNoNFJKS1RkVzFyUnNpYUpzbi9lL0c1b2pJaUlpSXY4ZHd3ZDB3Yy9iczFCakU2L2VhMllIUk4wb045ZXNlZmMxcnNWSDMvNEtRSjFxNVhGeWRHREZqQW0yY2RlVzdvU3N3TGJzM3dXT0poTnVMczQ1Z3JFS3c4blJnUWZ2djQ4UkE3cGdNQmpZdHU4WUY4S2lHTlM5VGI3emZsK3pqWEtsaXRHcVFVMWExSy9PeGwySG1iMTRIVHNPbkxqaFBkeXE2NFBUQU50dnM3aUVwRUt0VWIxQ0dXYSsvM3l1ZlNNSGQyZms0TzUyYlI5TW44K2NwUnR2Y0tjaUlpSWlJaUlpSXY4dUNsQVRFUkg1aCswNWNwcHBjNWZUczEwVDNwczZsNmlZZU9aT2ZyVlFjeGV2MjhHRXIzNmhiNmNXbENydXo1SFRJUnc1SGNLZUk2ZDVhK1FnRXBKU2NIZDF4bWcwc25uUEVWcldyOEhQUzllemNOVldPcldvUjlkV0RXelp2bllmUHNYUjB5RUVsYlIvUS8vM05kc3hHbzFFeGNUVHFtRk5qRmRyQUUyYThSdG5ROE52NzhYNEZ5dnE1OE9BcTZWT3MzVnFVUStBdWN2c0h4QjV1YnNDRUorVS9NOXNUa1JFUkVUdWVjRlZ5dkZRejdhY0NRbW4vTlVNWmRmS0xWZ0o0S2RKTCtkb0swd1FrK2ZWZTliQUFEL3ExNmpJN3NPbitQU0gzM0cvbXIzcnZzYkIxS3RlSWNlODFvMXE0ZUdXTmVibG9ROFFuNWpNMCtPL0lqSDV4cko2dmZaRVAvcDBiTWJwQzJHODhkbVBqQm5SbjFlRzlpblUzRHE5Um5GZjQyQmVlS1FYclJ2V1pNUE9nM2NsUUMwM2dRRytRRloydWZ6VXFWYWVKd2QwNFlkRmF3RG8rK3hFVGwwSUE3TCtObi9OL29oM3Z2ekZyc1JuWVY2c0VSRVJFUkVSRVJHNUZ5aEFUVVJFNUM2WVBuOEZQeXhhUTJwYTFodjQxMllwZUtSWE8xNTR0QmNBazc5ZlpIdUFjYTFyMjhhTzZFKy96aTNJTkZ0NGV2eVhmUG5tMHpnWmpWeTZISTNCa1BVZ2FIQzNOZ3grZVJKYjl4MWo2YlMzYmVWOVh2bm9Pekl0WnBaUGY4ZTIzbThyTi9QYnlzMk1HTkNGTm8xcUFiQnN3eTUrWGJINTlsK0lPK0Q2NExGc2ZUbzJ4OUhCbE8rWXFOajRtenFtbjA5VzFvdkwwWEdGR3YvV0Y3TVpQMm9JbVdZekgzd3pueTE3andMd3pZUlJsQ3FXbFFXdjYvQzNibW92SWlJaUluSnZlTzdoK3psL01ZSnZmMTNCeEJjZXlkRy9mc2RCTnU4NVl2dnU1dUxNQzQvMll2SGE3Unc0Y2M1dTdKNGpwd3M4WG5hbXRwQ3dTUHAxYnNIdXc2ZFlzV21QcmI5bnV5WnN1dVo0MlFaMWE4M09ReWRwSEZ5RkpldDM4UGdESGZobXdpaEd2SmtWUEdVdFpJbjd6MzlhVEZqVUZiNWZzSnFNVERNUGpmNmtVUE95cmR0K2dJMjdEdEd5UVUxYitjeC9nNHBsQW9HY0dhd0JIQjFNbEM2ZWxaMzYrL2RmWVAzMkE2Um5aUDZqK3hNUkVSRVJFUkVSK1RkUWdKcUlpTWhkWUxGWWNITnhwbVB6dWpuNnFsY3NZL2M1cjdLZmY2emREc0NaMEhBeXpSWmUvR0E2T3crZTVMTlpmK0JnTWpKNzhYcCtYcktCK3hvSFV5WXdBRTkzVjM3ODZDVWNyZ1pwQVF6cjF5blhMQW1OZzZzd1lrQm5BSTZlRG1IOGx6L2Ywdm4razk3L1puNnU3ZDNhTk1UUndUWGZNZGZhZGVna2RYcU5vbHZyaHJ6M3dzTUFESGpoUTQ2ZkRXWE04SDUyWTBzVUxRTEFwY3ZSQmE1ck5CZ1kwS1VsQUE0bUU2OC9OVERYY2N1K0daL25HcjJmZVplem9SRUZIa3RFUkVSRS9yMTJIRGpCMm0zN0NTcFpOTmYrdzZmT00zLzVKdHQzbzlISWM0LzA1TlNGTUx2MndpcnU3NHZWYXVYN2hXc1lNNklmcFdmN0V4SWVCVUNGTW9IVXJscU83OTViYVRlblRyWHkxS3RlZ2ZGVGZxWnhjQlVPbmpqSEt4OTl4K3RQRGNETHd3MEhrN0hRQVZleDhZbE1uN2ZpaHZkOUxiUFo4cThLVGdPb1Y3MENTU2xwT2U3UG4zdjRmbnEzYjJvckFUcmtsWTg1ZlBJOGRhdGwvZjc2OWZPeE9kWjZjK1FnM2h3NTZNNXZXa1JFUkVSRVJFVGtINllBTlJFUmtidWtiSW1pdlBQc2cvbU82ZFNpbnEyczVQV3lBOVRtTGZ1TDE1N294eGV2UDJuWG41MkZEYklDNGpMTlp2eDl2V3h0TlNxVnBXZTd4aGl1bHZETTFyeGVkVDU2K1RHTXhxeFNvR2RDd25uajZZR1VLRnFFUmF1MzJvNzdiN1RveXpkc0QvaXV6VXBYR05ubGM4NWR2RXl2a1JNS1BhOVVNWC9jWFowQlNFbE5wM3JGTWptdTZiVUdkVzl0RjRRb0lpSWlJdjgvVForM0hJdlZtbWVBMnZVc0ZndmhrVEdVTEY3a3BvNVhvWFJ4d2lKaitHUHROcDRjMklXbkJuVmo3T1FmQUJqZXZ6T2hFVkg4dGV1d2JiekJZT0RGUjN0ek5qU2NYWWRQMmRvMzd6bENyNUh2a3BhZWdadUxNL0dKaFM5ei8waXZkamUxOTJ1bFpXUVVXTTcwVHZCd2N5VWpNNU8wOUF4Ym01dUxNNDFyVjJYSHdSTllMQmE3OFcwYUJYUGkzQ1hPWFl5Z2Y1ZVdIRDU1M3E3L3VmZW1jU0VzTW1zZFZ4ZG1UM3FaTDM5ZXd1b3QrMnhqRms1NS9RNmVrWWlJaUlpSWlJaklQMGNCYWlJaUl2YzR5elVsZGM1ZHZFenA0bGtsSXJPeklXUS84T3JZdkI2UlYrTHc5ZmJJeXR6MTVBQU1CZ1A3anA2aFRyWHl0alVhQlZmRzNjM0Y5cjFibTRhMno3TitYM3RIeitWZTFLUk9GZHZuZnAxYjBLOXpDeGF1M3BycjJNcEJKWG4yb2ZzQk9ITHFBaSs4UDkydS85djNuclA5L1RvTmZTUFBZOTVzS1ZJUkVSRVIrZmV3RkxJMDVyWE9oSVpUc1V5Skc1NW5OQnFwVTYwOE93NmVJQ1BUekxTNWZ6THV5UUVzV3JNVmc4RkFweGIxR0R2NUI3czlOUXF1VEhDVklNWk5ucFZqdmV3Z3JXTCt2b1JGeHVSN2JJUEJZQ3NEZXUxTE5EY3JNVG5sSHc5UTY5QzhMcThPNjhzVGIzekIyZEJ3VzN2UGRrMXdkWEZpeGFiZE9lYU1uZndEUjArSE1MQmJxMXpYdkJnUmJjdTY1dW1lbGVrNU9pWkJtWkpGUkVSRVJFUkU1RDlKQVdvaUlpSjN5ZDZqcDZuYisxbjZkVzVCazlwVkdEMXBKcGxtTTQvMGFtZDdjRFA1KzBYOHNHZ05Sb09Ccjk4ZVNYUnNBai8rc1phanAwTnlYYlBYeUFtc25ESEI5aG15TW9NWmpVWnFWUzdMTzEvK3dwZ1IvY0VFMVNxVUppUFR6T2MvL3NGM0U1KzNyZkhyaXMwODNMTXRCb01CaThYQzVTdHhSRjZKSXpvbW5yTWg0YmtlOS8rTHdBQmYyalNxeGJ6bG05aTg1eWhHbzRHbkIzZkxNVzdxTDh2NDZZOTFkdVdPZkx3OG1Eem1DWnlkSEFHWXVXQVZzUWxKZHZPdXpicHdmVjgyczltQzJXekp0VTlFUkVSRS90c09uenpQSTczYTRXQXlrV2syNXpybWxhRjllR1ZvSDd1MmhqVXI0ZVBsd2VZOVJ3RllzR29ydmRzM1pmeW9JVGc2T0xENzhDbiszR2dmWkhYazFBWDJIVDNEbnh0M1VmTHFTeFRYcXhSVWdyWGI5dWU3NTBiQmxYbTBkM3ZlK21KMnJsbU9nNnNFOGQzRTU5bTIvempQdmpzdFJ5YXl1Nmxrc1NLTUdkR2ZGdldxRTV1UVpIZk52VDNkR1Q2Z013QmRXemRrNWFhOWR2MTUvV2E3ZG0zejFYTjFjODE2UWFpSXJ5ZmxTaFc3M2FjaElpSWlJaUlpSW5MWEtVQk5SRVRrTHVyYnFUbGpSL1FIWU54VEF4Zy81ZWRjeHozUnZ6T05hMmRsNm1wU3B3cjluLytBcUppY1diU3l5MVJlLzlsaXNmRE52Qlg4dm1aYlZvQWE4UFV2eTBqUHlMU1ZsY2tXRWhiSnFIZW5jVEVpaWd0aGtaak5Gdnk4UFNsVEl1Q0d5dmNVVmhFZlQycFVMQXZBNlpBd0xrWkUzL1pqM0M2ZmpoMU9iRUlTMCtiK3lla0xZUXp0MjVIS1FTVUJpSWxQeE5mTEE4Z0tMcXRRSnBEbkgrbkpUMytzWThXbVBXUmtackpoNXlFR2RtdkY4bzI3bVRSNmFMN0gyajd2ZjdtMmI5bDdsS2ZIZjNWN1QweEVSRVJFL3JVTUJnTmRXelhnVEdnNDIvY2ZaOFNBTGpRS3JzeVd2Vm5CWm8vMGFzZkZpR2hXYjgwcURUbmoxNVVzV2IvRE52L1M1U3Q4OHVwUTB0SXpXTE0xSzVqTVlySHc5WncvbWZMR2t3Qzg4ZG1QdGl4bjJSS1NVaGc1NGVzOE03MVZEaXFKcjVjSHV3NmR5clUvbTVlN0swM3JWTVhEellYTDE5M3FCL2g1OC9Ib29adzhkNG5SSDMxbkMwNHI3dS9MdTg4L3hOZS9MR1AzNGZ6WHowKzVVc1Z4ZFhia1NBSEJZdGtNR0FCd2REQXh0RzlIaHZmdmpMT1RJNHZYN2VDVG1RdUpqVThFd0dReTh2NkxqK0RyNWNIYWJmdHAyNlEySDd6OEtLTW56U3gwZ04xbjQwYmthQnM1dURzakIzY3Y1Tm1KaUlpSWlJaUlpTnc3RktBbUlpSnlGeTFjdFpYNzJ6YW1WdVVndXJacXdDOUxOdVFZVTdxNFA4UDZkZUwvMkx2THdDcnI5NC9qNzNQV3hkaFl3VFlZSVNrNU9rZEpJdzJDRWdJS1VqOUFWRUlRQkVSUlFRVUZCQ1VFRWFRa3BMdTd1N3RaZC93ZkRBNGNkeGEwK1ArOEh1Mys5bjE0Y2c3M2RWOFhKRDhrK21Eb2p4YUQwd0RHejFwQyswWTFBSmk2Y0RXQTZRSEhoTm5Mek1aTy9PTnZBRHpjTXBtMU42NVJqZ0EvYnhyVktJdWZ0d2YrUGg2bWtwOGQrby9sM3YySE1zOUsvYURTcG94eEhRZCs5OHdDMUlya0N6QzdOaHFOcWZaWlVxcndhOVNzVUp4cVpZcWF0YnM2TzJKclkwMmo2dVhvM2liNXM3MXk0dzRMVm0ybCs5c05UT1BjTWptVE44Q1hZVDNmNXZqWnk1dzhmNFd2SnYvSjN4dDNjL0w4RmVwV0tmbmtOeWNpSWlJaS95OEVGc3BEMzNlYlVEQzNQNStObThsZmEzWnc0MDR3eld0WE5BV29sUzlSZ0lqSWFGWnYyMC9MM2w5eTgwNncyWGYya3ErL1JzWEFRdnkrZEFQaGtWRUE1TXZweDJmZFczUDdYaWpXMWxhTTdOT092cU1tcy9mb0diUDlJeUtqVXoxYnZhQlN4TVRHc1huUGtUVHZ3VDF6OHUrTmYvNkdjWFowWVB6Z3JrVEZ4Tkp0MkU5RVJzZVkrcUtpWTdDM3MyWGlzTzU4TVhFdTgxWnV5Y0NuWmM1b01ERGpxejVjdm42SFZuMit6TkFjLzZ5ZUFEU3NWZ2FEd2NDbDY3Y1ovdU5zZGh3OFlScGpaMnZEcUw3dEtWKzhBUE5XYnVIekgyZlQvNzNtdEt4Ym1hRTkyakQ0Kzk5U0JQdFowcXpuU0U1ZnZBWWtsL2pjTlBNcmhvMy9uZm1ydHByR1BQclNrWWlJaUlpSWlJaklxMHdCYWlJaUlpK1lzNk1ERlFNTG1xNDM3ajVNTGo4ZnBzeGJTUzUvSC9MbDlEUDE1Y3ZweDQwN3dVejVjd1Z2TjZ6S1gydTNFK0RyVFlCdmN0bVhiZnVQRS9KSUtjaWY1NnlnZWEyS3ByOEJzemZ3blIwZHNMWjZHS2dGa01uWjBleTZWYjNLWm1kNDFLOWYvTTlpTzBDQXIxZUtCeWl0UHh6TjBkTVhVNTBEOFBwcnlkblRRc01qMlgvOGJKcGpIOGYwTC9zK1VkOERiUnBVSmFoMFlkTjFRa0lpYTdidlo4R3FiWHpTdVRsTjNpZ1BKRCswNi8zRno1UXFuTmMwMXNmRGpXSUZjZ0VRbjVEQStTczNBUERPa3BtYmQ0TEo3T0pFclk2ZnB0aHo4b2hlK044dm4yU3Avd0VQdDB5cEJpbUtpSWlJeUt2TjJkRUJnTGZxVmFGYjYvcGN1bmFMcnliL3llNURwMGxNU21MV2t2WDBidGVJaW9HRjJMem5DTm04c3JCdXgwRUFUcHk3YkxhV2k1TUR3M3ErVFZoRWxPbjNRWU9xcFJuWXBTV2g0Wkc4Ti9nSDdHeHQrWEhJQjB3ZTNwT3BDOVl3YWM1eW9tTmkwenlqaDFzbW10V3F5S0kxMndtTGlMSTR4dXIrQ3lLKzNsbUlqSTR4eThiczd1ckNkd1BmdzlIQmprNER2K2R1U0JpUUhGVG00R0NIcmEwTkl5Zk9ZWFMvZC9uMGcxWmt6K2JKMkdtTE1oVDQ5VUR1N0ZseGRuUXdmVFlaMGExTlBRQVNFNU9Zdm1nMUUyYi9UVXhzbk5tYVgvUnBSOTRBWDlac084RElpWE1BK0hMeVBMSjZ1ZE9nYW1udWhvUXhadXJDRE8rWm5zZTRaUkVSRVJFUkVSR1JmeTBGcUltSWlMeGdQaDZaR2RXM2ZZcjJudTgwVE5GV3QwcEpzMHhiYlJwVU5ldHYrL0UzSER6eE1FQXR0UktmQUg5K1A0RGMvajRZREFiVFE1WTFVMGZpN3BwY2xqSXFPdmtoMU9rTDEwd0JhcmZ1aG5EeDJpMHVYYnZONWV1M3pES0VQU3V2NTAwT1VOdXk3eGdKQ1JrcmgvTWl6Ris1bGFEU2hZbUlpbUhleWkzTS9Hc2R0KzZGTW1mc0orVEpuaFdBa1BCSWVvK2N4TW56VnlpWXg5ODBkOUdQRDRQTERwNDRUMnhjUEFBcnBueWU0ZjNUR252cCttMGFkQm42dUxja0lpSWlJcStBK2xWTEFlQm9iOGYzTS81aXhxSzFqQjN3SHUwYTE2RFR3Ty80ZmNrRzZnZVY1dXVQM21YdThzMzRlbWZoOUlXcktkYXhzYmJpMjA4Nms4M0xuWUZqcG1OcmE4MlkvcDJwV3FZSXg4OWVwdGVJaWR5NEV3ekEyLzIrNXR0UE92RnUwNXE4V2Iwc1BiS0xnTVFBQUNBQVNVUkJWRWRNNU1pcEN4YlBaelFZR05xakRYSHg4ZnowK3pLTFk0SkR3NmxlcmloUk1URzhXYjBzeHg0cHNWbTJXSDVHOVcxUFpoY25idHdKNXVmUGUrRG9ZSStqdlIwTzlyWVcxMnZYcURwZTdxNE0rbTVHaG44elBIaGhaTzMyQXhrYUQ3QmszVTd5NS9Mam85Ry9tcjFvNCtSb1Q4ZW1iL0RPbTlXd3NiYml0Ny9XOGUzVWhhWnlub21KaWZUL1ppclR2K3hMdTBiVnVYN3JIdHNQSE1kb05GSW9kM2JpNGhNeWZBWVB0MHlFaEVXWVhrcEtLNHVkaUlpSWlJaUlpTWlyUWdGcUlpSWkveUhucjl4TTBSYmc2d1hBM3FPblRZRlZhN1lsUDZRNWNQd3MxY29tbDdCY3VtRVhBTC9PWDhYc1pSczVlL2w2aW9jaHZ2ZXplMlhVdlpDMHk0Rm15ZXhDVms5M0FEYnVPdnhZYTFzeVp1b0NVOGFKeHpXaWQxdXo2ODE3ai9MTnJ3dFl1SHFiV1ZhSUgyY3Q1ZHRQT25IaTNHVStHdjByRjY0bWYrYnJ0aCtrWGFQcTVQVHpNWTJOam9sbHlwOHJuK2c4SWlJaUl2TC8wK3F0K3lsWHJBQmZUZjZUS3pmdUFERGcyMmxNSGRXYm40WjJvMm1Qa1hRZjloTmorbmZtblRlckVSWVJ4ZVk5UjFPc1kyMXRSVVJrRkRNWHIyZnBobDFVREN4RXBaS0ZtTFZrQTJPbkxUUzlSQUZ3N2RaZDJuM3lMVjFhMWNVcmkydWFXWkJiMXExTTZTTDU2REY4Z2xrcDBVZjkrUHN5L3RmdVRUbzBxY25OTzhGOE4vMHZVOS9KYzFjZ0tZbGRoMDV4NDg0OVFzSWlDQW1MSkNROGtwQ3dDRUxESXdrTmp5UXNJb3JROEVoaVl1TVkvZEc3MUtsY2tuMUh6ekpuK2FZTWZZN0Y4dWZpMHZYYm5MSVF2SmVhOVRzUHNXMy9jYk9zYVk3MmRzei9ZU0RlV1RKejZmcHR2cGc0eDFSZTlWRVJVVEgwR2pHSmJ6N3B5UFlESjNpL1pSMXFWd28wclp1V3hNUkVUcDYvUW5CWUJKLzFhRVBGRXNrWnQ0K2R1Y1NHWFduUEZSRVJFUkVSRVJGNUZSank1UytnUlBFaUlpSXZrTkZnd043T2NtYUF4eFVkRTB0aVVoSlZ5eFFCc0ZpK3BtcVpJaVFsSlhIODdHVjhQTjBJQ1l2Zy9KV2JKQ1Vsa2MzTEhYZFhGNEpESTdoODQvWXpPZFBqcUZMcWRiNGIrRDZKaVlrRXRlMXZWdmJuUmF0dy95RlFaRlFNKzQ2ZFNYTnNqWExGV0xmellJcnNEVWFEZ2F4ZTd0amFXSk9VbE1UTk95RkVSc2M4dHpPTGlJaUl5S3N2YjRBdmIxWXZ5N2laaTAxWmpTM3g4L1lnVDBBMjF0Ly96bTh3R01nYjRNdnRleUhjQ1E2ek9NZG9ORUpTRW9uMzYwUjZ1cnR5NjI3SVk1L1JZRERnWUdkTGRHd2NpWW1KK0dmMTVOSzFXNCs5enFQbmVwQjlMQ1BzYkcyb1diNDRTOWJ2elBDY3BSTS9ZODMyQTN6NzY0SW5PYUtaYW1XTDR1N3F6TUxWMjRsUFNEc2Jtc0ZnSUNrcGlTTDVBc2lUSXh0aEVWRnMzSFhZRlBUbTVHaFAzaHkrSER0N0tkVlNxZ2FEQVFPWS90MUVSRVJFUkVSRVJGNTFDbEFURVJFUkVSRVJFUkVSRVJFUkVSRVJFUkdSNThMNHNnOGdJaUlpSWlJaUlpSWlJaUlpSWlJaUlpSWkvMDNXTC9zQUlpSWl6MEsrbkw2NE9EbSt0UDNQWExyR3ZaRHdsN2EvaUlpSWlJam9kNEdJaUlpSWlJaUlpTWkva1FMVVJFVGtQK0dqVHMwSUxKVG5wZTBmR2g3Sm05MCsxOE1vRVJFUkVaR1hTTDhMUkVSRVJFUkVSRVJFL24xVTRsTkVST1FaeU9Uc1NGWlA5NWQ5REJFUkVSRVJlWW4wdTBCRVJFUkVSRVJFUkNRbFpWQVRFWkgvcEQxSFRyL1EvWFlmUHNXeE01ZGU2SjRpSWlJaUlwSTIvUzRRRVJFUkVSRVJFUkY1K1JTZ0ppSWkvem1kQm4zUDdzT25Ydll4UkVSRVJFVGtKZEx2QWhFUkVSRVJFUkVSa1g4SGxmZ1VFUkVSRVJFUkVSRVJFUkVSRVJFUkVSR1I1MElCYWlJaUlpSWlJaUlpSWlJaUlpSWlJaUlpSXZKY0tFQk5SRVJFUkVSRVJFUkVSRVJFUkVSRVJFUkVuZ3NGcUltSWlJaUlpSWlJaUlpSWlJaUlpSWlJaU1oem9RQTFFUkVSRVJFUkVSRVJFUkVSRVJFUkVSRVJlUzRVb0NZaUl2S1N1R1Z5cG1DZTdCVE1rLzJaclZtOFFPNW51bGFYVm5YcDBxb3VQcDV1RnNjNDJ0dVp4Z1NWTHB6bWVvVmV5OEZmUHc3bWc5YjE4SFIzVFhYY3R0bmZzRzMyTi96K3pVY1pQcXZSYUtSVTRkZFM3WGR4Y3FCWWdWeHByMkV3cEx1UHM2TURRYVVMODNIblptbmVnNGlJaUlqSTQzQjJkQ0NibDd2RlBrZDd1eFI5MmJ6Y2NiUzNlNm85RFFZRER2YTJ1THU2NEovVmt3SzUvUWtzbEFkYkcrdFU1L2g0dUtYNis2VmdudXo0ZUZqKzNmQzhlYnE3OGxuM051VDA4MDdSbHorWEh5Tjd0eU4vTGo4QVNoZkppNjkzbHNmZXc5WEZpYzk3dnMyUTdxMmYrck1YRVJFUkVSRVJFZm4vSnZYL2NSSVJFWkhucWtiNVlnenMwaEtBWW8xNkFHQmxaYVJYMnpjenZNYTN2eTRBSUUvMnJQVHIxSlF5UmZJeGN1SWM1dnk5Q1lBM0twUWdsNzlQaHRhYU1IdVoyWFh4Z3JubzBxb09BRHNPbk9ENnJYc3A1amc2MkpuR0xGaTlqZlU3RDZXNmZzT3FwY21lelpNT1RXb3lmK1ZXVTd1ZHJZM1pPQWQ3VzlQYWovWWxKaVlTRjUrUVlsMWY3eXlNN04yT292bHpNdmo3My9ocjdZNFVZLzdYN2syYXZsR0J6WHVPOE1OdlN6aHg3ckpadjVXVmtUSDlPM1B1MGcyK203Nkl4S1FraS9mdzZRZXRxRld4QkFEQm9SRk0vT1B2Vk85WFJFUkVSQ1NqM3FwZm1XNnQ2NXQrRnp5cVJ2bGlET3Y1dGxuZnNrbERVLzN1VzdOOE1WclZxNEsxbFJWV1ZrYXNyYXl3dGJIRzF0WWFXMnRyYkcxdGNMQ3pUZkU5L0lGM1B2cUdReWZQVys1N3N4cHRHZ1JaUE9lc3Ivc3hjL0Y2UmsrWmwrNzkxcTRVbU80WVM1WnYybU94L2ExNlZXaFl2UXd6L2xxYm9pOXpKbWZxVmluSjZtMzdPWDcyTXAyYTFlTDF2RGtZUFhrZUMxWnZ5OUMrVmxaR3Z1alRqdkxGQzVDVWxNU09BeWRTUGNzL3BmWTVaMFJNYk53VHp4VVJFUkVSRVJFUitUZFJnSnFJaU1pL2lMV1ZGVzNmckpiaDhROEMxRnhkbkNoZE9DOEFmVHMwWnRlaFU1eTdmSjAzS2hhblJybGlHVnJybndGcXFTbFROSi9wNzB6T2pxYS9QZDFkemZwdTNnbmgzT1hyUUhMUVdiMmdVZ0FzV0xXVjY3Y2ZCcnZ0bVBPdHhYMXlaUE15Njl0LzdDenQrNDlKTWE1NGdkd1V6WjhUZ0NIZFduUHJiZ2piOWg4MzlaY29tSnNtTmNzRFVER3dFR3UySFVnUm9OYTFWVjBxbDN5ZHlpVmZKMGMyVHo3NWRoclJNYkVwOWhyMzIyS3FseXVLdFpVVmpXdVVZOUtjNVNTbEVzd21JaUlpSXZLa2pBWURKUXJsQVRCbEJTdjV1bm5HNEp4KzNtWnR1dytmQXVERStTdnNPblNLK1BoNFl1UGlpWTJQSnk0dWdkajRlQUlMNXFGUmpiSjgrT1VVN2dTSEVSTVhSMHhzSERFeGNVVEh4aElURzBkRVpQUnp2NzlSZmRzLzBUeExRV0hPamc2MHFGT1I1UnYzY09iaXRSVDlENzdYMjFoYkFmREIwQi9wMTdFSlE3cTNKcE96STlNV3JrbHpUNlBSeU9jOTM2Rjg4UUo4L3VOc2FwWXZ4dkQvdlVOOGZBS3J0KzFQYzI3bVRNNnNuLzVGUm04dkJVdUJnQ0lpSWlJaUlpSWlyeUlGcUltSWlQd0g3RGx5bWxsTDF0T21RVlhzYkcwWTN1dHQybjVpT2ZBclBabWNIWEYxY2NMVnhjblU1cFhGRmYrc25seTZkb3VKUTd0Ym5GZXhSRUVxbGlob3VsNndlaHREeDgwQ29HRzFzamc3T2hBZEU4dmtQMWZpNnVKRVNGakVFNTN2bjVhczMwbkJQTmxwWGIrS0tiTkJ2UzVEaVlpTXhzbkJqczk3dllQaGZ2bk9xUXRXVzh5U01HM2hHb29YekUxZ29Ud0VsU25DK01GZFdidjlvTVVTUVhlRHcvREtraGtmVHplKzZOT084RWNlNEEzL2FmWXp1U2NSRVJFUitmL054c2FheWNON21yWDk4N3BEazVwMGFGTFRkUDBnbU9uaTFWdXB2bnhpYjJ0RG94cGwyWDNrTk1HaDRXbWVZZi9DSHg2N3IwMkRJTm8wQ0VyUjNyTDNseWxlRXJsODR6YnZmWnI2SG8rYTlIa1AvTHc5VXQzVHp0YVdIMmN0dGRnZkdSVURnTzM5VEdieENRbDhNV2t1aDA1ZVlOUHV3Mm51NjJodng4Zys3UWdxWFpneDB4WXliK1VXbG0zY3hmakJIL0RWUis4eWR1cENwaTlLbWJYdDRkN1JEQnYvTzYwYkJKSE55NTJ2cDh6UHlPM1NzZGtidUx1NlpHaXNpSWlJaUlpSWlNaXJRQUZxSWlJaUw5akkzdTJvVzZXa1dkditoVDl3N2RaZDZuUWU4c1J2eVkrZnVaU2E1WXZqbFNVelYyN2V3ZDdPbGcrL25KTG1uSVhqUHlYQTE4dXNyV1hkU25SclhkK3M3Y3NQT3dCUDlnYS9qYlVWSFJyWEFHREt2SlZZR1kycyttVTRGNi9kWXM3Zm02ajczaEN6OGNzbURRVlNQckNLallzMy9XMWxaYVJ6ODlxbTY4am9HT0xpRTdDeHRtTDNrZE84MHpBNUMxM1IvRG54OWM0Q1FFUmtOREd4Y1hScFZkYzA3K2U1eTBsSVNDUXNJb3F1bjQxblZOLzJWQ3RibEQrWGI2WlJ6WEtVS2ZJd0k1d2wveXhOcEFBMUVSRVJFWGtjRGF1VkFTQi9Ubit6NjhYcmR0S2c2ekFBcXBjdHl2L2F2V202QmxqODAyREdUbHZFbXUwSHpOYXo5SUxGbzdKa1RnNTZ5cDdWQTdkTVRxbU9pNHlLWWJTRllLcHFaWXNRV0NpUHhiNStIWnV3NThocDFtNC9tS0x2NXAzZ0ZHM3g4WWxjdlhrM3pmTStPdFlTdDB6T3RIMnpHbk9YYitieWpkc1V5UmVBcDdzcmE3Y2ZOR1U2am9wT0RsREw3dU5KdVdMNThmRnd3OXZERFcrUHpOUUxLb1dYdXlzdGVvOGlJY0Y4anp6WnMvSlZ2M2ZKa2MyTEVSUCtZTzd5emZmWGk2WHJaK1A1K3FPTzlPblFtSktGWCtQekgyZHo2MjVJaXZQRnhzVXpmOVZXY21Uem9sM2o2cXpaZnNEMG9vNTNsc3dZalVhdTNUTC9ER3h0clBtNGN6TjJIVHFab2M5R1JFUkVSRVJFUk9SVm9BQTFFUkdSLzRqSTZCaEdUcHlEdFpWVnVxVm1ua1pRMi82bXY5MWRuWm4vdzBBQWxxN2Z4ZWhmSGo2b2lvMk5BNkJOZzZyNGVMcHg2ZnB0cGk5Y3kvRC90Y1hXeHByc1dUMFo4SDZMVlBmeDgvWXdCYXM5OFAyTXYvaGwzaXFzcmF6bzBxcU94WGsxeWhXeldOYlV5ZEdlOTF1YXovbDEvaW9TRWhJeEdBelkydGp3NFZlL1VMbGtJZGJ2UEVTam11WFMrU1JFUkVSRVJKN09zSjV2Vzd6K2ErME9MbDI3QmNEZGtEQUEwL1VEZDBQQ1VyUXRHRGNvUS90Ty83SnZtdjJiZGgraHgvQUpLZHF6ZWJrVFdDZ1BNeGV2UzlIWHIyTVRqcCs5YkxIdmVlbnhkZ01TRWhPWmVEOWozSWZ2TmlYQTE0c2krWEtTeTg4SGI0L01lSHU0QWRDNVJTMmdGZ0RCb2VGY3Z4M005VnQzMlhYb0ZIWTJOa1FtM00rMFptTk5oeVkxNmRTOEZ1R1JVWFQ1YkJ5N0RwMHkyemNtTm81ZUl5ZlJxMjFEMmpXcXpvSnhBL2w1N2dwbUw5MUl6UDNmUVkvYWRmZ1U3UnBYcCtUcmVWaXo3UUFHZzRFZlB1MkN3V0NnN2NmZkVCVWRheHBidWtnKzdHeHQyTEFyN2V4dUlpSWlJaUlpSWlLdkVnV29pWWlJdkdCYjloN2xYbWc0NVl2bko2ZWZEd0F6RjY4bk5EeVNYbTBiUHRaYSs0NmVaZU1qWlduVzd6ejAxT2RidVhrZnB5OWNvM3E1b3RRUEtnM0FENzh0NXV5bDY5UXNieDc0NWVMa2FQcmJ3ejBUcFY3UFk5WWZGaG5ObTlYTEF1RHJuWVh0ZjN4aktyYzVlOWxHMnI1WjdhblAreXgwYVZXSCtrR2w2ZnZsWk5ObitQN2djUmJIUGlobmRQN0tUUnAxKy95Rm5WRkVSRVJFL25zZVpDanUzS0lXM1ZyWE4xMzdaL1drZUlGY0FOamIyVEorMWhKVGRqV0E4Yk9XWUc5bmE5YjIxOW9kRmpNZTU4bWVsWDRkbTVJN2UxWTI3anBNa3pmS00zWEJhdG8ycXM3S3pYdjVmc1pmR2M5a2xwQmdsdG40WlFvc2xJZkdOY3N4Y3VJY3dpS2lxRld4QkVYeUJUQml3aDk0ZTdoaGJXM0Y0Vk1YV0x2OUlGMWExV0hCNm0xTW5iK2E2N2Z2V1F3aU14Z00xQ3hmbkY1dEcrTHJuWVdOdXc4emROd3M3Z1NIV2R3L01UR1JNVk1Yc3V2UUtUN3IzcHJlN1JyeFRzTnF6RnF5bmdXcnRuSHZrUktxdXc2ZEpDbzZscUJTaFZtejdRQkpTVWw4L3VOc3BuN1JtMkU5MzZIZlZ3OHpYOWVwRkVoOFFnS3J0ejYvbDQ1RVJFUkVSRVJFUkY0MEJhaUppSWk4WUVzMzdHTHBobDM4OWVOZ1U5dm9LZk9BaDhGUEdXVnJzNTUyamFzVFdNZzhNT3pSQjFPUGxyVDhwOHdXeXZwY3VIcVRDMWR2bXBVSDJudmtEUHVPblVuemZHV0s1RXRSRXZQTXhXdnNPWEthbkg3ZUdPOEhwZ0VFaDBVd2VlNEtGcXphU21DaFBIUnFYb3RKZnl4bjM3RXpBR1RKbkFtQXFKaFlJcU9pR2RTMUZZR0Y4aEFhSGdra1p5eElxOXpvN25sanNiYXlJaXdpaWtwdFBrcDFIRUR4QXJsNXIwVnREQVlEMDBiMVljZ1BNMW0rYVUrYWMwUkVSRVJFbnFmaUJYS2x5SzZXbnIvVzdqQzdMcEl2Z0xjYlZxVkcrZUxzT25pU1ZuMitwR3FaSWdCTVhiQ0c3UWRPTUt4SEd4Yi9OSVMxT3c0eWYrVVdkaDQ2YVNwMWFUQVlDUEQxTWx0ejRlcHRMRnk5eldJcDBjYmRod1BtWlVZdlhMMUZZcUxsOHB4UHExclpvaGdNQmo3cTFJeUJYVm9DY09qa2VlYXQyRUxpL2ZLZUQ3UnZYSjN3aUNndVhMMlo2bnFmZEc1R3k3cVZDUTROWi9EM3Z6R3M1OXVzbVRveVEyZlpjK1EwUzlidjVLMTZWZWo1VGtQczdXejVjZFpTVTM5TWJCeHJ0dStuZXZsaWpKcjhKeEdSMFJ3NmVaNmZaaStqZTV2NnRHdFVuV2tMMTVBNWt6TTF5aGRqM2ZhRFpnRnVJaUlpSWlJaUlpS3ZPZ1dvaVlpSXZBU3Z2NWFEN05rOFRkZjJkclpFeDhTbU1lUEpwVllLODBWWnQrTWcyYnpjc2JlenBVVEIzQUNNKzIweG9lR1JoSVpIMHZXdHV2aDR1REc0MjF1czMzbUk4VE9YTUhsNFR3Q21MbGpOajdPV1VpQzNQd0NYcnQvTzBKN1dWbFlBS1I1TVdYTGcrRm1tTDF4THU4YlZzYk8xWVZUZjl2aDR1REYxd2VvbnVWMFJFUkVSa2FkaU5CcE5XWWNmdkpUaDQrbUd1NnNMUjA5ZlRERytZYlV5cG1BMlgrOHMxQ3hmbkhwQnBYZ3RSelp1M1ExaHlBOHpXWHcvZUMwMFBKTHpWMjZTa0pEQTl2M0hhZHhqQkoyYjErS3RlbFdvV2I0WUllR1JiTjkvbkwxSHo3QjAvYzRNbHd4TlRjWFdIeEVlR1dXeHoyQUFPMXViREszenlMc3VKak1XcldYanJzTUVoMFhRcWRrYlZDMWJoR0hqZjdmNEcrQnVTRGllN3E1NFo4bU1uNDhIMmJONjRwL1ZFMzhmRC95emVySnN3eTZtTGxoRFhId0NrK1lzSnpROEVrY0h1eFRyZk5LNU9ic1BuMkwxTnZQc1psZHUzR0hUN2lQTVdMU1dlbFZLTVhQSitoUno1eTdmVFAyZzByU3NVNGxmNXEwQzRKZDVxOGpsNThPK1kyY0JlS2RoVmV4c2JaangxOW9NZlM0aUlpSWlJaUlpSXE4S0JhaUppSWk4QkMzcVZESzdYakpoQ0JQLytKdkFwcjFNR1FzZVNLK2s1THROYTNMMXhoMkN5aFRCeGNuaG1aelAxZGtSVDNkWDAvWEFyaTA1ZGVFcWdVMTdwVHFuVUo0Y3BoSkRDMWR2NDlqWlN5UWxKWmUrMmJiL09OTkc5UWFTc3hyTVg3a1ZBRDl2RDhaT1c4U2hreGRvMHlDSW9OS0ZXYlZsbjJuTitQZ0VDdVhKZ1oxTjhvT3J5OWR2WTJOdFJjZG10Vkk5eDZNUHIreHRiZExNSUFjd1lmWXl4a3hieUlWck54bDBQL1BDNll2WEFCalN2WFdxOHp6Y1hNejZkeDg2eGRJTnU5TGNTMFJFUkVRa0xlMGFWK2V0dWxYNGVlNEtzL1ozbTlTa1dlMktsR2pjTTlXNUpRcm1ac3FJWGhnTUJtN2NDZWFiWHhld2F1cytvbVBpeUp6SkdZQWRCMCt5NCtCSnJLeXNURzFURjZ4aDhicWQxQ3hmbkNZMXkxR3JZZ2x5K25rejkrOU5kQnYyVTRwOXhnL3V5bzRESjVpK0tQVWdxbWExS2xDMVRCRWlvMk5TSFpNam14Yzc1bnliNXVlUmx1dTM3M0g5OWoySzVBdWdldmxpVFByamIwNWR1QXBBbWFMNThQZnh3TS9IQTE5dkR6Sm5jcUoycFVCcVZ3bzB6YjkxTjRTTDEyNXgvT3hsemw2K3diVmJkL242bC9tbS90bExONmJZODVQT3pUbHg3b3JGUG9BN3dXR3BmaTRIanA5ano1SFRkR2hTMDFRQ05ERXhrUUZqcGdISlFZaHZONnpLbHIxSE9YamkvSk4rTENJaUlpSWlJaUlpLzBvS1VCTVJFWG5CZkR6Y3FGTzVwRm1iaDFzbUJuWnBTWEJZQkhGeDhRUVd5c1A2bllmWWMrUjBpdm41Yy9sUk9HOEFjNWR2QmpDOWZUL3Yrd0ZwQnFpbEZ1RDJUNzNiTmFKZDQrcG1iWG15WnlVNE5KeEtnWVd3dDdPMU9LOTRnVncwcTFVQmdOaTRlUHg4UExoMC9UWkhUbDJnVTdNM0tKdzNnUGlFQkZOV0F5ZEhleVlNNjRhbm15c3JOdStsMzFlLzRKWEZsVDFIenBqV2pJeU9ZZCt4TTVScDBZZnMyVHk1ZHZNdTluYTJHYzRLWjJkcmsrN1lDYk9YQVRCLzVWWnUzUTNCeDhPTnpYdU9BTkM0UnJsVTV6azdPcGoxSnlRa0trQk5SRVJFUkRMTXljR09XaFVEeVovTGozTEZDd0RRcG40UXV3K2ZadEdhN1N4WnY5TTAxdHJhaXNpb2FJdnIvTDF4Tit0MkhDUXNJb3J2Wnl6bTByVmJyTnQ1RUlBOTg3N0w4SG1LTmVyQnBELytwbVRoMTBoSVNDUXhLWWt0ZTQ5YUhIdnpUbkNxZlFEVnl4VWxLam8yemZLZWQ0TEQrSG51OGd5ZHJYUHoybVRKN0pLaTNkSGVqdUc5Mm5MeTNCVW16MTFwYWgvYW93M2VXVEp6NjI0SWw2N2Y1dWFkRUxKNnVqRmd6RFF1WGJ2TnhXdTNpSXVQcDFqK1hCWi9jejB2MzA1ZHlHOWY5V1hBK3kzb04vb1hVN3ZCWUdEd0IyOWhaV1hrNjE4V3ZMRHppSWlJaUlpSWlJaThLQXBRRXhFUmVjSGVhMWtiRzJzckVoSVNzYkl5QW5EODdHVkN3aUpZdFdVZkU0ZDJwMHpSZkJRcmtJdDNQdnJHYkc2YkJsWHAxN0VKaVltSnJOdHhrTnYzUXAvNStlTGk0MU8wWGI5OWorTm5MelBnL1JaNFpjbWM3aHF0NjFlaGRmMHFMRmk5alN5dUxuUjVLem1MMmNuelY2bFZLWkIzbTlaazQ2N0RyTnk4anplcmw2Vmh0VEkwckZhRzRUL054dDNWMmJUT3ZaQndBT0lURWpoNzZmb3p1a1BMWEp3Y3lPWG53NHJOZTUvclBpSWlJaUlpQUE3MmRnenMwcElESjg1eE56Z01meDhQM3VqNEtRQUY4MlJuMXRmOVVzeDVrRjM1VVg5djJrUC9iNllDOE92OFZXWjlRVzM3Vzl6YjBkNldOZzJxMHJ4MlJhN2N1TU9rUC80R0lERXBpWjBIVHo3TmJRSGc0dVNZYW1uUEI4SWlvbExOUlBaUHJlcFdTUkdnWmpBWStLeEhhN0o2dWRObjFNK1VMWmFmM05sOXlPVGtTUHYrWTdnWEVrNU1iQnlRL1B2a28wN05PSEQ4bk9rMzFNQXVMV2xXcXdJZEJveGwvLzBTbTJENU0zNVVtd1pCdEdrUVpMRnZ3dXkvVFMvQVdITGsxQVYrWDdxUjF2V3IwT1o0RURNWHJ3ZWdmZU1hbEM5ZWdQR3psbkR1OHZQOTNTTWlJaUlpSWlJaThqSW9RRTFFUk9RRmM3UzNBMkRWMW4ybUVqTnRQLzZHVE02T1pQTnlwMVNSdkFDczNyWS94ZHoxT3cveTRidU5NUnFOMUt0U2lta0wxenoxZVY3TGtZMmtwQ1JUV2N2TE4yNnpadHNCWEp3Y0tIMy9MUDIvbWNhK1kyZDRvMEx4eDE0L1h5NWZqUGZyYmhiTTdVL0IzUDRBTEY2M2sxL25yK0szdjlaUkw2Z1VqV3VVWTl2KzR4VEpHMkNhR3h3V1laWVZMall1bnNqb0dJbzE2bUZ4TDZQQndPL2Zma1Mrbkg2bXRnMjdEdE5yeE1SMHoxbXFjRjU2dDI5RTcvYU4rUGJYQlV4ZnROYmlQdW1WWEJVUkVSRVJ5WWpiOTBLcDhzNG5oRWRHMGJsRkxZcm16Mm5xdTNyekxzUEcvMjY2ZnE5RmJhSmlZcGl4YUozWkdvTzZ0aVEwTENMVlBZSkR3MU8wdFdrUVJNZG1ieEFXRWNWbjQyYXlmT01lRXBPU25zRWRQZVR1Nmt4b2VPUXpYZk9mQ3VjTjRJMEtKUUQ0WVZBWElEbkFiczIyQTF5L2RjOXM3SU9TbVNVSzVtSFYxbjMwYWQrSTVyVXJNblB4ZXJQZ05JQlJQOC9GeW1pRm80TXRZUkhtUVhhZmRHN083c09uVXZ4Vzg4NlNtUnQzZ2psODhrSzY1LzV1K2lLSzVjOUozM2ViY0RjNGpDU2d4enNOMkhId0JGUCtYSlh1ZkJFUkVSRVJFUkdSVjVFQzFFUkVSRjZ3aytldkVPRHJ6WjRqcDAwQmFyRng4ZHkrRjBxUHR4dGdOQmhJU2twaTVlWjlLZVpldVhHSDNZZFBVNnJ3YTlTdldqclZBRFViYXlzNk5hL0ZUNytuL3ZiK0E5WExGYU5McXpwY3VuYUxMeWJOWmVIcTdTeGN2WjEzbTlZMEJhZzk4RWJIVCtuWTdBMjZ0YTdIc28yN0dUUjJocW12WHBWU2pPamRGb0JQdnBuSzhrMTdBQWp3OWFKQlVCbU9uTDdBdWNzM3VIcnpMcmVEUXdtTGlHTFR6Sy9NMWw4NjhUT3o2ekg5TzV0ZHA1ZVJvTXRiZGMyQzB3Q3FsSHFkWnJVcThPZUtMV2wrRG1XTDVqUDlmZXJDMVRUSGlvaUlpSWc4QzZsbEdRc09EV2YrcXExQThnc3VIM2R1eHBvViswMXRrRnpPZm5DM3Q3Z1htaHlnbGlXekM0WHk1RWgzejM0ZG03THYyQm1tTFZ4TFlrSWlGUU1MV1J5M2NmZmh4NzBkRTErdkxGeTVlZWVKNTJmRW1VdlhXTDVwRCtjdTMrRHM1ZXVjdjN5REMxZHZFaHVYTWlQMDBUT1hDQTJQcEdhRjRsUXJXNFRhbFFLWnVYZ2RvNmZNeDhIZWxxam9XTlBZUDVadFl2emdycmc0T2RCcDBQZW1MR3lRSEtCMjR0d1ZzOHh2cFFxL1J0OE9UUmd3WmhxSFQ2VWZvQllURzBldmtaUDRaZVQvR05HN0xVbEpjUDd5RFQ3NjZwYzBTNktLaUlpSWlJaUlpTHpLRktBbUlpTHlncDI1ZUkxeDU1ZVExZFBOck4zZXpwWm10U3NDc1AvNFdhN2R1bXR4L2wvcmRsQ3E4R3U4bGlNYk9mMThMSmFBR1QvNEF3cmx5WjZoQUxWc1h1NEErR2YxeE5ZbS9hOEdPYko1WVRRYXFSOVVtZ3RYYi9Mem5CVnBqajkvNVNZTlB4aVdvcjNRYStrL1BNc29nOEhBK3kxcjgxNkwyZ0FrSkNReS9LZlpmTnJ0TFl3R0F3TzZ0TVRHMnByZmwyNUlkWTN5SlFvQXljR0MrLzZSUmVGWmV2VEI0WmxMMTdoeTQvayt1Qk1SRVJHUlYxdXpXaFd3czdWaDNZNURadTF1bVp3QnVCc1NCa0NSZkRsVHZPQ1JtdUlGY2xPOFFPNDB4NlNXdFRnOU9iSjU0ZVBweHQ2alo1NW9ma1pGUkVienlmM1Nwbzh5R2d4WVcxdVpCYW9sSmlheVplOVI2bFF1U1VKQ0lxT256R2ZtNHVSc2RKTS83OG5CaytmNTh1Yy9BVWhLU21MOWprTU02TktDa2IzYjhlRlhVMGhLSmNPY3A3c3JYL1JwejUxN29ZOVZHalVzSW9vRHg4L2k3K01Cd01Xck56RVlqUm1lTHlJaUlpSWlJaUx5cWxHQW1vaUl5QXUyNCtCSm9tTmlhWDQvR08yQlpyVXE0T3JzQ01DaU5kdFRuYjkyK3dFR2RXbUpuYTBOdFNvV1o4THN2MU9NZVpENXpOM1Z4ZFRtWUc5cmNiMzh1UjVtSER0KzduSzY1eDh4NFEveUJ2aVNQNWNmeldwVlpOYmk5VVJFeFdBMEdpeU9MNXczZ094WlBmSHo4Y0EvcXdjNXNubVIwOCtiZGRzUFVxUERRTk80M1A1WkdkSzl0U2xnTGlrcGllV2I5L0xydkZXbWgyNlJVVEVwMXMrUnpZc0JYVnBRcHNqRERHaGpwaTFrd2VwdFpQVnk1NzBXdFRFYURIemN1UmxWU3IzTzJPbUxPSDdXL0Q0RGZMM3c4MDUrT0xUdjZCbWlZMko1WHVvSGxhWjMrMFlBZEJ6NG5RTFVSRVJFUkNSVkJYUDcwL1d0ZXV3N2RvYmRoMCtaOWZuY2YrSGwxdDBRQURidk9VSlEyLzdwcnJsKytoZE0rWE1sTS81YWwrN1k5TmhZVy9IZHdQZTVlU2VFOE1nb2JHMnRxVjYyR0FCcnR1OVBaL2F6WVdkclE4SGMyU2xlTUJjbEN1V2hlUDVjOUJ3eGtUMUhUZ09RT1pNekg3eFZsMXIzczFjdjI3amJGSndHa01QWGkyUC8rSDB3Wi9rbTh1ZjJvMG5OOG56d1ZqM0d6MXFTWWw4SGUxdStHL0FlTGs0T2RCZ3dscEEwU3EwK1lEUVlxRjA1a0I1dk55Q3JwenVydCswbktRbHFsaS9Ha3NLdk1YM2hXdjVZdHBHUTUxd2VWVVJFUkVSRVJFVGtSVk9BbW9pSXlBdVdXdkNUczZNRGQ0TERzTFd4WnZPZW94Z05Cb3RaeGlJaW85bTY3eGlWUzc2T280UDl3L2xPRG1iajVpN2ZUR2g0SkJHUjBUZzUydU9kSlRORGU3VGg3S1dIR2RkeStmdVFOOEFYZ052M1FybCs2eDVHZzRIRXBDUmNuWjBzbmpNbU5vNlB2djZGcnEzcU11cm5QNG00SHpTV1A1Zi93M3Q4cEF4Ty8vZGJVREMzblJrV0h3QUFJQUJKUkVGVWY0cDFFcE9TU0V4TW9reVJ2TlNxV0lMS3BWN0hlRDlyUUh4Q0F0WldWdFNwRkVoUXFjTE1YTEtlYVF0V0V4bjlNRUN0MEdzNWVLdGVaZXBXTG1tYUJ6QnB6bkordS8rdzdhZmZsK0hwN2tyakd1VUFLRnNzUDdPTDVlZkE4WE9zM0xLUFhZZE9jdXJDVmFxVkxXcWF2Mm5QRVJwV0s4T3dubTlidlA4SEFueTkyTC93aHhUdDZXV2FlUDMrdjJsb2VDVDdqeisvVEcwaUlpSWk4bXFyVzZVa0E5OXZTVVJVTkFQSFRFL1JYK2wrYWM1TDEyNEJFQmVmUUhCb2VJYldqb3FKemZEWXRNVEZKNURaeFltU3I3K0dqYlVWU1VsSlhMbHhoNS9uTG1mTnRnTnB6blZ4Y3FCVnZjb1oyc2ZsSDc5MUFCcFVMVTJMT3BYSW44c2ZtL3NaMDQ2Y3ZzRHZ5elp5NXRKMVBOd3kwYXBlRlZyWHI0SzlyUTJ6bDI3RTA5MlZla0dsV0xsbEw1dDJIeUdycHp2T2pnNGNQWDB4eGZwZi92d251ZjJ6Y3VqaytWVE81SWkxdFJXRHZwdGhjZjZqTWprN1VqK29GRy9WcTRKL1ZrOXUzZ25tNDY5L1pjWG12UURVckZDY3Z1MGI4MEhyZXJ6YnRDWXJ0K3hqOGJvZDdEbDhtc1JVc3JlSmlJaUlpSWlJaUx4S0ZLQW1JaUx5THpGaDlqSW16MTFCbmh4WitXN0FleW1DMCtMaUg1YW9HVGR6Q2FNbXplWEduV0FnT1h1Q2Q1Yk1RSEp3MThpSmM1aS9jaXNBT3crZHBHcVpJZ0M4V2Ixc3F2c3YyN2diZ0NadmxLZi9leTJ3c25vWTlCVVZZNTY1N09MVlc0eWVNcDhwSTNvUkd4dUhqWTAxcitYSVp1by9mZjZxNmUremw2NlpBdFN1M2JyTHVjczNPSGY1T2dHKzNxeWROdEpzM2RpNGVMNllPSWV0KzQ3UnZra05tcjVSQVFkN1d6bzFlNE1XdFNzeWFPd01kaDQ2eVM4ai81Y2k2QzBpS29ZUkUyYXpiTU51VTF0U1VoSkR4ODNpL09VYmRHdFQzMVRDdEdqK25CVE5uNU1kQjAvUWRjaDRxajhTb0xaK3h5RktGRXE3M05IVGVEMXY4ci9ybG4zSFNFaElmRzc3aUlpSWlNaS9tNVdWa1laVnl4QVpIVVBGRW9VSWo0d0Nrck5wdFcxVW5jSjVBemg1L2dwOXZwaU1uYTBOWC9SdFQxaDRKTEZ4OGZoNVo2Rnk2Y0tjdlhTZE00KzhnR0tKZjFaUFFzSWlpSWlLTnBXYWozbmtoWktuMWZyRDBVODBMMHRtRno3cDNQekpOellZU0VwS1l0cUMxZXc0ZUlLREo4NFRFeHRIWUtFOGZOeXBLVFhLRjhmRzJvb051dzd6L1l5L09IUHhHcTdPanVRTnlNYVkvcDJac1dndEFiN2VKQ1Vsc2YzQWNXeHRySG1yWGhXekxkYnVPRUJPUDI5eStubWIyZ3JrOXFkZG8rb0FMTiswaDJ5ZTdxYnJCK1l1MzR5TnRSVVZBd3RSbzN3eEtwUW9pSzJOTlhlQ3d4ZzdiUkd6bDIwMGUzRnAxWlo5Yk5oNWlPYTFLOUsyVVhVYVZpdER3MnBsdUJjYXpxYmRSMWkwWnJzcEk1eUlpSWlJaUlpSXlLdElBV29pSWlML0l2RUpDUncvZTVtalp5NmxDRkRidFB1STZlOHpGNitaOVYyL2RZL1pTemZTc0hvWitveWF6UGI5eDAxOVgweWFpNk9ESFNVSzVzSEcyc3BzWG1KU0VuZUR3MWl4ZVEvalp5YVhyVGw4Nm9KWmNOcTFXM2M1ZmNGOFA0QzdJV0c0T2p2aTZlNXExcjVrL1U0dTM3aHR1cDY1ZUQwTFZtM2p4TGtycG9kdWtKd0Y0WTh4bjVoS2V1NDZkSXBSUDg4MTNkdVhQLy9KTC9OVzhYN0xPalN1VVE0WEp3Y3VYYjlOZEV3c1A4NWN3dmVEM3Nkb05KS1VsTVNLelhzWk0zV2hLV0R2bjZZdFhNUDZuWWZvMXFZZU5jb1Z3MmcwY2ljNGpBSGZUc1BXMW9id3FHaGk0K0k1ZStrNmwyL2N4ajJ6QzMrdTJHSnhyYWVSSmJNTFdUMlQ3M2ZqcnNQUGZIMFJFUkVSZVhVa0pDVFNzMjFEM0RJNUF6RHhqNzhCcUJoWWlMd0J2a3lZL1RlL3pGdEpiRnc4MWxaV2xDOWVBRmRuUnlBNXdHelhvWk9NbVBBSFNlbGsyUHIyazA1bUw1TUFIRHh4N2puYzBlTTVmK1VtamJwOW5xR3hDOGQvU29DdmwxbmI0clU3V0x4MlI0cXgyYk42VXExc1VWWnMzc1AwaFdzNWVmNktxUzhrUEpKT2c3NW4rUC9lb1VPVG1nRE1YcnFScXpmdjR1TGtRTy8yamRJOVM0bUN1U2xSTU8wWFdwWnYya1B4Z3JrWjBic3RrUHg1LzdsaUM4czM3U0UyTHQ3aW5OaTRlR1l1WHM4Znl6WlJzM3d4bXRXdVNHQ2hQRlF2VjR4ZjU2OU85MXdpSWlJaUlpSWlJdjltaG56NUN5aFB2SWlJdlBLbWpPaEZZS0U4QUhRYTlEMjdENTk2eVNkS1gvUGFGUm5ZcFNXUXNpeGsrZUlGcUYwcGtQajRCS0ppWWpoODZpSXJOdTFKczd5TGpiVVZlWEprNDlpWlMwOTFMaHRySzNxMWZaTzQrSGp1QklleFl2TmVidDBOc1RqMmc5YjFlQzFITnFKajR3Z05pK0RReVFzczI3QXJ3MlZvQWd2bG9WbXRDc3o1ZXpQN2pwMUpkVnoyYko1VUtWV1lHWXZXbXRwYTFLbEVrWHdCS1I0NnBjZkh3NDFhbFVwdy9NeGxkaHc4WVdwM3NMZkZ5ejB6RjY3ZXpQQmFqNnRLcWRmNWJ1RDdKQ1ltRXRTMlA2SGhrYzl0THhFUkVaSC9qMTYxM3dVZWJwbXd0YkcrbitFc09XdXh1NnNMUnFPQjIvZENMYzR4M004Y2xsRU5xcFVocDY4M1ZsWkc0dU1UMkhQa05GdjNIWHZpTXcvcDNwcjl4ODZ5YU0zMkoxNmpTYzN5aEVWRXNtcnIvZ3lOcjFtK0dDNU9qc3hmdFRWRDQxMmNIQWlMaUVwelRGWlBkK3p0YkRoMytVYUcxbndTOVlOS2MvRGtPUzVldmZWRTgvMTlQSEJ6ZGZsWEJCU0tpSWlJaUlpSWlEd05CYWlKaU1oL3dxdjJJRXBFUkVSRVJKNDkvUzRRRVJFUkVSRVJFUkg1OXpHbVAwUkVSRVJFUkVSRVJFUkVSRVJFUkVSRVJFVGs4U2xBVFVSRVJFUkVSRVJFUkVSRVJFUkVSRVJFUko0TEJhaUppSWlJaUlpSWlJaUlpSWlJaUlpSWlJakljNkVBTlJFUkVSRVJFUkVSRVJFUkVSRVJFUkVSRVhrdUZLQW1JaUlpSWlJaUlpSWlJaUlpSWlJaUlpSWl6NFVDMUVSRVJFUkVSRVJFUkVSRVJFUkVSRVJFUk9TNVVJQ2FpSWlJaUlpSWlJaUlpSWlJaUlpSWlJaUlQQmNLVUJNUkVSRVJFUkVSRVJFUkVSRVJFUkVSRVpIblFnRnFJaUlpSWlJaUlpSWlJaUlpSWlJaUlpSWk4bHdvUUUxRVJFUkVSRVJFUkVSRVJFUkVSRVJFUkVTZUN3V29pWWlJaUlpSWlJaUlpSWlJaUlpSWlJaUl5SE9oQURVUkVaR1h4R2d3cER2RzJkR0JvTktGK2Joek16emRYWjlvSDdkTXpoUXJrSXRxWll2U29GcVpKMXJqbjN3ODNLaFRLUkJYRjZkbnN0NERDOFlOWXMzVWtmdzIrc01uWHFOM3UwWU02ZDZhSWQxYlA4T1RQYjdHTmNwaGIyZWJhcitMa3dOZmY5eVJyei91U0pGOEFXWjlUZzUyei9sMElpSWlJdkp2a3RYVEhWc2JhN00yZzhIQUQ0TzZNS0JMaTZkZXYra2JGZmp6K3dFRUZzcnp4R3QwYUZLVG51ODBmT3F6UElsT3pXdXhlTUtRVlB2OXMzcXlmK0VQbENtYTd3V2VLdVB5Wk05SzV4YTE4UGZ4ZU5sSEVSRVJFUkVSRVJGNUthelRIeUlpSWlMUG1wV1ZrVEg5TzNQdTBnMittNzZJeEtRa2krTSsvYUFWdFNxV0FDQTROSUtKZi96OTJIdmw4dmRoeW9oZXB1c3pGNjl4OVBURkp6czQ4RW5uNXJTcVZ4bUFNZE1XTW0zQm1pZGU2NTg4M1RQaDdPaEFSR1IwdW1NRGZMMm9YYWtrRTJZdk0ydXZVemtRcnl5WkFSZzZicFpaWC9QYUZUbHo4UnA3ajU1SnNkN0M4WjgrOGJtYjlCaEJZbUtpNmJwZng2YTBhUkJFeTdxVitkL0lTVXovc28vcFRBL1U2RENRR3VXS0FiQmkweDVUdTd1ckMzOSszNSsvTis1aC9Nd2xSRWJIUFBHNVJFUkVST1RmejhIZWx1bGY5dUhDMVp2MEdqbko5RjNZMXNhYVNpVUxjZnJpdGFkYS8rMkdWZW5ib1RHN0Q1L205SVdycHZZMkRhcXllYzhSTGx5OW1hRjFtdFdxUUhoa0ZOL1ArT3VwenZNazNESTVQMUZ3Vi81Y2ZnVDRlbHZzTzMvbEJzZlBYbjdhbzJWSXFjSjU2ZGE2UG51UG5PSFM5ZHN2WkU4UkVSRVJFUkVSa1g4VEJhaUppSWk4QkYxYjFhVnl5ZGVwWFBKMWNtVHo1Sk52cHhFZEU1dGkzTGpmRmxPOVhGR3NyYXhvWEtNY2srWXNKeW1WWUxiOUMzL0kwTjZ6dnU1bnNmMzhsWnMwNnZhNTZicEp6ZklXeHoyYTJhRlpyWXFFaFVkWkhEZC8xZFlNblczQzdMOU5RV1lHUTNKeTE0UkhncjBzeVJ2Z3k0U2gzWEIzZGNIZXpvYXgweGFsT1I2Z1p2bGk5SCsvQlFrSmlRejc4WGNXcjkxaDFoL2c2NVh1R3FuNVp6SzhzSWprenlSL0xqOG1EZXVCbFpWVmh0Y2ExTFVsN3E0dXZGV3ZNbXUyN2JjWVRDY2lJaUlpL3gxUjBiR00rbmt1WDM3WWdTbkRlOUhscy9FRWg0WmpZNTM4dlR2R3d1K0VqREFhamZUdDBJZzJEYXJ5eDdLTmZEVmxIZ2tKeWQrek0yZHlwbG10Q3ZSNHV6NmpwOHhuM3NvdGFhNWxNQmp3ZEhmbDNPWHJUM1NXQjFMN1hUQjkwVnErL1hYQlU2MXRTWU9xWldqVElNaGkzOHpGNjE5WWdGcE8vK1FndVVjREJCOVZvVVRCVk9kZXZuNDd3MEdFSWlJaUlpSWlJaUwvVmdwUUV4RVJlUW1tTFZ4RDhZSzVDU3lVaDZBeVJSZy91Q3RydHg4a3AxL0t0L3Z2Qm9maGxTVXpQcDV1Zk5HbkhlR1BaQmNiL3ROczA5L25yNWcvdFBEenlVSllSQlFoWVpFcDFzenE2VVpVVEN6Qm9SR210c3Mzek4va0g5enRyWFR2dzkvSEk5Vnhqd2FvcGNWb05ORC92ZVlBMk5rbWZ6Vnh6K3hpYW52ZzdPVWIvTEZzSXdDSmlZbW1vSy8yaldzUUhST1hJcFBhbzhvVXpjZUkzdTB3R2d3WXJhMTRMVWUyREozdFNVMll2UXhyS3lQdG05UmcxTTl6OFhETGhLT0RIVmxjTTlHNVJhMVU1eldvVm9acVpZc0M4TU52U3hTY0ppSWlJdkwveEpwdEIvaG85Szk4L2RHN0RPbjJGcjIvK0Jsbkozc0FzKy8vR1pVOW15ZER1clVtZjA0L1BocjlLeXUzN0RYMUdRMEdZbUpqNlRic1I3N28wNTVQUDJoRm1hSjVHVHB1RmhGUmxyUDNablp4d3RiR0drOTMxelMvejZibTRQSHo3RGg0QW9BOVIwNnpjZGRoVTEvdjlvMGVlNzNIMWFEck1MUHJ4VDhOZnU1N1BpcHZEbCt1MzdwSFNIakszMllBNHdkM1RYWHVyL05YOGQzMEY1KzFUa1JFUkVSRVJFVGtXVktBbW9pSXlFc1FGaEZGMTgvR002cHZlNnFWTGNxZnl6ZlRxR1k1eWhUSmwrYTgycFVDemE0ZkRWQjdrUDNNeXNySWo0TS9JTURYaTdpNGVMb04rNUVyTis2WXhwVXBtbytmaG55QXJZMGp5emJzNXF2SmZ6N0RPN05zd3V6VVM1UHVPM2FHaVVPN203VzVPanZTc201bHM3Yk5lNDZZQXRST1g3eEd6K0VUbURTc0IzYTJOblJwVlllb21CaUw1VVlEQytYaHV3SHZtVEsvelZ5OEx0M3NESUZOZTVteVM2UW12WXgxNDJZdVllMzJBeHc5YzhuVWx0UFBPOVVIZW43ZUhuelNPVGtvYi8zT1EweGRzRHJOOVVWRVJFVGt2Mlh0OWdQMEdUV1pneWZPQStDZXlSbUF1NkhoajdWT3FjS3ZNWEZZRDR3R0EyRVJVZlRwMElqKzd6Zkgxc1lHTzF0cnJDMWs5MzJqUWdsZXkrRkx6eEVUdVhUdFZvcitCK1hxOCtYMEkxOU92OGU4cytRTWFROEMxSTZjdnNpMGhRKy90ejhJVUhOM2RhRm8vcHdXNS90blRTN3ZXYlZNRVZQYjFadDMrV1BNeDJiakh2MWRVYXhSRDlQZmx1N3BlYXRXdGlpNXMvc0FrRGVuTDNkRHdsTDhGdmg1emdyVDMvTlhibVhHWDJ2TitoZU1HL1Q4RHlvaUlpSWlJaUlpOGdJb1FFMUVST1FsTUJnTTJOclk4T0ZYdjFDNVpDSFc3enhFbzVybG5uaTkxSUtsdkxKa1p1bkV6MUtkMTdwK0ZWclhyMks2am9xT3BWeXJ2bVpqbG0zWXpZQXgwekowanBHOTIxRzNTc2tVN1dsbE43T3lNbVpvN2ZqNEJMUHJBOGZQTVdqc2RMN3E5eTRHZzRIU2hmTXlZOUc2RlBQYU42NkJ2WjB0QUw4djNjRG9LZk16dE4vVE1CZ01PTnJibW9MVHZMSmt4czdXQmg4UE40dmpyYTJ0K2FwZkI1d2M3TGh3OVNhRHhzNUl0WlNyaUlpSWlQeDNWQzFUaENMNUFzemFIZ1JwWmZWMEJ5QkhOaTk2dFcyWTZob1hyOTVpd2VwdHB1dERKeSt3WXRNZXJ0MjZSM2hrRk9HUjBkaFlXOUc1UlcxKytuMHBCNDZmSXlJcW1xam9XQ0tqWTRpT2lhVjg4UUwwNmRDWTJOZzRpM3Q0M3c5UUd6bHhEblArM3ZRMHQ1eXFBcm45R2RPL2M1cGpIdTB2M2J3M2pic1BCNkI2dVdKMGIxT2ZJVC9NNU9DSmM4L2xmSStyVnNVUzFLcFl3blR0YUc5SHQ5YjF6Y1k4R3FBV0VoN0J1Y3MzWHRqNVJFUkVSRVJFUkVSZUpBV29pWWlJdkFSZFd0V2hmbEJwK240NW1mVTdEd0h3L3VCeEZzYytDRDQ3ZitXbUtVdmFQLzJ6dk9lVGlvcE9XZExIM3M3RzlFQXFQZloyTmluYXVyU3FtKzY4RW8xN0FyQjN3ZmNBN0Q5Mmx2Yjl4d0N3ZHRwSTNGMWRpUHRIZ0JyQXFxMzdHVDlyS2RtODNCa3g0UThTRTFObVBldjc1V1JHOUc3SHZaQXd2dno1K1dlTEEraldwajYxS3BiZ3d5K25jT0xjWmNZT2VJK0N1ZjFUSFc5dmEwTkVWQXdSVVRIOGIrVFBoRWRHdlpCemlvaUlpTWpMVmFGRVFaclZxcERtbUlLNS9kUDhMcmw1NzFHekFMWG9tRmo2ZjJ2K2dzbW92dTF4c0xObDY3NWpuTDEwUGNVYTYzWWNaUE9lSXhhL2N3TjRaWEVGNE9iZGtEVFAralIySHo1RjNmZUdXT3g3djJVZDNxeGUxcXcvTmk3ZUZOQ1Yyejg1VTluMTIvZitOVUZlSDMvOUt4OS8vU3NOcXBibTgxN3YwS0gvV1BZZE93UEFaOTNiVUxWc2tYUldFQkVSRVJFUkVSSDU3MUNBbW9pSXlBdFd2RUJ1M210Ukc0UEJ3TFJSZlJqeXcweVdiOXJ6VkdzK0NGd2IwcjMxRTY4eGROd3NpKzNWeWhhbFd0bWlUN3h1bDFaMTBoM3o4OXpsR0EwRzAzVnNYTHpwYjZNeE9jTmFmRUx5d3pJSGUxdmVyRjdXMUI4ZUdjWEo4MWRvWHJ2aS9YNDdVMStyZXNsbFF2Y2RQVTFTMHNOcmdObExOejdKN2FRcmV6WlAzbTFTQTZQUnlQUXYrL0RadUZsa2RuRktjMDU0WkJSZFBodEhudXpaT0hjNTVRTkRFUkVSRWZsdkd2N1RiSWIvTk50eTMvL2VvWDVRYVZwL09KcWpweTlhSExOMy9uZkUzLy91WERCUGRtWjkzUy9OL2ViL01EQkQ1L3Jubmc5S2ZONTZqZ0ZxTWJGeFhMMTUxMkpmZUdRMGdNVitXeHRyS3BRb0NJQ05sUldPOW5aRVduang1bVVwWGpBM01iRnhIRDUxM3RUbTU1T0Z5eStoN0tpSWlJaUlpSWlJeU11aUFEVVJFWkVYN01EeHMweGZ1SloyamF0aloydkRxTDd0OGZGd1krcUMxVSs5ZHVNYVQxNG1OTFVBdFJmbFFSbE9nT2pZV05QZjF2ZExnRDdJNXBESnlaRlBPamZQMEpwcGpVc3JRRzNlOXhsN2NHZkp4YXUzNkRsOElxTStiSStqdlIweHNYRzR1amh4TnlTTVQ3LzdEUUJIZTF0Vy96ckNOR2YwUngwdHJqVm02a0ttTFZ6enhHY1JFUkVSa1ZkWHNRSzVpSW1ONCtTNUt4YjdyYXlNR0kxRzAvZmtNeGV2bVVwZUFsZ1pqWHp5WG5OS0ZNek5zQjkvNThCeDg5S1hmVHMwcGtpK25BejRkaHBYYnQ0eDYvdG5JSmlUZ3owQU0wZC8rTmozVWFQRFFHN2ZDelZkdjVZakcwMXFscmM0Tm44dVB3WjFiY1ZIbzM5Sk5WanRuNnFVTG95elkvTDVQdXpZbE5Ed1NENFkrdU8vSml0eDhRSzVPWGppdkZsMnVseitQbXplYy9RbG5rcEVSRVJFUkVSRTVNVlNnSnFJaU1nTGxwaVV4SmhwQzdsdzdTYUR1clFFNFBURmEwRGFHZEE4M0Z6TStuY2ZPc1hTRGJzc2pwMDhkd1hqWmk1Sjl5emQyOVNuVS9OYUtkcXQ3Z2VGQWV3NGNJTHBpOWFtdTFacWlqWHFBVUMvamsxcDB5QUlTQzVudXVQZ0NiTnhqMllaaTRoNm1QSEFsRUV0bFhKRHowT0FyOWRUemQrODl5aHY5L3VhdkFGK2JOeDFHQ2NITzY3Y3VNMld2Y2tQb1J3ZnlmSW1JaUlpSXZKUEFiNWUrSGw3c09QZ0NlSVRFc2pwNThQTk8vZk12aWZiMmRnQUQ3TVB4OFRHbWNwYnVtVnlabFRmOWhRcmtJc0JZNmFiTWpaN3VydlNyWFY5N29XRzBXLzBMMHdjMnAyaFBkOW0wTmpwYk50L1BOWHpiTnB6aE9DdzhNZTZoNlkxSytEajZVWlloSG1nV0xsaStTbFhMTC9GT1dFUlVSVEk1VS9YVm5YNTlQdmZNclRQVy9XcXNPdndLY29VeWNlUzlUdDV0MmxOSm4zZWcvY0gvd0JBVWxMU1k1MzdXZkxPa3BtY2Z0Nzh0WGFIcWMzWE93dnVyaTRjU1NVcm5vaUlpSWlJaUlqSWY1RUMxRVJFUkY2UytTdTNjdXR1Q0Q0ZWJtemVjd1JJT3dPYXM2T0RXWDlDUW1LcUFXcWRtdGV5R0hpV1VROHlKQUJjdVhISEZGajFwQXdHQTlYdmx3bTlFeHlHbFpXUmNZTzdrcENRU0s4UkU0R0haWU1Bd3NJalRYOWJXMWtCRDB0ODNyZ1RiQXA2ZTF3cnAzeHV0cy96ZFA3S1RjNWZ1WW1IV3lZQThnYjRzbjloOGtPeURic09NM2JhSXY3WDdrMEE1cTNjUW9VU0JmSHhjR1BwK2wzc1AzNFdJRVdXQ3hFUkVSSDUvNkZXeFVBQTFtNC9pSzJOTlJPR2R1UEc3V0N6ekdBMk5zbi9yUmNURjJjMk42aE1FUWErM3dKYld4dTZEQm5QN3NPbjhQRnc0NTAzcTlIMGpmSkV4OFR5dzI5TGlJNko0NzNCNHhqWnV5MC9mZGFOeFd0MzhOUHNaUll6bDIzZmY1enRhUVN3V1ZLalhESGNNN3NRRTJ0K3ZobUwxakoyK2lMVDlaNTUzNW4rdm5MakRzczI3cVplVUNrbS83bVNDMWR2cHJsSHNRSzVLRkV3TjBQSHphSk1rWHdjT25tZWZsLzl3cUN1TGNuazdJaTFsZEVVd1BjeVBDZzkrdWp2cVFyRms5dDJIejcxVXM0a0lpSWlJaUlpSXZJeUtFQk5SRVRrSlhGeGNpQ1hudzhyTnU5OTVtdHYzbnVVRFRzUHBUdXVTdW5DVkx6LzBPUlJtWndjVFgrSFJVWXhwSHZyeHlvZmV1bjZiUnAwR1dxNkxwWS9GejZlYmdDczNMSVhSM3M3S3BZb1NGSlNFdjQrSGx5NmZwc2MyUjVtTFh1MEJKQ05kWEtBV2x6OHd3ZExIbTZabmlqUXpQcitXdWtKYk5xTGhJVEVOTWM4Q0RaTHpXZmQyM0QyMGpXT25iMlVvaTgwUEpJbDYzZWFBdFMyN3orT2c1MGRkYXVVeEdobFpPN3l6Ums2cDRpSWlJajg5MWhiV2RHc1ZnVmk0K0padVhrdnNYSHhEUDcrTjM0WTFJV2ZQdnVBOXdlUEl6STZCbnZiNUF4cUR3TEE4Z2I0MHVQdEJsUXFXWWc5UjA0ei9LZlo1UEQxWnV5QTk2Z1VXSWpJNkJpbUxWekRiMyt0SXl3aWl1SUZjbU52WjBQZkw2ZlF1bjRWdXJkcFFKMHFKZG13OHpDemwyMWcxNkduQzZCeWNYSWs5SkVYVHg1SWdqUy9hMDlkc0pvR1ZVdlR1VVV0Qm8yZGtlbzRnOEZBbi9hTk9YZjVPcnVQbkRhMWI5bDdsRWJkaGhNVEc0ZWp2WjNGTTd3b3VmeDlBS2hjc2hDbkxsd2xLU21KV3BWS2NQbkdiYzdjejZJdElpSWlJaUlpSXZML2dRTFVSRVJFWHBKU2hmUFN1MzBqZXJkdnhMZS9MbUQ2b3JVV000TTlDSVE2ZitVbWpicDlucUcxUGQweVVUQlA5Z3lOcytUUkVwZTM3NFdTeWRuUjRyaU1hbFNqck9udnhXdDNjUEw4VmU2R2hPSHU2a0t6V2hVWk0yMGhyK2ZOWVJwejhkb3RJUG5obk1GZ0FDQSsvdUZEck1ZMXk5R3RkZjJuT3RQelpEUVlxRk01RUR0Ykc0YU4vNTFoNDM4SDRQMVdkZkRPa3BuSXFPZ1VjM1lmUGtYZEtpV3BWcVlJN3E0dTNBMEplOUhIRmhFUkVaRi9nVVkxeXVMcDdzcml0VHU0RjVwY1ZuUEhnUk1NSERPTnIvcTl5NWdCLzhmZWZZWkhVYjE5SFAvdXBoZlNTQUVTZWdmcDBwSGVleGRCbW9LSW9LSW9pbGhSRk9YQmdtQkRSVkFRUlFSRkVLUklGZW05OXg2U2tON0w3dk1pWk1pU1RRRkV3UC92ODRhZGM4NmNPYlBoeWpXVHVlZStoek42NHFkNGVyZ0JrSnlTQ21SbUU2dFp1UXp2enZ5SnJmdU84djNVY2JpNk9IUDg3Q1dtZkwyUUpXdTJrSkNVUW8xS3BYbXNiM3NhMTY3QzdrTW4yYnJ2S0hPWHJPWFBMWHNaK1ZBbk9qU3R3NCsvYjZCeTJlTGNWNzVrcnV2TXk0TGxHL0h5ZENNOE11YUc5ejF4OWhLYmR4K21iUEdpT0RvNEdKbVVyMWV2ZWdXcVZ5ekZoQS9tNU9qTEN0b0w4dmZsVW5oVW5zY3ptVXkzclF6b0I3TVg0K2pnd09pSHUxQ2xYQW5tTDF0UG5hcmwrR3orc3R0eVBCRVJFUkVSRVJHUnU1VUMxRVJFUk82UUJqVXFHcCtQbmJuNGo4NWRzWFFJRlV1SDNQVCs1VXNGRzUvUFhBZ3ozdndIakdBcmU0YjJiRTN4b2dFMmJZVjlDdEgrZ2N3U1JjZk9YT1RnaWN5TVlzdldiZWZocmkzbzFxbytuLzJ3akFmcVZEWDIyWHNrczdTbHM5TzFTNVhzR2RUdWRzV0xCdUJ5TmFQRjFyMUhPWDg1QW9CSGVyY0JJQ0VwSmNjKzY3YnR3Mko1RUJkbko0YjNiY2U3TTMvNjl4WXNJaUlpSW5jRkwwOTNSZzNvVEZwNkJwLy9zTnltYitWZnUvbHd6aStFQlBtVGtXSEIwOTBWZ0tUa3pBQzFIMy9md08vcnR4T1hrRmtDOU4yWlA3SC8yQm1PbmJtSXA3c2JiUnZYNXNHT1RhbFVKb1JUNTBNWk4yVVdLLy9haGNsa29uNzFpbXpaZTRSWFB2cVc5MmN0SWlvMm51RjkyOTMwU3lFL3Ivd0xUM2UzbTc3UG1mREJIS0ppNC9NTUhEdDQvQ3k3RDUzazkvWGJDUzdpYjNkTStWTEZXUFAzbmp5UFZhOTZCWWIwYU0xckg4OGw3RXIwVGEwM054a1pGaWJQWE1DeE14Y1pQNklQemV0WEp6RTVoUitXYmZoSGp5TWlJaUlpSWlJaWNyZFRnSnFJaU1nZDBxaDJaUUJTMDlMWmRlamtMYzgzWm5BM1h2dDRMaXMzN2FKSG00YTBiRkFEZ0tjbWZjNzhxZU1vWGpTQS9jZk9NSDdxTndDRVJjYVFrcHFHeVdTaVRhTmFkRy9kZ01Xci9nYWdTWjFyWlQ4UG5UeEhpd2JWamUyZlYvNlY2eHE2dHF5ZkkwQnR6T0R1UnJDV3M1TWo3Nzg0REZjWFo0cGVMZm5wNCtYSjVMRkRDZkR6QnVEbzZRdGNESXNFd05YRjJaZ25MZjFhNW9SZlZtOWh5NTRqTi9ZRkFSOU5HSUd2bCtjTjczZWpLcFRPRFBCTFRFN2hRdGdWbzkzVFBUUExoYjBNYWxlaTQxaS8vUURONjFYandZNU5XYjE1RDl2MzMxcFpKUkVSRVJHNXQweDg2bUY4dlR6NWV1Rks0eVdIN0dZdldtMTh6cnEyelA3eVExWndHbVJtNkwzL3Z2SThOYkFyRFdwV3d0SEJ6T2JkaHhuOTVtZHMybmtRcTlWS2c1cVZlSFpJZDhxWExNYVRiMzdHeHAwSGpheHRjeGF2WWNIeVRUZDFIajZGUEFDSWprMjRxZjBMa2swNExpR0pVVzkraWlXWElMWUtwWUx4OWZKaysvN2pkdnV6ZUhtNDBiQm1KVHpkWGNsMjZXNVg2WkFpdUxrNEdTL2RGTlRDUHpaUnBWeHhlclZ0ak5WaXBWcUZVcXpmdnYrRzVoQVJFUkVSRVJFUnVaY3BRRTFFUk9RT0tCVWNTRWhRNWx2K3V3NmVNTXJ5M0t5UUlIOEdkVytGMldTaWFJQXZ2bDZlMUtsYURvQ0V4R1NtZmZzcms4Y09wWFJJRVlvRStOS2tUbFc2dHF6UEQ4czJFT1R2UTQvV0RVbEx6K0RnOFhORXh5VlFxM0laSUxPczZNMlU1Y2xpTXBrb1c2S29zVjJ5V0NBbGl3WG1HTmVzN24zRzUwVXJOeHVmUzRjRUdaK3pmMGRoVjZKdktydEJXbHJCc3JBdG5EYmhodWZPTGl0NzNZbXpsNHlzRDJhekdTK1BuQThSczVRT0tjTDZiZnRwWHE4YVpwT0pEOFlQWjlURVQ0MXNjaUlpSWlMeTMvYlV3SzQwcjFlTnd5ZlA4K24zUy9NZDcrZFRDSURZaEVTYmRpZEhCMzc4Y0R5bFE0S3dXcTBjT25tZUdYTi80NDlOTzdrWUZvblpiS1pGL2VvTTZ0YVNtcFhMY09UVWVZYTlQSTBkQjJ3RHVWSlMwNHhTbVRjcTYzcllYcURab0c0dEdkU3Q1VTNOZTcyRXhKd3ZmbVRwMUx3dUthbHBiTnh4SU04NS9IeThBSWlJaXMxem5ObGs0dHYzbnVWODZCWDZQZnZ1RGEyelk3UDc2ZG1tRWR2MkhTT2tTR0UrbXZBWU14ZXM0TlB2bHhuM0MvNCtYbFFwVitLRzVoVVJFUkVSRVJFUnVWY29RRTFFUk9RT3lNcHVCckJoeHdHNnRxelB4S2Nlem5PZlVzR0I3Rjc4Y1k3Mm10MmZaRWpQMXBoTkpqSXlMQ3o4NHk4ZTdkWFc2SzlRS3BpVmYrM0diSjdOMlV2aHhDY2swYVpSTFh5OVBHbmRxQ2JqcDM1RGx4YjFjSEowNE9XUi9UaDQvQ3htc3htQWxadDI1VGlldlRYa3htcTE4dTdNQmN5ZS9DeVErUUFwTWphZXFKZzRJbVBpaVlxTjU3N3lKU2xmc2hpUStWRG81UGxRZnAvNUJtbHBHUlM1bW1VTnJtVk9jVENkQUFBZ0FFbEVRVlNENk5Tc0xwT2VHVlRnTmR5TVVzRTVnK2h1Uk5XckQ1YXl5aW1scGFkVHIzb0Y0M3VOaUk0bE9LaXdNWDdjc040RStIa3pkZFlpbHZ5NWxTNHQ2bEhJdzQwVzlhc3BRRTFFUkVUa1A4NWtNakY2UUdjZTZkV0dpS2hZbnAwODB5WjdzRDBPRG1hNnRhd1B3S2x6b1RaOWFla1ptWUZQV05tKzd4aFJzZkdZVENhcWxpdkJneDJiMHFsWlhmeDl2VGg2K2dManAzN0Q4bzA3OHl5bGVUTWExS3dJd1BFemwzTDBiZHQzakxWYjl4bmJ6ei9hTTkvNXZEemRjODJVWm8rL3J4ZTkyelhobDlWLzIyU1Z5ODdoNnJWNWNGQmhFcE5UaUkxUHREc3VTOWtTUmZGMGQrUFBMWHNMdkE2QXZoMGU0TVhIK25Ec3pFWEd2UE1GN3E0dWZQTGFFenpXdHozbFNoVGwyY2xmQXRDbFpYMjZYUDJaaW9pSWlJaUlpSWo4MXloQVRVUkU1QTVvbFMxQWJlMldmZFN1V3ZhbTUvTHg4cVJMaTNvQUxGdTNqZkRJR01JaXIyVVgrL0hERjNQZDk1ZlZmM1BzekVYbS9iYU9RZDFhNHVicVRIcEc1c093OUl5TVBNdDVGdFNldzZkNDVLVVBPWEV1bEpnNDJ4SS81VXNXWTk3VWNjYjJCOThzWnVlQjQvaDZlZHFVOTdSYXJldy9kdWFXMS9Kdk1KdE0zRmUrSkFESHoxeWtWOXRHUERPa3U4Mll3eWZPMGFIcC9jWjJWbmxUTnhkbkpzOWN3SDNsU3hLWGtNajB1Yi85ZXdzWEVSRVJrWCtkcjVjbnI0MTZpT2IxcXhNUkZjdmpyMDAzeXQxbktSVWN5TVNuQmhJUkZVTmljZ3BXSzlTb1dKb1N4UUk0ZVB3c0I0NmZ6VEh2cXMyN0tSMFNSSXY2MWFsZHRTd05hbFRDMzllTHBPUlUxbTdkeThJLy9ycmxjdkxGQXYzbzIrRUJZdU1UaVU5SUppazFGVXVHaFlwbFFuaW9VelBTTXpMNGMydk9ZSzVESjg4eGQ4bWZ4dmJ3dnUxSVNyYk5NUHpDOE41WUxGYVNVMUx4OG5Tbi9RTjFPSE1ockVEck1wdE12UEhrQU5MUzAvbjArMlYyeDBUSHh0T3FZUTJTVWxMbzFxb0Jod3BRc3JQbTFTelRhLzdlVTZCMWVMcTc4Y0x3M25ScFVZL0RKOC96K09zelNFaE1KaUV4bVVkZStwRDNYeHpPcjM5dU5jWXZXYk9GNzVldHQ1bGozdjg5WDZCamlZaUlpSWlJaUlqYzdSU2dKaUlpOGk5emRYRW1QaW1aMUxSMFRwNEw1ZnpsQ1B4OEN2SFRpazAzTlY5MGJEeDl4MHptMGQ1dG1ibGdCUUFMbG0ra1FZMUsxS3Rld2U0K0ZvdUZGUnQzTW4vcE9nQysrR0U1bDhJaStYSDVCakl5TEhoN3VwT1luTUtsOE1nYyswNzY3SWRjMXpLb2V5dUtGL0hQMGI3ejRBbTc0NCtkdWNnYjArY3hma1JmMXZ5OWg2WHJ0Z0d3NThncDZ0NVhucVNVTk1LdVJQSDF6NnM0ZXZvQ0FQdVBuV0h5ekFWNWZDTzVHOVcvTTRXdWx0bk1TNTFlVDVPUlljbHpURzZaNUlMOGZZME1GRWRQWDdRSnRBTllzWEVuNTBJaitIbmxYenphdXkyT0RnNXMyTDZmcGV1M3MzSEhBWktTVXhuNStnd2NIUnp5WFlPSWlJaUkzTnNtangxQy9Sb1ZPWGJtSWsrOTlibmQ2KzlMNFZGVUtoT0NzMU1wb3kwcE9aV1ZtM2J4N3BjLzVjaCsxcWhXWlQ0WVB4d1haeWNBemx3TVk5MjJmV3pjY1pETnV3K1RuSkw2ajZ3OUpqNlJ3ZDFiWVRLWmN2UkZ4c1R4L3F6RmhJWkgyYlQzR1AwVzBiRzJMNjAwSDVqemhab0twWUtwWGFXc01mZjV5eEc4L1hudTl5SFpQZGl4S2ZXcVYrVEp0ejRqS2piZTdwaFB2bC9HbU1IZEdOcXpEV0ZYb3Zsb3pxLzV6bHV6VWhuT2hVWnc3TXpGQXEyalg2ZW1kR2xSajFXYmQvUEtSOStTbEh6dGU0OUxTR0w0SzlPTTdiQXIwWnkrR01iQjY0SU50K3c5d3RtTDRRVTZub2lJaUlpSWlJakkzY3hVc1ZMbGZ6YUh2NGlJeUIzdzFhU25xVk8xSEFERFhwNTJ5OWtBL2cxdXJzNEUrdmx3NW1MQk1nSGNETzlDSHZnVThzQnN2dmJRS01OaTRVcFVMQWxKS2JudTUramdnSXV6b3pHbVJxWFNsQ3lXV2ZieTF6VmJjdDN2L3Z2SzQrdmxRV0p5S3B0MkhpendPb09EQ2hOMkpUcmZVa2EzYWxUL3puaDVaZ2FvdmZPRmJaQmJsYXRsT1lFY0Q0YnN5V3U4MldTaVp1VXlIRGwxSHBQSlRKTTZWVENaVElSZGlXYm53UlBHUThSbWRlL2o0SWx6aEVmRzNQUTVpWWlJaU1nMTk5cDlRZEVBUC9xMGI4TG5QL3hPU21wYW5tUE5KaE5PVG82WVRLWThnOHhNSmhOOTJqWGhiR2c0aDArZUp6cVhJSzEvUWxCaEg1eWRISEZ3TU9QbzRJRFpiQ1l1SVluUWlLaC9wR3lvK1dxQVduN2xQVTBtRTI0dXppU25wbUd4V0NoZU5JQnpsLzdad0s2bG43L082ci8zOFA2c1JRVWE3K1RvUU1zR05WaXhjZWMvdWc0UkVSRVJFUkVSa1h1UkF0UkVST1EvNFY1N0VDVWlJaUlpSXY4ODNSZUlpSWlJaUlpSWlJamNmY3gzZWdFaUlpSWlJaUlpSWlJaUlpSWlJaUlpSWlMeTM2UUFOUkVSRVJFUkVSRVJFUkVSRVJFUkVSRVJFYmt0RktBbUlpSWlJaUlpSWlJaUlpSWlJaUlpSWlJaXQ0VUMxRVJFUkVSRVJFUkVSRVJFUkVSRVJFUkVST1MyVUlDYWlJaUlpSWlJaUlpSWlJaUlpSWlJaUlpSTNCWUtVQk1SRVJFUkVSRVJFUkVSRVJFUkVSRVJFWkhiUWdGcUlpSWlJaUlpSWlJaUlpSWlJaUlpSWlJaWNsc29RRTFFUkVSRVJFUkVSRVJFUkVSRVJFUkVSRVJ1Q3dXb2lZaUlpSWlJaUlpSWlJaUlpSWlJaUlpSXlHMmhBRFVSRVJFUkVSRVJFUkVSRVJFUkVSRVJFUkc1TFJTZ0ppSWlJaUlpSWlJaUlpSWlJaUlpSWlJaUlyZUZnNzkvd090M2VoRWlJaUszcWx1ckJoUUw5QVBnMXpWYnVCZ1dlWWRYVkRCZFd0YW5XSUFmNFZHeHBLV2wyL1FGRnZhaFVhMUt0SCtnRGhGUnNVVEhKdHp3L08wZnFFUDlHaFVwNU9GR2JFSVNLYWxwQmQ3M3EwbFBNL0dwaDJsYXR4b0wvOWgwdzhlMlovZmlqM204WDBmYzNWelp2UHV3MFY2N1NsaytlMk0wYlJyVklpRXBtVlBuTDkvU2NTcVVDcVozdXlZODBiOFRHUmtXanAyNVdLRDkzRnlkR2Q2bkhhbHA2WVJIeFdLMVdvMCtUM2MzbXRTcHlrT2RtdUhyN2NtUlV4ZnluYTk0MFFDK2UrODVhbGN0eC9uUUNDS2lZbTM2QS95OFdmRGhlQ3FWQ2NFS25MNXdhK2N0SWlJaThyL3VYcjB2dU4zcVZDMUg2MFkxT1hNeDdJYnVDYkswcUYrZGZoMmJzbVh2RVN3V2EvNDc1TU5rTXZIU2lMNjVYbGZYcVZxT2JxMGFzT3ZRQ1p0cjhyejgvUEVFRXBKU09IcmEvblc2ajVjbkN6NGF6OEhqWituZHRna3BxYWxjdmhKOTArZlFyMU5UM04xY3VIRDVTcjVqQS95OEdmZG9iODVjRE10eFgxZXBUQWpQRHVuQmhiQXJSRVRGVXE5NkJRRGlFcEp1ZW0waUlpSWlJaUlpSW5jYnh6dTlBQkVSa2Y5VlpwT0o1eDdwaWJlbk95LzgzeXhXYk54cDAxK3JjaG5lZlc0b0FCNXVya3o1YXVFTnpXOHltUmd6cUJ0RkFud0JHUDdLTkxidE8zYkw2MTQ4NDVVOCs3dVBldk9HNSt6Y3ZCNGxpd1ZTc2xqZ0RaK25QZldxVjJEa1F4MEJjSFp5Wk9tNmJRWGFyMW5kYW94NHNBTWpIdXpBakhtL01mUEhGVVpmdFFvbGVmL0ZZVURtQTdyZjEyOG5MVDBqei9ucVZDMUxpV0lCbENnV3dMUnZmODNSMy82Qk9nUUhGU1k0cUREeGljbXMzYkszb0tjb0lpSWlJdjhSWnJPWmtzVUNibXJmeUpoNFl1THlmNUdsWDhlbXRHaFFuVi9YYkxuaFk1aE1Ka1k4MklIWStNUjhyMzhMcWtlYmh2VHQ4RUN1QVlTMXE1Ymw4WDRkbVBYelNqSXlMRVo3M1dybEtWRTBNTWNMTk1XTCtGT21lQkZTcjN2cEp6dEhCelBGaS9qajZ1Sk1sWExGR2RpdEJhTW1mc3FPQThlTk1TYVRpVkxCZ2JuT2tmMUZtdWNmNmNWUEt6YXlkZS9SZk0vM29VN042TnFxUHQvK3VpWkhuNCtYSngyYjNjK3F6YnM1ZlBJOHczcTM0NzRLSlpueTVVSVdyZHFjNzl3aUlpSWlJaUlpSXZjQ0JhaUppSWpjSWJXcWxNWGIweDJBSVQxYTgvcm9BVGI5SnRPMXp3OTFia2JQTm8xeXpOR3czMWhjbkozbzNhNUpqcjdBd3Q1R2NGcEthaG9WU29WUW9WUkl2dXVhdStUUFBQdnplbUJ6TTd3OTNlblk3SDRBRXBOVHFGbTVERFVybDdFNzlwZlZmNU9VbklxRGc1a2RDejhxMFB6VktwUmk5K0tQN2ZZZFBYMkJ2bU1tRzl0WjY3QllMQ3haczlWbTdPYmRoemw1THBReXhZc1E0T2ROKzZiM3N5U2ZCM3lOYWxVRzRNekZNTTVkQ3MvUjM3bDVYZVB6a2o5di9HR2hpSWlJaU56N3ZEemRXVFQ5NVp2YTkvcVhLbXBWTHB0ampLT2ptYVoxNytQb3FRdVVDU2xTb0htVFVsSTRmUEk4QUQzYk5LSlNtUkJDSTZLWU4zVmNqckZ2ZmZJOXRhcVU0L2xIZStZNlg4M3VUeHFmaXhmeForelFubXpjZVpEWmkxZmo0K1hKVXdPNzhNMmlWWnk5bVBPYUdhQkdwZEk4OFZBbjZ0ZW9TR1JNSEg5czJtbVRZYXg2eGRJQTdEMXlxa0RuTjI3SzEzdzM1VG5HRHUxQi8rZW1HTzF1THM1NS9peXluNGZaYkNLakFObmtQTjNkNk51aENjdlg3K0RFMlVzNStwTlRVZ0Z3Y25RQTRJazNQdUg1UjN2eTJ1aitlSG02TTN2eDZnS2RrNGlJaUlpSWlJakkzVXdCYWlJaUluZEltMGExQUFpTmlDSXFOcDdLWll2bk90WnNNdUhtNm15M3o4M1ZKYytIUVFBdXprNzVqc21TWDREYVAyMW9yemE0dW1TZW03dXJDeThPNzVQcjJEVi83eVVwT2ZXMnJLT3dUeUVhMTZvQ3dOcXQrNmhVSm9UZTdScmJqSWxQekh3SUZob1JSYTNLWlNoWjFEYlR4ZlM1dndIdys4dzNnTXhTUGxuL1pzODgxMzNVbTFRdFg1S0twVE1EQmkxV0s4ODlrdlBuOC94N1h4TVpFL2RQbko2SWlJaUkzT1VtZmZZREM1WnZ0R25yMDc0SkV4NS9rT2FEeGhNZEcyL1RaKzhsakZudmpNbDEvaXJsU3VUWm45MkpzNWZvOWRUYlZLOVltbkhEZXJGcTgyNzJIVGxObmZ2SzBmVCsrL2hnOW1LNEdwc1ZHWE50WGNOZW5tWXpUNXRHTlhtd1kxTmoyOFhaaVhlZkcwcGtUQndUUHBpRDFXckZCRFM5L3o2cWxDM0JvQmVtMm1SQmE5dWtObjNiTjZGYWhWSkV4c1R4MFp4ZitmSDM5U1FrcGVEbDZZNm51eXNBRFd0VklqbzJIclBaUkxGQVAxTFQwaW5rNFdhekZwOUNuZ0FVOGZjbDdFbzAwNzVkZ3BPakk2VkRncmdVSG1VRWlnRk1ucm1BK1V2WEc5dVA5R3JEVXdPN0d0dG1rd21UeVVSNlJ2NFo1UVowYVk2THN6T2Z6RnRxdHo4eEtRVUFaMmNuQU5Jek1uam5pd1hzTzNxR0RkdjM1enUvaUlpSWlJaUlpTWk5UUFGcUlpSWlkNENEZzVtMlRUSUQxSGJzUDg2RUQrZmM0UlZkYy8yRHJpcGxpeHR0RHd5NGxqRmgyYnJ0dlBUQmJDQ3o3R2R1bWRXNnRxelB4S2NldG1rYjFLMGxnN3ExWlA3UzlmUm8wN0RBYTdOYWMyWW9XUExuVnI1ZStBY0E3WnJVQWVERTJZc2N2eTQ3UWJrU1JTbGJvaGdBS3pidUFESXp5MlhwMHFJK0RnNW1BT1l1V1V1SHB2Zm5DRkRMVXNUZjEyNUd1NndBdGFJQmZqYnQ3cTR1T2I2Zmh6cGRlMUJuTnBtb1U3VmNqdm5NWmxPT05oRVJFUkg1Yi9MMThxVDRkUzlBK0hwbEJsVUZCeFhPRVhCbHo2QVhwdHBzT3prNk1tM0NDQzVGUkRGeHhyd0NyeVU1SlEyejJjeDd6dy9sd3VVclRQaGdEaW1wYWJpNU9sTy9la1ZtTDdLZjFXdjcvbU0yMjFrdlpBQVU4bkRqLzE1NGxKTEZBaG40d2xTak5HbHFlanBmL0xDY2x4N3Z5NWpCM1hudnk1K01mZDU4Nm1HT25ibkl4RSsrWituYWJhU2twdEhoZ1RwczJYdVVJVDFiTTZoYlM1dmpMZnNpODBXUmZVZFBVNjFDS2J0cmZPUEpBVG5haHIwOExjZmE3ZkZ3ZDZWZDQ5ckdkWHJaNGtWeTNCZWN2UlJ1ek9YcjVjbWdiaTFac0h3ajV5OUhVTDFpS1FMOHZGbno5MTdqM2lZcE9UTkFyVVNSQUJyV3JFUVJmMStDL0gwSjh2ZWhVL082QlBwNTAvZVp5VGFsVGtWRVJFUkVSRVJFN2pVS1VCTVJFYmtEV3RTcmpwOTNJUUFPbmpobnRPZFdpdEtlclBJeTBiSHhOcVZtWEp5ZCtQSERGeWxaTEpDTURBc2ozNWpCMXIxSEN6enZqYXpoVnZYdDBBU3oyVXhHaG9XaEwzMW90eVJQOW13RjlnTFVZdU1UaVlpS0JlRHhmaDBBbVBYelN2N2VjOFJtWE5lVzlSbmFzdzF3TFV0Y1ZuWUdzOGxFNy9iWGd0RjJIRGhPaDZiMzMrcnBrWkZoNFVwMDV0b0srM2daQVhCRi9IMXAvMENkZlBkUDEwTW9FUkVSa2Y4WlQvVHZ4QlA5TzludG16dmx1UUxOc2ZmSWFadnQvcDJiNGVIdXl2UzV2K1hvR3oyZ013ZU9uK1hQTFh0em5lK241UnM1ZlBJOHhRSXpYOEFvVTd3SUNVbkpsQTRKTXNaa3ozaVdseDZ0RzFLL2VrV2lZK09aK3NJd3ZBdTU0K1hwanFPRGd6SG1vVTVOV2IxNXQ3SDkrT3N6K0h2M1ladDV4ajdTazIzN2pqTCsvZG04UDJzUkRXcFc0clBYUjlIL3VTa2NQSDQyMStQNyszcXhhdFlrUnJ3Mm5TM1gzU3NVbEo5M0lWNGQ5WkN4M2JoMkZSclhybUl6WnNtYUxVYUEycE1QZHlIRFl1SHorY3NBZU82UlhwUUtEcVI2eGRLVUNTbENrTDhQUWY2K0FBenYydzVvQjJUZTQ0VkdSQk1hSHNtMmZjZHdjWElpTVNQbHB0WXNJaUlpSWlJaUluSTNVSUNhaUlqSUhkQy9TM1BqYzRZbFoxbVltUGhFb21MaWM3VDdlbnZpN2VtZTU5elBETzVPeVdLWjJib2NITXg4TWZISlBNZG55UXB5VzdScU13QnRHOVhDdzkyVjZOaDQvdHk2RHlqNHc2ZnMxdnk5bDMxSDMrS0JPbFY1ZG1nUEFINVovVGNMbG0vay8xNTRsQ0wrdm56K3crOVVyMWlLRjRiMTRxY1ZtMWkyZnJ1UjNjeGt5aitMMklhNTc5bHNEKzNaeGdoR3kydjhEOHZXODg0WEMyaGE5ejVDZ3Z4dHhyejE2WHplK25RK0FLNHV6allsZjdLRUJQbHpNZXdLRmp1QmN3RG5RaVBvUHVwTndEYkwzT1A5T2hvUDRyNWV1SkpwMy81cTdQUFZwS2VOYkdycDZmbVhEQklSRVJHUi80YTNQLytSaFg5c3NtbnIxYll4TDQzb1M2c2hMeEY5TmVOWWxoMExQOHB6dmtJZWJnenIwNDY5UjA2ejFrNFEyckErN1ZpMGFuT2VBV3FqSCs1aXQzM1I5SmVOenlmT1h1TG5sWnZ6WEF2QXN2WGJxVnV0QWxlaTQ0aUtqU015SnA3b3VBU2lZdUtKalU4Z05TMmRMeVkreWJBKzdkaHg0RGdBdXcrZHRKbkR5ZEVCUDU5Q25BKzlZclIxYWxhWEUyY3ZrWlNjd3U3Rkh4djNOUjV1TGdRVzlqSEdaUy94bVQzQUx1eEtOQWxKdHNGZkx3N3Z3NHZEKytRNGgvT2hFZFR2K3l5RlBOeFlOV3NTbi8vd08xOHZYR24wci81bUVpbFg3NW5xVkMxSGp6WU5lZnZ6SDRsTFNLSmRrOXBVcjFpS1NaLzlRSkMvTDQ2T0R1dy9kb1kxZisvbDhYNGRXTFJxTTkvOHZJclFpQ2liVE04aUlpSWlJaUlpSXY4RkNsQVRFUkg1bDlXdVVwYmFWY3JlbHJrN042OUh2MnlsSTIvR0c5UG40VjNJZzI0dDZ3TndNVHlLTjZZWHZCelE5ZUlUazRoUFRHSjRuL1pHVzRDZk53ZFBuT09KTno1aGNQZFdmTGxnQlFzL2ZvblNJVVVvRmxTWVB6YnR4RjUrQUhzWjFQNEp1UVd6RGVqU25LNHQ2NU9Zbk1MUThSL202UC9pelNkeGQzUGhyNTJIK1BUN3Bad0xqU2pROFNxVXlpdzFtcHlTeW5lLy9tblRsNzJzWjNxR0F0UkVSRVJFL2xkWXJkWWNaUnl6cm44ekxEbjc4ak4yYUUrOFBUMTQ0dk5QYm5wTjJUTTFONmxkaGVtdmptVDNvWk84K3ZGM25MMFlidlFONk5JQ3dDYndDOERQMjlQNEhCRVZ5L05UdnNiVnhUblg0ejAvNVd2MkhENUZ4NnZaak5zMXFXMWtVRE9aVFhSNDRIN01KaE5IVDU4SHdOM1ZoZFlOYS9McDkwdHp6UFhBL2ZjeGVleVFITzNYbC9oOGNlbzNMTit3dzZadDVvOHJXTForbTdIZHMwMGpCblpyaWRWcUpTVTFEVTkzVndDU2tsTnRnc21jSEIyTjdaWU5hbUF5bVJnM3JEY1RIbjhReUN3OXVuREZwaHd2dUF6cDBZcjRoQ1RPWEF6TDlic1JFUkVSRVJFUkVibVhLVUJOUkVUa1h6Wm1jUGQ4eDNoN3V1ZWJLZTE2aldwVjVyWFIvVzNhZW94K0s4OTlwcjh5a3VDZ3dqbmFXemVzaWRtY1dZNHkwTStiU21WQ09IenlmSUd5bWRuajRlWkN5d2JWYmRZNmFjeEFKbnd3aDljK25rdjk2aFVwSFZJRWdDOFhyS0NRaHp0bFN4Umw3NUhUTnNmTXNOZ1BVTXQ2Y0paVm52U3orYi96MmRVeU9sa2U3OWZSS0FHYS9VRmJ3NXFWcUZHcHROMTVxMWNzVGNYU0lWaXRWb3I0K3hJYUVXWDBCUmIyTVVvZHRXdFNtL2UrV2xpd0x3TVk4UHovMGFaUkxhcFZLSW1YcHh1Uk1YRkduOFBWN3gyVVFVMUVSRVRrZjhtRXh4ODBBcG11dDNiT096YzBWOE9hbGVqZXVnRmZMbGpCNFpQbmIzbHRsY3NXNTYweEE3bHcrUXF1THM0c252NHlTOWR1WThhOHBUYlh5Tmt6cTlrenJIZGJodlZwbDJ2L2x3dFdzR1hQRVZaczNFR241blZ6QkpOWkxCWldidHJGMnFzWm50czJxWVdUa3dPL3JkMkdkeUg3OTA5WjEvNzJTbnhtM1Q5YzcwcE1MS2ZPWHphMm8ySnRzMXU3T0RzQjJBU25tVXdtWEp5ZFNFM0xiUHYybHpXczM3YWY2TGdFaHZWdVM0c0cxWms0NDN1NzJaY2pZK0lKOFBNbXFMQVBJVVg4S1ZFMGdPSkZBeWhleEovaVJRTll0bTRiYzM1WmsrdjNKaUlpSWlJaUlpSnl0MU9BbW9pSXlMOHN5TjhuMTc3c2dWTTNva21kcWt4OTRWR2NIQjFzMnM5ZUNzOWxqMHhwdVFSQTlXN1gyUGpzNyt2RnZLbmpXTFR5THo2Yi83dlJmaVBaekxxMHJKOGpVMEtIcHZlVGxwN0JheC9QWldEM2xnQmNDbzhrS1NXVlh6NTVoY3NSMGZSNDhpM00yUUxVTEpiTXJCSFpnN2l5MnJKN3ZGOEhJeGd0UDA4TjdKcHIzOHBOdTJqWHBEWW1rNGwyVFdvemUvRnFveTk3RnJ5Lzl4d21PdForU2Rhc3NxYSsyYkpIV0sxV3JGanAycW9CTFJwVXAvL1lLY1RHSndMZzZIanQ4a3daMUVSRVJFVCtkM3cyZnhrck51NjBhV3ZYcERhUDkrdklvQmVtRXBlUVpOT1hXekJZVUdFZjNuNTJNQUJmL0xnY2dEN3RtOWdkV3pvNEtFZGZiSHlpc1E0UGQxY0dkbTNCSTczYUVoa1R4K2czUCtYMGhURGFOS3JGTTBPNjhjc25yL0Q2eDNPeFdpMVlMQlpxOTN6YVpxNytuWnZ4M0NNOWN4eTNUcStuYzdSbEwxbWFsSnpLWTY5K2pJdVRFODVYZzhHc1ZpdUpTY2syOXpDOTJqWm0zZGI5Uk1iRTVScWdkanU0dTdvQUVKK1ViTFE1TzJWZXg2ZWtacGI0REkySUlqUWlpdW9WUzlHcVVVMisrT0YzanAyNUNFRDlHaFVwWHNTZmtDTCtCQWY1NCtQbFFmc0g2dEQrZ1RyR2ZPR1JNWnk5Rk03aGsrYzVtUzFZVGtSRVJFUkVSRVRrWHFRQU5SRVJrWC9adnFPbmNhOWVrVUllYmtiYjV2bFRiMnF1T2IrczVyZTEyL2pvcGNkd2NERG42TS8ra0tlZ0d0ZXVRdVd5eFczYXpDWVRQZG8wc25sZ1Z0RGdLVWNIQndaMmJXblRkaWs4a3FJQmZsUXVXNXg2MVNyUXBIWVZBRDZadDVSTDRWRzRPRHRSb2xnQXZkbzBOaks1QVdSY0RVYkxIb2lYZlIxSnlhbkdaeWNuQnh3ZEhISzBYeThwSmJNdkpUWE55SVNRWmVQT2cwWjcyOGExYkFMVUd0U29aSHhlZnQyRHhDemVudTRNNnRZeVI3dXpreU9qQjNRMk11VzlOV1lnVDczMXVjMjUzV2dKSnhFUkVSRzVONldscGJGaTQwNTJIVHBwazdVTDRFcDBacWJkczVjaWNyd1FzV0xqVGs2Y0RiVnBjM0YyWXNxNFIvRDF5bnc1SWpVdE0xZ3F0OHhzTlN1WG9XYmxNalp0cHkrRXNXTGpUa3FIQlBIZGxPZnhjSE5oNVYrN21iOTBIUUNsZ2dNNWR1WUN6MDcra29GZFd4SWFFYzNoVStmcDlkVGJPVXA4enZ0dEhmTitXM2NqWHdjQVR3N3N3dENlYmFqWi9Va1NrMU9NZHJQSlJNc0dOVmk3ZFI4V2k0VnFGVW9CdHBuUXNqNi9PUFViQUg3ODhFWGcya3N1TDQvc1IxSzJPZTBwNU9GR1VPRnJMeFo1dUxuYTlIc1g4Z0N3K1puWXk2cm03dXJDVzA4UDR1aXBDM3k1NEErai9ZMG5CeEJVMklmd3lCak9oVVlRZGlXR29nRyt2UFRCYk01ZGl1RHNwWERTMHRPcFdha01PdzRjejNPdElpSWlJaUlpSWlMM0FnV29pWWlJL01zT256elBuc09uR0hzMXN4YUFtNnR6SG52a3p0bkprU3RSc1pqTW1WbkdWbTdhUllYU3daUXNGbmhUOHprNG1IbDJpRzBKMHRNWHdqaDYranh4Q1VsY0NvczAycE5UY2cvNnlxNUhtNFlFQnhVbUpqN1JLRnU2OHEvZE9KaE5mTDF3SlZQR1BRckE4Yk9YV0xwMkd4YXJsVjJIVGxDcmNsbUc5V25MN3h0MkdITmxaVXZ6Y0w4VzNKZWNjdTBCVU1OK1k0M1A0eC9ydzRNZG0rWm92OTZXUFVjSUxPek52cU5uNkpBdFkwSFdPVzdlZlpqbTlhcFJ0WHhKaWdYNmNmSHFkMUMvUmdVZzg2SGZuMy92TGRCM2tTVTFMWjF4VTJieDNaVG5jSEowb09uOTk5Ry9jelBtL2JZT3A2c1oxSlE5VFVSRVJPUy9MeXRqMXA5Yjl1THI1V21UUVF1Z1Nya1NBTFJzVUozRUpOdWdxaiszN01YWnlaSDJEOVFoN0VvMHV3K2Q1SjFuQjFPOVltbE9uYjlzRXl4bUwxUHo3c1VmczJqVlp0NllQcy91Mms2ZHY4eEhjMzVoOTZHVFJNYkVzV3JXSkx2ak9qYTdQOWZ6eXkxRDlJMitTR00ybTJuYnVCYkQrN1NqYkltaXZQMzVqL3o0K3daNmpIN0xHQk1jV0pqcHI0NDAyaXFXRGdIZ296bS9BdURsNGNZN1k0ZXdhT1ZmSERsMUFZQVpyNDYwZTd4Ui9Uc3pxbi9uWE5jVGVEVjRMZXhLak5HV0ZhQ1dWZUxUWkRMeCtwUDlLUnJveDdPVFo5S2daaVhLbGlpQ2w0YzdROFovUUZSTXZCSE0xcjl6TThZTjY4MmV3NmVJaUlvRk1vTUtlN2Ryek5DWFBtVDNvWk0zOUgySmlJaUlpSWlJaU54dEZLQW1JaUx5TC90enkxNU9YN2hzRTZDV1pjNHZhM2gvMXFKODU4aWVJU0F4T1lXekY4TUpqNHpoNVkrKzVZY1BYalQ2SGhnd0xzOTU1azU1bmhMRkFveHRUM2MzU2hjdkFtUUdTRGs2T0pDWW5NSzRLYk53Y25TZ1JxVnIyUldpNHhKeW5mZUxpVSt5NytocHZ2aHhPYzVPbVE5cUZxL2N6T0Flcll3eFU3NzZtVWQ2dFRGS1pSNDRkb2ErSFIrZ2tJY2JLVmVEemdJTCs5QzFaWDFqbjZ5c1l2NCtoWXkyK01Ra0h1blZKczlTbmRtL3IreHFkbitTWFlkT2NPVFVlVm8xcUdGM3pQcHQrMmxlcnhvQWJSclhZdmFpMVpRdFVaU2lBWDRBL0xYeklQR0pTWGIzUFgwaGpPNmozc3c4L3htdlVDcjRXdURna1ZQbitmVDdwY2E2Ui9YdnpKSS90K0xvbUpuWklUMlg4cXNpSWlJaTh0OHhlZXlRQW8xNzlZbUg4dXpmc1AwQXk5WnRvMldER256N3l4cFNVdE1ZMXFmZExhL3Z4OTgzQU9EdjZ3WEFoQS9tc0hUZHRuejNHOXk5RmM5YzkrSkxkbDFHVHN6UnR1VFRWM08wZVh1NjA2VmxmUjdxMUl6Z29NS2NPbitaVjZaOXg3S3JhN2crNDF6MnRxd0F0VTA3RDlxY3c0SGpaOW15NTBpZTY1ODZheEVMVjJ3eXRnZDJhOG5JaHpvYTJ5V0xCV0t4V2psN0tjeG9jM0d5emFCV3JVSXAyamF1RGNESEx6OE9nTVZxWmZYbVBZU0dSOWtjYisrUjB3RFVybEtPbFgvdDR0a2gzZW5Udmdsemw2eFZjSnFJaUlpSWlJaUkvQ2NvUUUxRVJPUmZkdUxzcFJ4dEhSOTdqV1Zmdk1HZ2JpMTV1RXZ6QXMzVDhiSFhpRTlNQm1EZWIydjVkYzBXbTNJeUFBNE9EdloyTlpoTXR0c3hjUWtjUG5FT04xZG5vbUlUak9BeGdMVDBET01oRDVEam9VcDJ4WXY2VTY5NkJiNVp0SXJESjgrUm5wSEJENyt2dHdsUUEyalRxSmJ4dVZ1ckJuUnIxU0RIWEZubGllQmEwRlp3VUdHakxTSXExbWI3Um0zZmZ4eUx4Wko3Z05yMi9WaXRWa3dtRTIwYlpRYW9OYjMvUHFOL3hhWmROMzNzYnhhdHBtM2oycGhNOE1wSDN4R1hrSVR6MVF4cWFjcWdKaUlpSXZLZmw5c0xKUTkxYXNZVC9UdXg3K2hwcWxVb3haRlQ1MGxPU1dQc3UxL211T2FIekpkTFV0UFNLVjQwZ0prTFZqQ3FmNmZidmZSYmN1NVNlSUhHclp3MUNTZEhCN2J1TzhyNzN5eml6Ny8zWXJGYTg5ekh1NUFIWmErK2RBTVltZVI4Q21YZVZ4VHg5ODFSaXZSNmFlbnBOcVZGMDlMVGJmcnZ2NjhjUjA5ZElDbjVXbFpwVjVmTUFMV3NETThuemwxaStZWWRuRHAvbWJLSWh5UUFBQ0FBU1VSQlZKUG5Remw5L2pKbkxvWVpaVmV6TzNqaUhMSHhpYlJwWEl1V0RhclQvb0U2ekYzeUoxTysraGszVjJlYjQ0aUlpSWlJaUlpSTNJc1VvQ1lpSW5JWHVCZ1d5WlhvT0FyN0ZNSnNOaGQ0bnl4Wm1RMnV0M2JPT3plOGxyLzNIR0hQNFpNTTZ0NHFSMSs3SnRjQ3lvNmNPcC9ySE81dXJsaXRWaElTa3psMjVpSS9yL3pMWnIxWmxxM2ZUdVd5eFVsTlMrZFNlQ1NoRVZGRVJNWnlKU1lPQjdPSnZoMmFFaDBiVDRDZk54a1pGdU5oVlBsU3djWWNsOElqYlFMVXNrcjZETy9UM2lnM2xMMzBUL2RXRFcwQzViTEtodVltSWlxV0k2Y3VVTEYwTUNscDZiZzRPOUdpZm5VZ016dkN1cTM3OHR3L0x4YUxoVEZ2ZjBGRVZLeFIwdFBWSmJQY3F6S29pWWlJaVB6M3hTWFladUoxY0REejFNQ3VETzdlaWsvbUxTVXFOcDVxRlVyeDR0VFpmUFRTWTd6LzRuQ2VmKzhyTGwrSnRqdmZGejh1djYzcm5mVE1JQ1k5TStpVzU4a3R3L0gxNXYyMmxvVXJObkV1Tk1Kb2UzRjRIN2JzUFlLbnV5dVZ5b1RnNjFXSXdyNkZLT0x2QzhDNmJ5ZGp0Vm9aLy81c0FCWk5mOWxtemplZUhIRFQ2eTVaTEJDVENXcFVLc1BYQy8rdzZYTnpkUUVnSlRVem1Dd2hNWmtYcDM2VFl3Nnp5WVNqbzROTm9KckZZbUhUem9OMGFIby9HUmtXcG56MU0zT1gvQW5BbDI4K3hkNmpwM2wzNWs4M3ZXNFJFUkVSRVJFUmtUdE5BV29pSWlKM2lWWkRYc3JSOXZ5anZSaHdOYU5hemU1UC9pdnJtUGZiV2lLaVluTUVxRFdzV1lucUZVc0RjUGxLTklkUDJnOVFjM0F3NCtYaFJrSlNNaGFybGRqNFJLWi85NXZkc1Qrdi9JdTFXL2R4SVRUQ2JpYUVieGF0NW9YaHZXbmRzS1pOQm9QNzd5c1BnTlZxNWVTNXk4WTJYQ3ZwRTVlUWFMUmRDby9Dd2NGTVNrb2FSUUo4Qy9JMTJIanIwL2xjdmhKTmVHUU1SZng5cVZhaEpBQWJkaHl3V2RmMS9MdzllZjdSWHNabmUwSWpybVdpcTFLMk9JVTgzQUJJU0VxKzRYV0tpSWlJeUwyclpMRkFKajB6aUNwbGl6TjU1Z0xtTDExUG4vWk5BSWlLaldmNEs5UDQ3STFSTFBob1BCOS90NFNmVi81RlJrYmVMMXY4MHo2WXZaajEyL2JuTzY1YnF3WU02ZEU2MS83c0w1Qmt1VDZRRE9ERDJiL2thR3RldnhyZVhoNmtwNlZUcVd4eExvVkhjdVpDR01kT1g2UmsxMEQ2anBuTXVkQndtdFd0Qmx5N2ovTDM5V0xWckVtTWVHMjZVZUl6ZTZDY2g3c3JwWUl6TTZ2VnFWSU9meDh2aWdiNFVTeklqOUlobVJuWmZ2bmtGUTZlT0lmWlpPTFhOVnRzMXVYdWxobWdkbjIyTXhkbko2cVVMVUd0S21Xb1hiVWN0U3FWNGFsSm43UGp3SEVBZkx3OGVlS2hqclI3b0E2UStSSlBWbkFhUU1uZ1FBN2xjdThsSWlJaUlpSWlJbkt2VUlDYWlJaklYY2E3a0FmcEdSbFlMVmJLbHl3R1pBWmkzWXpyZzlvY0hSeU1URjN1cmk3ODl2bHIrSGtYc2hrVEVSV2JZeDRmTDA5ZUc5WGYyUDcybHpVMkFXWFoxL2RZMy9hWVRDWWlvK09OdHRqNGE4RmkyU1VrSnBPUWVDMFFxMGlBTDBsSktTUWtwV0N4V2lsZXhKK0dOU3NEY0RIc0NnQ0JoWDJvV1NrelVPNzBoVERpRTVOeVRueWRzaVdLTW5mS2N6WnRZYmxrbmNneWVrQm51KzNsU2hURmRMVTJxcnVyaTgyNDQyY3p5L2hrOGZKME53SU03Wms4ZGdqM1ZTaEpSb1lGQndjenhRSUxHM09mejVZbFFrUkVSRVQrdXdwNXVERzhiM3Y2ZDI1R2RHd0NJMTZienJaOXgzS011M3dsbXNFdmZzQ2JUdzlrd3VNUE1yaEhLK1l2WGMveURUdnNYc05uYVg4MThNbWVrQ0IvdS8wV2k1VS9OdTNNMFI0UkdXdThFSktYcUpqNFBQdnpteVByOXNKc050dGtQRGFiemZqN2VuRXBMSkpwMy81cXMwL3BrQ0FlN3RxQ282Y3Y1THMrZThZTzdVSFBObzBBYU5PNEZsZWk0emh6TVl5ekY4UFp1T01nNXk1RjRGM0luZkVqK3ZMYm4xdTVjUG1LemY2VnlvUUFFQldYQUVDWEZ2WG8yK0VCS3BVcGp0UFZqR2tIanAvaCsyWHJPWEV1Rkg5ZkwvcDFha2IvenMxd2RYWmkvdEwxQlBoNTA2bDVYZjdZdEpNTjJ3OVFOTUFQVDNjM0RoNC9lMVBuSkNJaUlpSWlJaUp5dDFDQW1vaUl5RjNta1o1dGJFcFFBb1JGeHZ3amM4K2IranlsZ29OSVM4L0F4ZGtSUndjSElHZHBvZXRWTGhPQ3Y1OFhBRWRQWDJEKzB2VTIvZG16bFkxNHNBTUFaeStGM2ZENjNoZzlnUG8xS3RydFczYzFVMFBYbHZXTk1xaC83VHBZb0hrUG5UaEhTbW9hTHM1T0FNUW5KdkhlbHd2ejNHZFluM2I1enR1b1ZtVWExYXBzYksvYXZOc21RSzBnNjhydGdlSGlWWnNMUEkrSWlJaUkzSHNLK3hSaVNJL1c5R3piR0E4M0YzNWJ1NVVwWC8xTXpOVUFKM3RpNHhONWV0TG5kRzFabjZjR2R1VzVSM3J5N05BZXJOKzZqMmZmL2NwdStmckpZNGZrT2wvZGF1V3BXNjE4am5hTHhXSTNRTTNmejR2U0lVSDVucHR2THRtRHIxZXBUQWhKeWFsVUtKWDVZazdhMVRMM1Y2SXpBKzRHZFd2Si9tTm5qUEgxcTFmRTBjR0JReWZQRldoK2V6emNYQ2thNEdlVUJNMHF0Ymw0MVdhMjdqM0syWXRobkxrWVJrS1NiYWJrc2lXSzh2a2JvNG1Nam1QcXJFVzBhVnlMOWszcUVCT2ZnSk9EQTIyYjFDWTZMb0ZqV1FGeUpoTldxNVhaaTFheFplOFI5aDQ1VFVwcUduV3FsdU9GWWIxbzNhZ1dUbzRPck51Mm4ybmYvc3FKczVmdzluU25RcWxpZkRCK09OLytzb1pTd1VGWXJWYiszblA0cHM5WFJFUkVSRVJFUk9SdW9BQTFFUkdSdTh5K282ZHR0aTFXSzE4dCtPTWZtWHY5dHYxVUtCV01zNVB0SmNDU1A3Zm11ZC9tM1ljWjgvWk1YaC9kbitmZis5ckl3cFpsL3JMMVZDMVhFZ2VIek1DeHhPUVU1djIyN29iWHQvZklhYnNCYWdlUG4rV2JuMWNCOFAxdmEybFlzeEoxcXBZejFyMXkweTZPbjdtVTY3d1dpNFUrWTk3QjJkR1J0UFFNTGx5K2t1TWNib2ZURjhMb1B1cE5BR2E5TTRZU1JRTnQrdmNjT1pXNVBxdVZ0TFIwRXBOVE9IM2hNZ3VXYjJUbFg3dHYrL3BFUkVSRTVNNUpUa21sem4zbE9YbnVFdS9QV3N5dVF5Y0t2Tyt2YTdhd1l1Tk91cmR1U0tkbWRmbmsrMlYyZzlNQTZ2ZDk5b2JYbGxzRzUyY0dkK2Vad2QxdmVMN2NUSG4rRVlvWERRQXlyNGszNzg0TXhQcDF6UmFhMTZ2T1U0TzZZcjZhWVJneXkyY3VXYk9GUC8vZWU5UEhEQWtxelBzdkRnTWdJU21GdlZldnlmY2VPYzNlSTZkejNhOVM2UkE4M1YwWitmb254TVFsRUorUVJNc0cxWTBNeUtIaFVid3hZNTRSOExaa3pSYVdYRmNHRktCRTBRQmFOcWpCaW8wN21MTjRqVTNHdDVqNFJJYTlQSTIzeGd4a2FNODJBTXhmdXA2TFlaRTNmYjRpSWlJaUlpSWlJbmNEQmFpSmlJamNJUk0rbUFOZ2t4RUFZUE9ldzR5ZStDa1dxNVdrNUZUT2hZYm5XYkxuZXNzMzdNRGYxOHR1MzU5YjkxRXNzREFaRmd2cEdSa2tKcVZ3OFBoWmZyZVQ5V3ZDaDNOd2MzRW1PU1VOZ0kwN0R0Qmw1QnNrSmFmbUdMdHMzWFkyYkQrQVR5RVByRllJajRvaEpUVXR4N2d1SXljQ3VaZjhYUDMzYnB5ZEhUR2JURmdzVnBKU1VqbDFQcFExZis4eHNpa2tKS1h3eEJ1ZjhGQ25aaHcrZVI2QWM2RVJuTHV1Sk9hcEM1ZlpzdmVJc1gzMllyamRZMlpKU0VvaE9sdTJpdXZMbzk0SWUvc09IZjloanJiZGgwN2UwbkZFUkVSRTVONlZrSlRDb3hNK3RIdDluU1VqdzBKcVdycmRnTEdVMURSK1dMYWVINWF0ejlIMzE2NURKQ2FuR09OdVZYSktHa3ZXYkdIQmlrMUdRRmRlR3RldVF2c210WE8wN3pwMGtqbS9yREcyMzUzNUV3RiszcVJuWkhEb3hEbU9uODE4NlNRdUlZbmhyMHpEWkRKaE5sOExVTXZJc0IrRUI1Q1Vrc3J1UXllTjdjaVlPSFljT0c1c1IwVEZVclA3a3pnNk9IRHF3bVhTMHpNNGV2b0NWNkxqOGowZmdLWHJ0bkg4N0NXT25NcThCOW04K3pDMWVqeUZzNU1qSnBPcHdOL3pvbFdiV2JWNWQ2NVpyTU1qWXhqeDZuU0tCdmpoNnVKVW9KS3FJaUlpSWlJaUlpSjNPMVBGU3BYdHZ4SXBJaUp5RC9scTB0UFVxVm9PZ0dFdlQyUDcvbU4zZUVVaUlpSWlJdkp2MDMyQmlJaUlpSWlJaUlqSTNjZDhweGNnSWlJaUlpSWlJaUlpSWlJaUlpSWlJaUlpLzAwS1VCTVJFUkVSRVJFUkVSRVJFUkVSRVJFUkVaSGJRZ0ZxSWlJaUlpSWlJaUlpSWlJaUlpSWlJaUlpY2xzb1FFMUVSRVJFUkVSRVJFUkVSRVJFUkVSRVJFUnVDd1dvaVlpSWlJaUlpSWlJaUlpSWlJaUlpSWlJeUcyaEFEVVJFUkVSRVJFUkVSRVJFUkVSRVJFUkVSRzVMUlNnSmlJaUlpSWlJaUlpSWlJaUlpSWlJaUlpSXJlRkF0UkVSRVJFUkVSRVJFUkVSRVJFUkVSRVJFVGt0bENBbW9pSWlJaUlpSWlJaUlpSWlJaUlpSWlJaU53V2puZDZBU0lpSWlJaUlpSWlJaUlpSWlJaUl2ODF6azZPcEthbDM5RTFtRXdtckZickRlL243ZW1PeVd3bUxTMk5oS1NVMjdBeUVSSDVYNklBTlJFUkVSRVJFUkVSRWZuUGNYQXdrNUZodWRQTEVCRVJFWkViTk9MQkRwaE1KdjdhZFlpOVIwN2QwbHk5MmphbWJaTmFtZk8rT2ozWGNVNk9EclJwWEFzVEp2WWVQYzI1UytHM2RGd0E3MEllTEpvK2dSMEhUakIvNlRwMkhEaHUweitnU3d0R1B0UUJnQ2I5eCtVNVZ4Ri9YMzc1NUJWQ0k2SjQ2WU01SERoMnh1NjR5bVdMTS8yVmtRQ01mSDBHN200dXZEeXlINU0rL1lGZGgwN2MwUHAvK2ZSVmZBcDVzT2J2UFR3NytjdDh4M3U0dWVEcTRzeVY2TGdjZlJWS0JlUHI3VWxHaG9YdCs0L2g3T1NJaDVzclViSHhON1NtZjFvUmYxK0c5bXhOa1FBL3JrVEhNbkhHOTdjMFg5dkd0YWxYdlFJQU1YRUp6SmkzRkl2bDF1NUpCblJwZ2FORFptRzgyWXRYRjJpZkpyV3IwTHgrZFFBKy9tNEpNWEVKdDdTR2U1bVBsNmZ4T2ZvRy9yOFZMeHJBakZkR2N1VDBCYjVlK0FlSFRweXo2US93OCthYmQ1NWh4NEhqck5teWw3VmI5djVqYTg3UHYvbnozYjM0WXdCT1h3aWorNmczLzVFNXExY3NSWm5pUlRoeE5wUVRaeStSbUh4ekFiQ3VMczVVTFZlQ1dwWExzSEhuUVE2ZlBGL2dmYXVVSzhIZzdxMEFlSC9XSWk1ZmlUYjZ6Q1lURTU5K21QT2hWMWkvZlQ4SGo1L05kNzdCM1Z2UnUzMFR6bHdNWS9URVQyMzYyalNxeVl1UDlRV2cvYkJYU0V2UEtQQTYvMnNVb0NZaUl2SS94dC9YaThJK1hnQWNPVlh3aXpVUkVSRVJFYm03RlBKd0l6VXRuWlRVdEFLTnIxQXFtQUZkbXZQMXdwV2N1UmgyUzhkMmRYRm1VTGVXV0t4V3Z2MWxUWUhYa0J1enlZVGxKckk2NUdaVS84NDByVnVWaDU1OTd4K2RWMFJFUkVSdTNIM2xTOUtrVGxXN2ZZdFhieVkwUElwS1pVSTRjZllTYWVrWmpPalhBYlBKUkVKU3N0MEF0ZEloUVhiblNraEtJU3hia0FGQXllQkE2bGV2bU84YSszVnF4dGloUFVoTlM2ZlRpTmZ6UDZrQ2VHWndkL3k4QzlHbVVVMU9uTDNJamdQSGJUS3F1VGc3NHVudVpyT1BpN01USXg3c3dMSFRGL2g5d3c2YjgzQnhkcUprc1VBdVIwVGxla3duUndjSyt4UUN3TkhSZ2RFRE9sT3VSRkhlZlc0SXZaOStoOWo0UkNQZ0pEYzF1ejlwczEzUXkrbCtuWnJ4eEVPZFdMOTlQKzk5dVpCTDRaRkczNk85MjlLdVNXMVMwOUtwMStjWm5uKzBGeDJhMW1IbWdoWE0vWFV0NlJsM0ptQWpQQ3FHbGcxcUVPRG5qY1ZxNVpONVM0bUlpcjJwdVNxVUN1Yk5weC9HeGRrSnlBem8rWHJoSDdlY2ZlN3BRVjF4ZHNvTTZ5aG9nRnJsY3NYcDNhNHhBRjh2L01NSVlNcnZaNS9sK3Y4RC83VEZNMTZoVkhEZ0RlK1hsSnhLdzM1amIyaWZ0WFBlTVQ3ZnlIblZxVnFXRXNVQ0tGRXNnR25mL3BxanYvMERkUWdPS2t4d1VHSGlFNVB6RFZBcjZIZHZ6NzZqcHhrNGJxcXhmVGYvZkF0NXVObHR6OGl3a0ppY1FpRVBONmFNZTVTZ3dqNEEvTi9YUC9QekgzOWRHMmV4RlBqdkM1UEdES0pWd3hwQVprRGhheC9QTGZBNmd3cjcwSzVKYlFCbS9yamNKa0N0ZmRNNmRHNWVENENrNUJTYmdPWGtsRlM3QVdZK1hoNFVMK0pQcXAyMXU3dTVHcitYLzlkZm9sT0Ftb2lJeUIzMHgxZHZFbmoxSXV4R1pMOTQ5SEIzcFhnUmZ3cjdlT0huVTRoQVAyK0NDdnNRNk9mTnJzTW5tYjNJOW9hbGQ3c21QTjZ2UTQ1NVJFUkVSRVRrMzFXNWJIRXFseW1lNTVpZlYvNlZhOStHdWU4eGQ4bGFwbnkxc01ESDdOeThIZ0YrM2p6eHhpY0Yzc2VlbDBiMHBXdkwrcVNrcHJGeHg0RUN2Nm5zNHV5RXY2OFhJVUgrbEN3V1NMbVNSYWxjdGpnbGlnWFNjL1JiZUhtNjU3bC9kR3hDZ2JJc2JOMTNoT0Y5MjlHdVNXMmJCM3NpSWlJaTh1KzdyMEpKNDIvUzE5dXk1d2pKS1dsOFAzVWNxV25wakpyNEthYXJmUmFML2Npb1JkTmZ0dHUrYnR0Ky90aTQwNmF0VExaZ3RrN042dHIwN1QxeWluT2hFWVFFK1RQeW9ZNUFaa25PbFYrL2xXUHVpVE8reDJxMTh2VGdibmFQRGRCejlDUWlZekt6aDlXclhvSHVyUnNBc09QQWNiNVp0Sm9SRDNhZ1IrdUdQUGpNWkdMaUUyMzJOWmxNdEd0U216R0R1bEVrd0pmRTVCUU9uamhIZEd3OFJRTDhhRkFqTThndUxpR0p3ajdYWGtLL0dIWUZmMTh2WTU2aUFYN0c1MklCZnN4ZXZKcmFWY3R4NnZ4bFFvSUtjL0M2NHhaRVFWNzRjSEYyb24vbjVqZzRtQ2xmcWhnUlVURTIvVW5KcVVCbTBKeW51eHQxcXBiRDA5Mk5ad1ozcDNQemVqejgvUC9kOGtzdnVYRndNTE5qNFVmNWpqT2JUS3lhTlNuWC9yeWVwd1FIRldiYXl5T000RFNBVXNHQnZEOStPRSs5OWZsdE83Zi9ncmxMMXVZN3BsWERHaFR4OTczOWk4bW1VYTNLQUp5NUdHWTNvMkxuNXRkK255ejVjOHUvdHE3YjRkbWhQZklkNCt2dG1ldTR5eEZSeHM5eHc5ejM3STdaZmVna2owejRpUGVlZjhRSVRnTjQ3cEdlUFBkSVQyUDc0SWx6OUI5N2JZNmViUnJsdXFhNGhDVGpjK3RHdGRoek9QZU1tMWwvVzhrS2NNNytiRFk0cURBWkZndFJzUWtrcDZUeTFNQ3VSdDh6UTdyenpKRHV4dmJrbVF1WXYzUzlzZjNOTzg4QVVEVFF6NWpybTNlZTRmREo4NXdMamVENVI2K2RHOERPUmROc3R0c1BmNVhROE55RGp2OXJGS0FtSWlKeWo2dFJzVFNmdlBhRTNiN3lwWUp6QktpSmlJaUlpTWpkb1ZuZGFyaytxTXVTOVVkVUJ3Y3pqZzRPK1Q3WXVLOThTY29VTDVKci81RlQ1MmxVcXpJakh1eGdrOUVndTcxSFRuSDZRdTRaMWg3cjI1NnVMZXV6OEk5TjFLdFdnV2tUUmpEMHBRKzVjUGxLbm12cjNMd2ViNDBaQ0dRKzVBcTdFczM1MEFpT25yN0E4ZzA3cVZheE5CK09INTduSEovTi81M1A1aThENE8xbkJ0T3gyZjE1am45bjdCRGVHVHNrMTM2OXRDTWlJaUp5NXpXcVZRbVR5WVN6a3lPWHIwUmpNbVdHcURrNU9oalplS3hXaUU5TXltc2FuQndkbVBUTW9GejdyKytiT09ON3pvVkdNT21aUWJpN3VwQ2VrVUZ5U3FxUjFTdzFMWjNVdERUanM2ZUhLejZGUEhLZDMyek9YTGVQbHlkdlBwMTUzUnNUbjhoTDc4L0cyOU9kb1QxYjQrcml6SE9QOU9TVmFkL1o3RHQzeW5OVUtWZkNwcTF1dGZKWUxGWmVIZldRMFZiSXc0MGZQbmpCMko0OGN3RXZEdTlqZHozLzk4S2p4dWY2TlNveWIrbzRtK3ZmYjM5Wlk5eHZkR3ZWZ0NFOVdnUFFvbjUxR3RTb2lKdUxNd0NWU2djei9qSGJZNXc0RzhxUHl6Y1kyNzNiTlRFeUJFMzllbEdPREVOSktabFp4TXdtRXltcHFUejR6R1JHUHRTSklUMWJzMkxqVHRLdVpwVzdGMVVvRmN6SHJ6eHVCTjM4dW1ZTHBZSURxVjZ4TlBXclYrU1QxNTdnMlhkbTVnaEt2Sk4rV0xhZStjdlcyN1QxNjlpVUJ6czIvZGZYVXBEeWlWa0Jtdm54OG5TbmNwbmliTnQvTE0vU3FnOTJiRXFiUmpVWk5mSFRIUGZZdjg5OEE4Z3M0Wm4xNytJWnJ4ajkzVWU5U2RYeUphbFlPZ1RJdkxmTkhtQ1Y1Zm4zdmpZQ1ZpSHpYdlptWFo4Wk1qODMrdk1kMUsxbHZuTjZlN3JuT3U3Z2lYUDVCaG82T2pydzduTkRhVml6VXI3SHlpNzc3Nys4ZUxpNTVEazI2M2VkdlFEbmp5YU1BT0RMQlN0d2MzWE9NeGp5K3NEcG1wWEwyR3k3dWpoVHMzSVpNaXdXem9WRzVMdHVheTZCMlA5VkNsQVRFUkc1UzloTEVaemRvNzNhNHVIdW1xTjkzOUhUSEQxOWdTdlJjVlFwVndKdlQzY09Iai9MVnd2LzRGSllKQ2FUQ2F0SzJvaUlpSWlJM0xYc0JVazkzcStqVGZEYTZBR2RHZHF6VGI0QlZSMmEzcytBTHMzelBXWldoZ2g3Sm4zMlE2NEJhby8zNjhEai9UcXlldk1lSm4zMkk4RkJoWm56N3JOOE5lbHBScjQrZzFQbkwrYzZiOVlEdTc1akpuUHlYQ2pwR1JsNHVMdmk3T2hvWkVXcjJmMUpxcFl2eWR3cHovSElTeCt5OCtBSklET2p4SzVGMDR3SFd3RHZmN09JbVF1V0EvQi80eDRsUFNPRFNaLzlZUE1XZFpaQ0h1Njg4K3hnTWpJc1BETjVacDRQSzBSRVJFVGs5cW5aL1VrcWxnNnhDYkpxVVQrelJKdkpaR0xKcDY4YTdXTUdkMlBNMVl4bFdhVWhzK2FvVmJrc3M5NFpBOERBY1ZQWmQvUTBMczVPYlBueC9RS3ZKZXZ2NXJOK1hzbExJL295YXVLbm5MOGN3ZWI1bWFYMFB2L2hkNzc2NlE5amZMOU8xNEk3ZW96T3pMTFdzR1lseGczcmJiUjd1cnN4YmNKalJyRFM5TytXNE96a2lKdXJDMnUzN3FQOUEzWG8wckkrdjE2WGNTa3JPTzN5bFdoK1dMYWVCY3MzRXBlUWxHZjJvRnNWRlJ0dlhMOUh4VnpMVWx5clNsbWJRSmJpUlFONHNHaUF6YjdydHUwM0F0UTgzRjBaMXFjdEFIL3RPc1RhcmZ0d2NYWWlKVFV0cytTb3J4Y2VidGVlYll3YTBCa3ZUM2Y4ZmIySWpVOWtRSmZtUE55bE9jMEhqYjl0NTVwOTNSL09YbHpnOFE1bU15RkZBemh6d2Y1OVRvL1dEUmszckRkdXJwbkJmQnQzSEdEaWpPL3g4blRuNjdmSFVDbzRrRHBWeXpIL2d4ZVk4TUVjNC83R25tL2Z5eXhkR1JrVHo5T1RQcitCczdybStVZDc1YmdmWFBaRlpzRFYzZnB5VGw1QnBUZXFZN1A3ZVhGNEh5Smo0bmo3c3g5WnRYbDNqakc5MmpZMkFpN2ZIVHVFWjkvOXl1YitNSHNXUWdCM1Y1Y2M1VWdmeXZhN3dHd3lVYWRxdVJ6SHlici96Wkwxb3RXdHVCZCt2aDBmZTQwS3BZTDU4S1hIQUhqNXcyODVjekdNTjU4ZVNKdEdKYkZZclN4ZXRabVBadjlpQkcwKzJMRXBMd3pyUlVKU0NqUG0vbmJIMXQ2Z1ppV3FYdjFkdkdqVlp0NllQZytBTjU0Y1FMZFdEWWlLaldmbHBsMDIrMHljOFQwQUxSdldvRW50S29SSHh2RHA5OHNJajRwaDc1SFRiTmx6bUljNk42TlgyOGFjdlJqTzAyOS9qbmNoRHlQeldrRXlWUDZYS0VCTlJFVGtMdkgxd3BWNTl2ZnIyTlJ1Z0ZwY1FoSjl4MHdHTW05Z3FsVW94Ym5RQ0ZadjNnTmtwci9ON2EyQjYrdlJUL2hnRGt2WGJidVo1WXVJaUlpSXlDMGEvMWdmTm13L3dNYWRCMjk1cm4vNmo5T3VMczY4TXJJZm5aclhaZlhtUGJ3NGRSWVdpNFZ6bDhJWitmb01acno2QkhQZUhjdUVEK2F3ZnZ2K1BPZTZGQjVKZWtZR0pwT0pyOTU2bXJpRUpFYTgrckh4aDluQXEyK3FSMFRIR3Z0a2xjckpLZzBFRUJFVlMwUlU1cGp4Nzg5bXhxc2pHZHk5TldQZi9kTG1lQzdPVHN4L2Z4Z3V6azQ4L2ZZWG5EaDc2ZGEvRUJFUkVSRzVLYVZEZ2lnV2VDMEF4TVBOaGFiM1Y3M2hlUnJYcVFKa0Jsa2RPSFltUi8vNDkyZnp4NmFkakJuVWpZRlhzLzdVNmZVMDVVb1VNNExqd2lKajhQSHlOQUlwRm56MC8remRkM2hUZFJ2RzhUdEo5eTZybEwwM3lBYlpRd1NSSlFvT1VIR2c0a0FjNE1LOVVISGdma1VFdHdLQ29paExFR1FMeU40YkNuVFEwajNUdkgra1BVMUlPaGloZ04vUGRYRmQ0ZVNNWDVya0pDZm5Qcy9qSEpCNmFIaC9QVFM4di9IL0NaTm5HTGZ6ZzExMXFrVTZMZE9wVlNNMXExL1QrUDh6OTkzb2R2eFAzM3VqNWptMG9sKzNkWTkrL09OdkxWNjlTZmZlZUkzdXUra2F6WnkvUXJNV3J0VHlEZHUxWU1yTGtxUmhZeWU2UEY3SGRuUE42dGZRVjIvWWcwNjNQUDVXaWFwVG5ZM3NuSUtLWjZOdTZxdndrQ0JsWmVkb3d1UVp1cnBqQ3oweDhnWXRYcjFaTi9UdTZMSnNmcVcyMC9sNGV5bkx3NVhVVXRNeWRPQm90R3BXaVRDcTl2bjZlQ3ZBejFlaHdZRXFFeHFrOG1WQ1ZUbWlyR3BVamxDTnl2WjJnSjJIalhOYVQ4MHFGZlhreUJ2VXpxR3kxNStyTnVtcGQ2WXB4MnBWZkdLeTdoNC9TWis4OElEcVZxK2t5UEpsTk9YVmh6VjcwU3A5L04xYzR6akdVZE42TlNTZGViV3NzM0ZqS1ZWTGMrZDh0dmpNRDNTR2h3UnB6NkZqYnVmNWRja2FEZXpaWHMzcTExQzNkczMwMUQxRDlPcW5QN3JNWjdYbTZtVGVNV25ac0JCWkxHWkpVc1Z5NGVyVHVWV3hZOG14bHQ1RlVXZjYvRFlmOUpCOHZMMzA2SWpyVks1TWlNYTlOZFVJN2VXZlJ6d1lGYU5CRDlqM1EvNStQdnJvdWZzMWU5RXEvYnJZT1d4N0xDWmUxK2ExUDAzTHlOVENsZitxZHRXS3FoWlpUcEk5MERlNFZ3ZTM0ZHZnUUg5OTlOd29TZllRc09NRmNJN2JMNm1mUDNyV0pWeVkvMXRKOTNiTjlHNWVCZmNiUnIrbS9VZE9hTTZuejhsa01tbnY0ZVA2Nk52ZkZCem9yNnM3dHRUQW52WjJ6Wk8rK2tVNVZxdTh2U3pLenJFcUpDaEFSMDdFcWt4b3NNeDVsVDhEL0h4MWJiYzJTazNQVU5XSzVYUkwvMjdLenJaWGxOeDlLRW9IamthclRHaXdNUjZieldZRWV2OExDS2dCQUFBQUFBQUFwY3hrTXVuR3ZsMFVuNWh5WGdKcXA3Tll6UEx4OXBLZmo0OEMvSDBWNE9lcmtLQUFoUVFGS0RRNFFPWENRbFF1UEZTTDEyelMyczI3blpadFdxK0dYaG85WERXclJPaTczNVpxNGhlem5LNHczN24vcUc1LzRoMTkvUHo5ZW4vOHZab3hiN2ttZlRXbjJCWk1OcHRObjAyZnAzZWV2RnQzWE4vTHFFN1J1a2tkSmFlbTYraUpncGFoUVhrWDY2Um4yQ3Vvblg2eFRiNmVWMTVSNkgyU3ZYWFM2VG9QRytlMjZob0FBQURPdjlQYnEvWHUxTks0R09IdHFiT1ZucEdwOGFOdWttUVBybXpjWWE4NFpYVm9nMll5bWRTM2k3M1YrOElWLzdxdFFHT3oyV1MxNXNyeEhxczFWOVVyRllRVjlodzZKbHR1cms0bHB4clRnZ0w4NUdXeFNMSlh0a2txcEMxai9wano1ODIzZlAxMjVWaXRUdE16TXJPVW1KS214T1JVSmFlbXExSHRhb3BQVEZiVnZNQ0daSzlpZk9Cb3RFS0RBdFM3VTB0VnIxUkJiWnJXMDlBeEU0enFUT2taV1hweTVBMXFXcStHcHM1YXFFbGZ6ZEdBSHUzMDB1amhic2Y0M2NTeFR2OGYrK1lVTFZ4WlVGRnE5SzBETlByV0FTN0x2VE4xdHQ2Wk9sdnJmNW9raThXc1dRdFhHbFdDbG43emhrS0RBcFNUMThLemVjTmF1cVZmVjBuU3ZML1hLeWpBWHcvZk5sQmxRb1BWdnJuN3Rvd25ZaE4wUEM1ZXNmR0plZitTRkJ1ZjZIWmVUN0JZekc3Yi9CV2xSYVBhV3IxeHAycFhpOVNJUVQxMWJiYzJNcHZ0Z1NXYnphWXBQeTNVUjkvKzV0VE5KaTRoU1NPZWVsZXZQWEs3dXJacElsTmVNT2Zhcm0zMHkrTFYrbUh1TXUwL2N1S014cEgvM25DMFpmZEIvZkxuYWtuMkNuYkpxZWxxMWJpTzJqU3RLOG4rUHJxWWozZEtVZ0c4Sk5vMnE2ZDZOU3BMa2xadDNLbER4OXhYQmMvS3p0R2pFeWJyaDNlZVVMbndFQTNwMDBsSGpzZnFxMThXTzgxMzVFU2NFWWh5RERyZGQxTmY0LzM5eFU4TG5ib2pUWG4xWWVQOW1wTmpWWjFxa1pyNS90UG41ZkZKMGdNdmZlS3g1L2UyUVQyTktwRXZQbmlMU3h2aWZONWVGcjAxOWs2MWJGUmJMUnZWVm1wYWhoYXYzbVRjYnpLWk5LQjdPMG5TZ3VYL0tqTXJXOXYzSGRHc2hhdmNCbGFMOCs0MGU4VkR4LzEwU1UyZHRiREl0c3lPY20wMlBmM09sNXI4OG1qVnFSYXBSVk5mZFpubmhRZUg2WVVIaDJuQzVCbjZZZTR5MWF0UldaTmZIdTAwVDJDQW4xbzFycVA5UjA2b1g3ZTJxaEpSc0o5UFRFNlYyV3lXMVZyUUF0bGt3SkxVVndBQUlBQkpSRUZVTXVtSGQ4YnBZRlNNSG5sOThoay94a3NOQVRVQUFDNFNSWjFFS2NydGczcnFrUkdEbktiMTd0UlN2VHUxbEZSUVhsYVNYdnZmZEhWdTFWaWQ4NjVJZS9YVEgrWGo3YVd4ZDExL2xxTUdBQUFBY0Q3a04vL0l0WjNmcTZ6WC9mU2V5MGt6ZDdLeWMzUXFLVVdwNlJsR1FDMDBPRkFQREx0V04vVHVwTXpNYkkxLzcydjk5dGRhdDhzZmpZN1Q4SEVUTlg3VWpSclNwNU42WG5tRkprK2ZyMWtMVnhwWEFwdnlyaWkyV0N6cTNMcXhydTNhUnQzYk5aTmsvNUgvcjdWYkZCMTNTdGQyYTZ1RksvOTFDc0hsVjlsSVRMYWZJTXh2cVhRK3BLWmxuTGQxQVFBQVhBajFhMVpXY0dCQXFXMS8zNUhqVGkwaHowWG5OazBrMmNNODM4NVpvdXA1RmFzazZkL3QrOXkyNk92VXFwSHgvWERvTlowMTlKck9ra3IySFhIRDlyMjY3WW0zWmJNVlZLcnFkdXVUa3FRR3RhcG95cXRqNU9Wdi8vNXNOcG0wZHZNdXZmbjVUNHBMU0hKcThWbFlLOUdVdEhUZDkveEg4dlB4MXFua1ZDVW1wN3BVQlRPWlRUb1JtNkRXVGVxcVg3ZTJrbHlEZTVLMFlQa0dTZllMT0NScDgrNEQ4dlgyTHZZeG5nOW1rOG1vR09WWTJTZi91Q1VuTDJEUi9vcjZSbEJyUUk5Mkd0Q2puVEh2aXg5K3Awb1Z5dXJrcVdRMXJsTk5vMjd1SzBsNjhwMXAycmhqL3dWNEZDVm5zOW1VbVpVdFAxOTdxODZvNkpQYWQrUzQ0dUtUZER3dVhpY1RrdVRuNjZPUG5oMmxpdVdkSzNtdDJiUkxhZWtadW1Pdys4cHdtM2J1VjgzS0VhcFd5ZDRtMWRmSFcwUDdkTmJPL1VmUE9LRG1MdUFUNE9kckJOUldiTml1RlJ1MmErVFEzZzRCcGlVNkZoTXY2ZUpwQTNtbWxiQkt3ckV5MytsaHM5UEZKU1RwMFFtZmE4cXJEOHZieTZJeEl3YnAwTEVZTGYybjZHcmdrbFN2UmlWSjl1RHBOM09XT04zbjJOWXp4eUdFZEw1NDh2bWRPbXVoV2pldW8vYk5HNmgvajNaYXVYR24vbGkyem1XK2tVUDdxRk1yK3puR1A1YXQwNUkxbTUzdTc5eXFzYXJtdFFRZWRGVjdEYnJLWG4zczN1Yy9ORjYvdzhaTzFPRmpNYXBXcVlKeEVWbCtsY0svdjMzVFdGZWRhcEZPNXo5ZmZHallXVCsremJzT2F0aUFicnJxeXVZdTl6bUdDTitZUEZOUGpMekJaUjUzRGtaRnkyYXpLVDR4UldhelNlRWhRVHFWbEtKcHMvL1UvaU1udEc3ckh2MzB3ZE5HMjlqcnIrNm8xazNxNnIwdmZ6SFdFVkUyVEZVanl5czFQZk9zSDl1bGhJQWFBQUQvSVQ4dFdLRXlvY0ZHUUczR3ZPVUs4UE1sb0FZQUFBQ1VzdnlUT3JtNXJ0VWZ6b1dYeGFMbDY3ZnBqMlhybFptVnJZeXNiR1ZtWldueXk2TTFhK0ZLZmZMOTcwcE9UVmRHWnBiVGNzUDZkOVA5TjErcndBQS9iZHA1UU1zM2JGT08xVnBzSzVQRnF6ZHI1Yjg3Tk9hMmdYcGk1QTI2NThZK0dqNTJvcUtpVHhwWG5NLzUrRm1GQkFVb0t2cWtKcytZci9uTE4rajlaKzVWZzVwVk5ISkliL243K21qS3pBVzYvYnFleXNyS1VYWk9qZ1pmM1ZFNVZxdTI1clV6eW0vMUVSamdwOUNnTXo4NW01aWMrcC81QVJnQUFGeCt4dDE5ZzFHbHB6UWtwYVJwNEFNdmx6aWs5c1BjWlVZYnl2d0x0Zk1yMEpqTlpyVm9XRXZoSVVIS3RkbFVKalRJV083MDc2aVMvYUtIZTIrOHB0aHRUbmhzaENZOE5zSnBtdU5GNHFlU1U0MWdtcitmajI3cDEwMzNETzBqWHg5dm5VcEswZXVmemRDamQxeW5xenUyVk1jV2pmVENoOStXNkxGS1V1TTYxVnd1S2o5ZDgwRVBhZDNXUFpvMmU1R0c5ZTh1YjYrQ2kwcHNOcHRXYk5pdTczNWJLa202c25sRFNkSS9XL2FvVTh0R2hhNnozZEJIVmI5bVphY1duL3NPSHk4MFRQZlo5SG5HTm02OHByTVJJSk1rZjM5ZjQzYWF3L2ZtL0FCT1RvNzlZcExGcXpmcnZwc0tsc3YzODZMVittZkxIa2w3SkVsZURvL3Zpdm8xVlM0c1JCWExoeXV5ZkJsRmxnOVh4ZkpsTkhQZWNzMWF1TExReDNjKzJFNnJ0dmYxTDR2MXdUZS9LanZIS3BQSnBBMnpKa21TdnZ2dEw3ZXRKNTkrOTB0OS91ckRzbHB6bFp1YksxOGZiN1Z2M2tEdG16Y29kdHU3RDBicFlGUzBydTdZVWd0WC9LdFpDeno3V0UvMzFEMUR6cmp0NC9uMjE5Y1R6dHU2M3A0NjIyZ3YyYUpoYlhWb1lYK2Y3RDRZcGRVYmR4YTcvT1pkQi9UbTV6UDF6SDAzeW13eTZmWEhSbWpBcUplS1hXN1kySW5xMWFHRm10YXJycEFnZjhVbkpodjNXZktPNnlWN0JiWDR4QlI5K3NNZnhyVEtFV1hWdjdzOWxMcjM4SEV0V3VrYXdEMWI1L3I4V3EyNUdqZHhxcWE5L29pbXovdmJiVGhOa2o2Zk1WK1ZLcFJSZ0ordnhrLzYydWs5WlRhYjllRHdmbTZYeThvcUNPcW1wV2NvT1RWZGFla0ZGNHRkTEZYK3ZwKzdWTi9QWGVyMnZ0TUxqWnc4bGF3cmIzcGNPVGxXVFh6aUxuVnIyMVJIbzA5cTJ1eEZxbFcxb2o1NytTRWpuTFo1MXdFMXExOVRGY3VGNjJCVXRMS3ljK1RqN2FVWEhob21MNHZGYmF2cXl4RUJOUUFBU3RIbk14Y1lyV3JPMXFaZEIvVDVqUG1TN0NWNGZieTl0UC9JQ2FlU3VnQUFBQUF1Ymo3ZTlwL3BUcSt1Y0Q3c09YUk1jNWYrNHpRdEt6dEg2UmxaaGJiU2lUbDVTdGJjWEwzMjZYVE5tTDljLzg1K3Y4VGJhM25kYUMxYXVVa2poL1JXV0VpZ29xTHRyVHByVjR1VUpHM2N1Vi9UZi85YksvL2RZYlJqR2o3MkxiMDArbFoxYjk5TVQ3L3pwYUtpVDZwRnc5cnExcmFwSlB0SjBGYysrY0hweDM5SnV1SHFqc1dlL0hNbi80UW9BQUFBemx4SVVJQWl5NWNwY1VEdC9mSDN5dGZIVy9jKzk2SExmYm01dVpyeTZzTnVsL3Z3dVZGTy85KzRZNzltTDFxbEpuV3JTN0lIMklhTW1hQXByNHhXaGJKaEtxanZWWEtCL3I2YU1lbHBveUxicmdOSE5lNnRxVHAwTEVicnQrM1ZPMCtPVktDL3IvN2RzVitua2xJMTU4ODFoYTRyM1UyZ3JpaStQdDZhTnZ0UC9UQjNtU3dXczh4bXMyeTVOaVVrSlJzWFUxU05MRytNN1VSc2d0RmFORFFvVURXclJEaFZiRHBUR1psWk9wV1VZdHgyNUhnUlNGSnFRWnRUazhrZXdNbXZEclg3WUpUdWZQbzl4U2NtNjYxeGQ2bHU5VXFLalUvVU85Tm1xMXZicHVyU3Vva2lLNVF4TGxhUlZPajM5eHBWSXR4T1A1OU9yMnFWWTdVYXgyQTJtMDNaT1ZaNWUxbmtVMGlsdWczYjkrbTVTZDlvNDQ3OSt2QzVVVTZQcXpqUmNhYzA3cTJwK3VLbmhVYkZxek5WWEdqTTI4dWk4bVZDRlZHMm9NcmJFeU9IS0RjMzE2Z1lXSnBLMm02eEpQeDhDcDZqMGJmMU4yNVBuajZ2MkdYTlpyUEczRDVRMy8zNmwzNzVjN1VHOW15dkwyWXVVRnhDa2pGUGVHaVFIcjNqT3VOMlBwdk5KcHRzR3RDenZicTNiNlpiSG52TGFBWHM1VlVRdjhteFdoV2ZtS3hQZi9qZG1EYjJyc0hHN1M5bkw5S3ZTOXhYS0MrTUo1NWZkOTJkbmh3NVJFK09IT0kwclVibENpN3pydjlwVXNIdGJYdTFaTTFtbzgycUpOM3ozQWY2NkxuN25RSzRrdlRoczZPTTkxcStuejk2MW1VY01mR0pldlhUSDRzYy96UDMzU2pKSGhaei9GdWY3c2lKV0wweGVhWSsrdlkzWTFxblZvMzFXTjV6UEhUTUJHWG41TWhzTXNuYnUyUXhLclBacEQrbnZhWkFoMER2cHAzMjZwQ1AzRDdJK0t4YXRYR243bi94WTEzWnZJSEtob2Zvd05Gb3JkKzJWMWMyYjZBNmViK1RMRmp4YjRtMmVha2pvQVlBUUNtYS9zZmY1N3lPalR2MmErT08vV3JWdUk3dUh0SmJrdjBFMU94RnF4UVZmVktEZTNVNDUyMEFBQUFBOEN5ZnZCL1gzVldKOElUazFIUUZPUHlJZXJxRkt6ZHExY1pkU2trcnVJcDUrcnkvOWRtUGhmL1kvOEN3ZnJxbWN5dmwybXhLU1V2WHUxLys3SFQvVTI5UFU0dUd0YlZoK3o1Sk10cm5TSkxOSmgwOUVhZG4zdjFLeS83WnFnQS9YejM5enBjeW1VM3lNcHVWbldNdE1yeFgwcXY3TFJhejA0L29BQUFBbDRQMTIvWmUwTzJ0MjdwSE8vWWRLZkg4YlpyVWs3K2ZqOU8wL0FERVcxTm1uZEcySFMvNHR0bWtJOGRqWmMxckRlOFlkcGo0eFN5RkJBVW9MQ1JRMytkVkNUT2J6ZnJpdFRFS0RRb3dnaWlwNlpsNjZlUHY5ZWJqZHlna0tFRDFhMWJSTHgrN0JpVVdUWDIxeUhFVjluM1VjZnF3L3QyZEFpckQrbmZUNkZzSE9NMW5zWmcxdkg5MzdUMThYQ3MyYkZlNXNCQmovbGZHM0dyY0hueDFCdzIrdW9QVDMrLzBTbW5mVFJ4YjVKaUxVaTQ4MUxnZDd4QkU5TXByKzVtVFV4RDAyckI5bng0YzFrOTFxOXRiSDc3NDRYZEtTa2xUZzFwVk5manF3czlQcEtabEtDYitsTEp6clBwMyt6NnQzN3Juck1kYkZDOUx3ZXZpOUdPS093YjMwaDJEZTdrczgvQnRBL1R3YlFPY3ByVWIrcWd5czdMMTIxK3VvYUtpamtmVy96UkpGb3RacVhuVm9uYnVQM3BHNHo4VFA3NzdwR3BWcmVnMHJXdWJKb3FLUHVrVVlNcHZoM3RGZzVveW04eUtTMGpTa1JPeEdqbWtqL3AyYmUyeDhUVWY5SkFHOUdpbmwwWVBOLzZmTHovODlOSkgzNTlSSmIzZW5WcXFSY1Bha3V5QnlVV3JpaS9lTVBhdXdicjUycTRhMEtPZFh2NzRlNjNidXNjbExCWWFGS0RiQnZad1dkYkgyMHNQRHV1bjBLQUFoUVlGNkpVeHQycjBLLytUVkxBUHNscHpYWmJ6OXJLb1gzZDdDMXlielNaL1AxK25scmhGT1JnVnJjMjdEbDcwejI5YWhuT1Y4dU94Q1M1VkN5VjdKYm5UdVF0N0pxV2thY2E4NVpMcys3eUlzbUU2RmhPdlg1ZXNWVzdlZmo4L29KYWNtbTdNVzVRMlRldXFWcFdLMnJMN29OTUZlNGVPeFNneksxdXRtOVRWNTYrTUxuWTlrdjE1M3JibmtObzJxNmYwakN5dC9IZUhQdm5lWGpIdmhRKy8xZXdQeCt0RVhJS2VuRGhWTnB0TksvL2RZU3o3NXVjejljYmpkNmg2cFFyNlllNnlDLzQ1WGxvSXFBRUFVQXArL3VqWklxK3NPUmdWbzBFUHZPejJ5Z1ZIamwvZTg4TnBrdFN0YlZOMWF0VllqN3orbWRQOGpXcFhVNFV5QlFlV2plcFVjN3JLQkFBQUFFRHBDTWc3WVpmcTBPTGliSmpOSnBjZnc4dVhDVld6K2pXY3BtVmtacWxhWkhtWDZaSzA3OGdKcGFabE9JWFQ3TXRrTzExUjdySnRrMGtwYVlXUFB6VTlVMVVpeTdsVXdpaXA5Nytlb3k5K1d1ajJ2dUtPblFBQUFDNVhkNDkvWCtzOEZPeTVVQndyNUl5NWJhQUM4MEpvUjQ3SDZxdGZGaHYzeFNZa2FjTzJ2WHAweEhXeVdNd3U2L0YxK0syN1c5dW1hdDJrcnVJU2t2VE8xSitWa1ptbGZ0M2FHcFhCOGxzRFN0THFqVHMxOHRrUDlPTzdUNXozeDNZbTMxTmJONm1yY1hkZnIzbzFLaXN4SlUwM1BmTEdHVzNyMExFWStYaDdHUzNsanNmR0t5czdSOVVydVQ4WE1mcldBVVpBN25SVks1WXpia2ZISlJpMzh5c0xaZWNVQkwydXVySzU3cnJoYWtuU3BwMEhWS2xDV1QweDhnYWxwbVZvKzc0ak9oNFRyK094OGJxbGZ6ZVpUU2I5czJXUEhudmpjMlZrWnVuTngrOVEyeXZxNjlNZi90RFNmN2FlMGVNdEtjZFFZMzZsSzAveTlmRldabGEySktscHZSckdhL1ZDYlB0RVhJSkxnT2xZVEx3Mjd0anZOTzNBMFdpWlRDYk4rdUFabVV3bWZUOTNxWlpOM3Fya1ZNK1AwZEh5Nzk1ME83MjQ5ODFiVTJicDIxK1hTTElIRUU4bHB5b3NPRkR2Zi8ycjIwQ1VvMUUzOTlYTjEzYVZaSy9vWmphYno2aVNXVloyanNhOU5WWGZ2UFc0dkwwczZ0SzZpVzdwMTFYZi9iWlUzbmtWMUU2djFDZEpvY0dCeHY3SFpETHA2WHVIbG5pYlUyY3QxT1pkQnozeS9PWjNhSExrNitPdEcvdDJNU3E5T3pvYUhhZDV5OWE3VEkrS1BxbUZLemRxL0gwM3lteDIzVDg3R3ZUQXl6b1lGYU9hVlNJMCs4UHhrZ3JPZHhiMjNBL3QwMWtOYWxWUlFsS0tmdmx6dGN2OXdZSCtHdEtuazl0bDEyemVwY1BIWWlWSmZidTBWcWRXamZYTm5DWGE2dEJXYzBDUGRzck15ajdqNm9hUFRKZ3NYMjl2cDRzTkEveDhOYUJIZStYbTVzckgyMXUrdmo0S3lIRitUVVRIbmRLSUo5K1ZkT2JWTnk5bEJOUUFBTGdNWE5tOGdhNXMzc0Q0djVmRklsOGZiMzB3L2o3OXRYYUxNZjNyTng5eld1NWNycUFDQUFBQWNQN2t0em81bFpSNlR1dng4ZlpTWm5hMjA3UiszZHFxWDdlMkx2TldqaWlycjk1NHpHWDYyWjdrREEwT1ZHSnl5Y1kvOFA2WFhhckZEYjJtcys2NjRXcjF2c3UxWXNYOEtTOFh1YjZyN25pbVJOczFtODFhVU15NkFBQUE0SG1UcDgvWDc4diswY2xUeVVad3AyMnpla1k0VFpJcVZ5eW45ZHYyYXYrUkUwN0x2dkg1VExmaGp2Q1Fnalo4cXpidVZPc21kVlV1UEVTamJ1cXJ6MmZPTnlwaUphYWthZWI4d2l2dFBQditOL3B6NWNaaUg4TlQ5d3hSLzJJcUlEbFdOUXJ3OTFWUWdML2IrZDU3YXFTNnRXdG0vTi9MYkZiN0srcHI5cUpWVGhlcVQzdjlFVFZ2V0V0VFp5M1VwSy9tT0ZWZ0dqcG1ndXJYckd4OHgzL3NqU25hZC9pNFMyVzFrbkJzMDNjd0trYVN2YnFiMldSdktab2Z3Q2tYSHFMWEhyMWRwcnpwVnpTb3FTc2ExSlFrRFI4N1VSODZ0TlByMnFhSjBiTFV4OXRMazU2NXg2aDgxYlA5RlZxOHV2aktWMmVqdk1ORit3bEp6bTFwWnkxWXFhL25GSVFnWDM5MGhCclVxcUkxbTNacHd1UVpraVJ2THk5bDUrUVVXZEhaMGNSeGQ2bGpxMGF5V25PZHF2cnRQWHhjUHQ1ZUpWN1AyVml6YVplaW9rOHFza0laZFdyWlNKSjA5L2hKT2hZVHI2ZnVjVzdaR0I0U1pEeHZKVzNYZTc3Tldyakt1TzFZcmV4NGJMeENnd09WbFoyajlMeXFYR2F6V1JGbHd5VEpxSjRsU1hPWC9xUGw2N2RwUU0vMldyNStXNUhiZTJMa0RVWTRUYktIc3hZVzBsb3h2NUNFNUZwMFl0ZUJvL3JrKzdsR3dQT0JXL3JwMXlWcjVlWGxXbUh3Zk1oL2ZqengvRHErUnlWNzBHdlNNL2ZLeDl0TE5wdk5XRWYrN1NvUjVlVGxaZEg3WDgxUnJwc3c0TWZmemRXRHcvdTdUSGRzUit4dXVhSUVCZmlyWGcxN2hjWXR1dys2bmFkc1dMQlJUZTEwejd6N2xSRlE4L2V6VjVJLy9ZSzhaKzY3VVZuWk9Xbzc1SkZDS3lLNkM4L1ZybHJSN2U4cStjSkNnb3I5RGFMUHlPZDBJamFoeUhrdUZ3VFVBQUFvWlM5OTlMMXgrN2tIYm5ZN1QxeENrajcrYnE0azZmNWJybFc1OElLeTNrRUIvbnIyZnVmbEZxL1pMQjl2THpXcVhWWFJaOWwzSGdBQUFNQ0ZVekd2eXNHSnVIUDdVVElrTUVCSnljNVhSZi95NTJwOWw5ZldLTi9nWGxkcVNKOU91dldKZDF4K1BEOXlQUGFzdGwyN2FrVWRMdUd5c2ZHSkx1MC84cXZIbmMweGpMc3J1OTJ4RkhNbE53QUFBQzZNazRsSk9uQTAydmkveFdMVzQzZmEyMThtSktWbzk0RW90YnVpdnA2NTcwYU5IUCsrVTZEaHR5VnIzUWJVSWl1VU1XNHZYcjFaRFd0WDFWVlhOdGR0ZzNxb2ZmUDZSbERwZzYvbktEVTkwMlg1Zk5uWk9TN2ZWZDNKeVhWdDQzZTZxeDB1dmppOXhhZWovSERhaWJnRWZUOTNxV2JPWDZIVXRBeFZyVmhPVGVyVmtMK3ZqL3o5ZkZRaEw2QVRHT0NubWxVaW5OcFgzbnZqTlU3bkRvYjI2YXo0eE9SQ3gvYlo5SG5HY2NLTjEzVFdxSnY3R3ZlMWFHUVBqaVVrcFJnaE96L2ZnamF0T1RuMnh4NlhrS1Q0VThtcVdEN2N1QzgxUFZOSGpzY3F4cUY5bmlSdDIzdFlWU1BMcTNKRVdmMzQ3cE1xR3hZc1NacXplSTFlK1BDN1FzZDVybXBVampCdUg0OTFybzZVbUpKcXZBNTl2TDEwTkRwT0RXcFZVVWhRZ0RGOStudFBhdC9oNDVyMDFad1NIYSt0MmJ4TG5WczNsdGtobkhZaU5rRi9MRnVuYjk1NlhQc09IOWZQaTFacnplWmQ1K1BoT2ZueTV6OGxTU09IOWpZQ1RJV3BYYTJnRWxkK0NQRkMyN0xyZ052cGIwMlpwZGNmdlYyeDhZa2E4ZVE3U2szUDFNaWh2ZlhBTGYyVW1aV3RSYXVjQTZTSktXbjYycUhhb3FQbWd4NVN4ZkxoZXVYaFc1M0NhYk1YclhJSlo1MkphYlAvMU5VZFc4cGtrcDZkOUkyU1U5UGxrMWRCTGR0TkJiV1RwNUxWNGFiSFM3eisyNi9ycVh0dnZNWllWdkw4ODl1a2JuVzk4ZmdkUmd2T2Q2ZjlyRWZ2dUU2U2RPaFlyRFpzMzZ2QnZUcG94SFZYcVZIdGFoby82V3VuRUs0a1RaMjl5RzFBelhILzhmSHo5eXNueHpuQStmTkhyaGVxNWV2YXBvbFJsVzMzd1dNbGVpeUZDYzI3T0xCUm5XcHUveTRUbjdoTFYxM1ovSnkyY2FaS2VxSGY1WUNBR2dBQXBXeld3cFhHN2NJQ2FpbHBHY1o4dHczcTZYU1FlZHVnSHFwVW9Zd3lzK3p0ZGlwSGxGVnVicTdHdmZXRnlvUUdPMVZXdTNYYzI3cnVxaXMxK09vT2txUmJIbjlMZmo3ZSt1SzFNWjU0YUFBQUFBQks2SXI2OWlvREpUa1JWcFNJY21HS2lYZitnVGcrTVZtN0RoeDFtclprN1JaN3l3NHZMMjF6YUd0eEpoNjVmWkNzdWJuS3pNcFcvWnFWVlRXeXZIN09hN1ZSSmFLY01yS3lDbTBKV3IxeUJaY0thdmtWTDJwV2lYQzNTSkYrLyt6Rk0xNEdBQUFBcGFkQ21UQjFiZE5FY2FlU3RXM1BJVDErNTJDamF0ZVB2Lyt0blFlT3F0MFY5ZFdxY1IwOU9MeS8zdjk2VHJIcnJGdmRYbUVuTzhlcXFPZzR2ZnJKajJyUnNMYktoZ1dyZnMwcWtxUy8xMjNUVHd0V0ZyVWFUWGhzaENZOE51TGNIbUNla3JiNFhMOXRyMzZZdTFSL3J0NnNnVDNhNlo2aGZmVHpvdFZxMWJpMnhvKzZ5V1grb1gwNmEyaWZ6bnJ2eTErTWFYZGUzOHRwbmtGWHRTOXlteG1aV1RxVlYxSE04YnQ1K1RLaGFsS3Z1aVRwbnkyN2plbkJnUVhWM3h4YmZIN3l3KzhLRFFyUXJnTlIybi8waEdKUEM2YmwyN2Izc1BwMGJpWEpYdTNJWnJQcHMrbnpsSktXb1h1Rzl0RzN2eTVSY21xNjIyWHpsUTBMVnVNNjlySHRPM0pjVWRFbmk1eGZzcmZaekxmL1NMVEwvYjQrM3JwamNDL1ZxaHFoZzNtaHRGcFZLOHJieTZMc0hLdktob1dvWG8zSytuN3VzaElGMUphdjM2Ykk4dUd5MmFUMGpDekZ4aWRxL29vTnlzM05WWjFxa2FwWG83SXFSNVQxU0VEdFRQVHEwTUs0M2JKUmJhMzRkL3NacitOc25nOUhiNDI3eSszMDdYc1BLek1yVzNXclY5TC9YbnBJTStjdjE2aWI3QUhLTDMvK3M5RFgyT25DUTRJMGJFQjNEZXZYVGY1K0JRR3BHZk9XNjdYL1RUK2pzWjR1TnpkWFkxNzdUSEVKU1VaRndmd1FscnNLYWphYjdZeU85NE1EQTR6Yko0c0ltaGJtVEo3Zm9BQi9qYnE1cjI3cTI4Vm9TZnUvSC8vUVY3OHNOZ0pxa3IwZGM2Qy9uM3AzYXFtMnplcnA1NC9HNjR1ZkZ1cWJPVXRjanU5UEZ4cGM4SGlxUkpSenVkK3hRdDNwcnUvZDBiamRyMXNiVGYxcGdVdkkyTEhpWFZFcWxyT0hmRHUzYXF4RWh3cjI3WVkrcXN5c2JFMTh3djFyc2pBNzloMXhxUUwvOEcwRDFiZHJhMG4yc09XaWxhNVYrdDRhZDZlYTFhK1pWeVdRRnA4QUFPQVNzV1BmRVVuU0Q3OHZVOHRHdFkwckd6S3pzblU4Tmw1TC85bWlPNTZ5SDFSdDJYMVFIUjJ1cXRpKzk3RE1KcFB1ZU9vOVNkTEJLTmVETXdBQUFBQ2U4ZE9DRlZxMmJxdk1KcE42ZGJUL2VQemxoRWMxK3BYL0dmZWRxZXFWSTdSMDdaWWk1NmxUTFZJYnR1MVZTbHE2cnU3VVF2L3UyR2ZjMTd0VFN4MDZGcU9kKzQ4V3NRYTd1alVxcVVPTGhwTHNKMTRXck5pZzcvTXFNUFRwM0ZMMzMzS3R1dC8ybEJKVDBseVcvZjd0Y1lXdWQvYUg0NHZkdG1RL0dYTGtSSngrWGJ4R0gzLy91NjVzM2tDTFZtMVVVa3FhWGhvOVhEazVWcjMydituR3lRSkpNcHRNZXZHaFljck16SmJGWXBiVlduelZDd0FBQUp5OWppMGJ5U3V2U3M3a2wwY2IwL1BEVk85L1BVZmQyalExS2h2RkpTVHA2MS8rVkhwR2xuWWRPS3I2TmF2b3p1dDdLY2RxMVNmZi95NmJReVUxZno4ZnB3QlltNloxSmRsL004L0t6bEg5bXVXVW1wWmhWT3FTSkt2VnFvcmx3bDBxYVRsS1RFbFRaakZoQzBrS0NRcHdxZ3JrVGtsYmZONzF6Q1RqZHRONk5UVDQ2ZzRhMHFlVDNwZzhVNUk5M0pLY21pNS9QMStqNnREcGJmSysvUGxQbFEwTFZyOXViU1ZKdnk1ZW8vaWtGTjArcUtjeFQ2MnFCVldWR3RhdXBodjdkbEZ3b0wvYU5hdHZUSi95eXNOR0s4OTVmMjh3cHJkcFdzKzQ3UmdPK2VYUDFRb004RlBWaXVYVXNsRnQxYWdjb1JxVksramY3ZnMxZmQ3ZmFseTN1b1lQNks3ZUhRc0NNemFiVFk5TytGeEwxbXpXaDgrTlVxZVdqZFQraXZvYThkUzdoZjR0SmFsZnQ3WjZaTVFnNDI5V2trQlUxN1pOakRFZk9oYmpWTFdwU2QwYSt1bURwMVVsb3B5Mjd6dWl1WC85SThrZVdtdlpxSTdXYnRsdEJHc1NpZ2dKaFFZRkdNYzlCNk5pOU5hVVdTN3o5TzdVMHFnQ3RYclRoUStuVFo0eFh6UG1MVGZHY29ORDZPZW1hN3VvVCtlV21yMW9sVzU2OUkwU3Q2ZzhtK2ZEMFhVUHZtTGNkandPUEJHWG9MRnZmcUVQbnh1bEpuV3JxMGxkZXdodTA4NEQrdCtQZnhTNVRuOC9IM1ZvMFZDOU83VlU5M1pYT0QzZlZtdXUzdnZxbDBLcnJUa3FFeHFrc1hkZGI5eDJ4ekd3MktoMlZTUEVtVjhkL0Z4VUtGdlFtdlprSVJkK09UcWI1emNvd0YvREIzVFhUZGQyVVZoZVpiRWNxMVZ2VEo1cHJNdVIxWnFycDk2ZXBwaVRwM1Ryd0I0SzhQUFZnOFA2NmJhQlBUUjExaUpObmJYUWFmNWZQM25PdUYycGd2M2NaVloyanRvUGZWUzVOcHRxVm9rd252Zjh0cHFuaDNyYk5hdXZsbmtWSFNXcFlybHd2ZlBVU0kxN2Erb1pWeDZMS0J0bTdJTk5KcFBiRnMzajMvdGFMeFpUMGRFeGpKZWRZeldxd1B2NmVPditXNjQxd21rbjRoTDAwNElWYnNON1pjUHNoVWlTM1B4ZWNqa2pvQVlBUUNrTHlPdDNYaFNUcVdBK2s4bjV2cldiZHlubTVDbE5tYmxBTFo4YjViTHN5VlBKUnZsZmQzSnROcWNUVWdBQUFBQXVqTmo0Uk1YR0oycEluMDZxVktHTWxtL1lyZzdORzJqcTYyTTA5czB2dEdKRHdSWE9rNzZhbzBsZkZWMDFvbWFWQ0lVR0JXamIzc051NzIvWHJMN3V1L2thMWF3Y29XNjNQYVhmbDY3VHdKN3ROWG42ZktQMXowM1hkbEZxV29ZZWZQblRZc2QvLzRzZnkyUXl5U1RYazJNMXFrUW9NU1hOYlRoTmtqcmM5TGpMMWVOM1h0OUxvMjhkWVB3dzdjaGQ1WWx4ZDkrZ3FwSGxkY3RqYjZwN3UyWjY3b0didFhuWEFTV2xwT20zdjlicWcvSDNxV0w1Y0QwNjRYTmxaR2JwOWtFOWxXUE4xVHZUZnRhY1Q1NVRpMGExOWR6NzN4VDdPQUVBQUhEMnJ1clEzQWlJNUFmSUhBM3IzOTBJa05sc05yM3c0WGRHK09uTnozL1M1RmRHeTJ3eTZaNmhmUlJaTGx6UEZ2SDlyWG9sZXdXZW1QaFRlbXZjWGVwNTVSVkcwQ3BmdDNiTjFMbDFFLzIxZG90KytIMnAvdG15eDJVOUU3K1lwVDlYYm5TWmZycW43aG5pTnVEZzZPcTducFhKWkpMTlp0T1kyd2RxeEhWWEdTRzd6S3lDS21TZFdqYlNwbDBIRkJZU3BDdGIyTHVpYk45N1dBdFdiTkRTZjdZcUtUbFZ1VGFicHIzK2lKbzNyS1d2ZjFtc2Q2YjlyUDdkMnhycitQaTd1YXBmczdJUlVQdmhqNzhWRzU5b0JOU3N1VGE5OHZDdHh2eTlPalJYcnc2dXJleXFWU292U1lxS1BxbkdkYXJwb2VIOVpMUFp2K1BuT3hGbkQvamRNYmlYYmgvVVEyRWhyZ0dlYXBIbGRVdi9ibTRySTVsTUpyVnVVbGM3OWg5UjY4WjFKRW5ydHUwdDhtOHB5UWdxSmFXa2FlUE8vY1hPMzZGRlE2TmEwL3B0ZTVTYm02djZOYXNiOXp1K0pzMG1rOVp1MmEyTXpDejUrZnJvMW9IZGxaNlpLUytMUmJtNXVTN1YwOUljUWtpVFh4bXROWnQyT1YwYzR5ZzRNRURYZEdsdC9IL1pQL2FMa2R3ZDUxUW9HMVpvNWIyaUt2SjFIalpPcVdrWnlyWFpGRkcyb09WcS9xRmFTbHFHV2pTc3BSdjZkSElLSks3ZXVGUHRtemRRV0VpUTdoamNTMTFhTjlGTEgzOWY2SFljbmVuelVhZGFwRlBMMWE1dG1pbzhORWhsUWd0Q3BPUHV2bDdWSzFYUTRlT3hTa3hPZGVvb1ZEWThXSGZmMEZzck5telhqdjFIWkxYbUtxSnNtT3JYcktKbTlXdW9SYVBhYWxhL3BsTW9MZC91ZzFGNjZhUHZ0YldFRmNSRGdnSTBySCszUXUrZjhOZ0lOYWxYWFZacnJpd1dzeXBWS0N1N1h4ZDNBQUFnQUVsRVFWUlQzdjdtNkltNEVtM0QyOHVpd0FCL3BhYWxLOXNoRkZpcFFobTFibEx3Mmp5V0Y2ZzFtMHpuOWZuTnNWclZ0VTBUSTV4MjVFU2NubnA3V3BGL28xeWJUVzlQbmEzMTIvZnBoUWR2VVZod29FS0NBclR2OFBFaUgydURXdllxbG9lUHg3cjhmaURaTDBCekRQQmFjM01WNk8rcjhhTnVOS2F0MjdwSHJadlVWYnRtOVRYM2Y4OXJ5WnFDaS9PQ0F2eDBUZWRXeHJwTkpwUE1acE1zRm91OExSWWRqNDAzSG1mK1kzZHNrVHlzZnpmRm5FeFVSbWFXY3F4VzVlWVdqTkZzTnNsc05zdHNNc2xpTWN0aU1XdjNnU2p0UFh4Y1hoYUxHdFdwcG01dG0ycGd6L2JHNTFsMmpsWFB2UHVWTWpLekZCSVVvTXlzYkdWbVpjdHNNcWwzcDVaR3NaSG9FbFJsdkp3UVVBTUFvSlN0L0dGaXNmTlVyMVNoMFBsUzB6UDE0TXVmL3VkUzlnQUFBTURsb0ZIdHFucDB4SFU2R0JXak1hOStwZzR0R3VxTngrL1FwR2Z1MGZQdmY2dTVTLzl4dTV6cDlDdFhKSFZ2MTB5Uy9RZG9TY2JWK1ExcVZkV1hFeDdWRlExcTZsaE12TjcvNWxlWlRDWk5tYmxBQTNxMDA3UDMzNlRISm55ZWR3VnpSYzFadk1abDNWWnJyaXFVQ1hXWmJyUFpkUHBQeTJhVFNTMGExajdyMXFFbFViMVNCZlhxMEZ3ZmZQT2JmUnluM2I5MjgyNDk5c1lVOVdqWHpMZzYvS29PelpXWmxhMXZmMTJpOTc3OFJjL2VmNU9PeGNUcjB4OSs5OWc0QVFBQS91dWk0K3lWWld3Mm00N0hKdWhnVkxRT0hJM1c0ZU94S2hzV3JMdUg5RGJtL2VqYjM3UjgvVGJqLyt1MzdkVW4zOC9WQTdmMGt5VE5XNzVCcDd2dGliY1ZsNUFrTHkrTHByMytpTUtDQTJXMTVxcDNwNWJHUEgvOHZWNHo1eTNYaTZPSHFVcEVPVmtzWm5WdjMweGYvcnpJN1poZkhqMWNMNDhlZmw0ZXY0KzNseFovK1pyOGZIMk1NRVIrdFowdHV3OGE4MzNvNXVMekpXczJLejBqeTIzN3R4eXIxYW1hbkR1dmpybk5LUngyOUVTY2pzWEdxMUdkYWs3elpXWG42T1NwSk1YR0o2bDhtUkJGbGk4alNmcjB4ei9rWlRhclpwV0tUdk9mUEpXc1ZmL2FqemxTMHpMY2h0UFNNN0xVc0U0MXA0RGdtczI3Tkh2aEtyMzQwREQ1K25ocldQOXVUZ0dnaFN0YzIrQ2RMci8xNklwL2Q1U29HbkorSlNOSldyRGN2djdIN3h6c05FOVNTcHBDZ2dJVVVTNU1JWUVCK21uQlNnM3IzMDJkV2pWV3AxYU5KVW03RHg1ekNoQkowdklOMjQyL1piMGFsWTBXdGNYNWQ4ZStFb2VrenRRbkx6eWdWazNxT0FWdjB0THRMVlR2dXVGcStmcDRHOU56ckZaTitHeUdaczVmb1I3dHI5QnpEOXlzc09CQTFhNFdxV212UDZLUHZ2MU5uODljVU9UMnp2VDVlR0xrRUtkUTRKamJCN3JNNCtmcm85dXY2K2swTFM0aFNlWENRMVFsb3B4RzNkeFhJNGYyMXBDSFgxZFU5RWw5OGRvWUkremp6b0dqSnpSbDVrTDl2bXlkY25QUFh3WHRIZnVPR0MxclQvZnpvbFVsV29lUGo3Y1dUWDFGWGhaN085bTBqRXhsWitlb1RHaVFjVHkvZGM4aHBhYlp3NUNlZUg0Zm1UQlpYNy94bUg1WnZFYWZ6NWhmYkt2T2ZIK3QyYXlCMi9mcG9lSDlKY2x0QmZpN25wbGtWS3Q4Yyt5ZGtxUk5oUVFaSHhqV1Q0TjdkWkJrRDhHZFBKV3MyNis3U2xVajdZSFpSYXMyNnBsM3Y5Skh6NDFTNnlaMUZSVGc3eFRRTFJjZW90ZUxhTTM4enRUWmFscS9waVQ3UG16U1Y3L29oWWVHR2Z1bzBiY09LTkhqem5mMytQZDFRKytPR25mM0RmTHhkbzVkblVwSzBSTVRwMmw5WHVqMnRVZHVVNmRXamUzaE9adk5lRzRsKzM3a3Y0U0FHZ0FBbDRIZEI2Tktld2dBQUFBQXpsREhsbzMweHVNamxHdXo2ZkUzUGxlTzFhcGw2N2Jxem1mZTA4ZlAzNjlYeHR5cTRDQi8vVEIzbWNxR0JjdG1zN2NLeWM2eHFrZGVHQzB6SzF1Uy9jcnJvWDA2YStmK296cDBMRWFTMUtKaExVblNsYzBiS0M0aFNhOTlPbDBKU2NsNllGaC83ZGgzUkR2MkhkSHJuODNRaXc4TjA4UW43dExmNjdZcExEaFFPL1lkY1Jucm5rUEgxS3REQ3gyUGpkZSt3eWNLUFJrV0dPQ25YaDFhcUhKRVdVMHA0bVJHVVJmcUZGVVZJTitEdy9vcEl5dGJzeGFza0NRbEp0bGJlM1JzMlVoUk1TZVZtMnZUUDF0MjY1OHR1K1h0YlZHWE5rM1VwRzUxdmZmbEw1THM3VldyUnBiVHNQN2ROUDJQdjQwS2NnQUFBRGkvNXY2MVZzdldiZFgrSXlmY0JoKzI3enVpTngrL1E5Tm1MM0liaHBrOGZiNEMvZjFVSmpUWXFEQ2NtWjJ0Wjk3OVNwSTlPSlMvM2lrekY2aFovWnA2L29OdjFheCtEZmw0ZSt1OUwzL1dyMHZXU3BLR1BQeTZSZzdwbzJIOXUybjJ3bFhhdk91Z2h4NTFnYXpzSEszYXVNdW9WSmFabFcxY0lMRjUxd0Y5OE0ydnVuTndMd1VHK0JuTFpHUm1hYzZTTmZyaDkyWG50TzJkKzQrb2NrUlpwYVpuYU03aU5kcDlNRXF6RjY3U3FuOTNLdnJrS2NXY1BLV1krRVNkU2tveGxna1BDZEpuTHoraytNUmsvYlprclZFaEt5czdSMGtwYWRwNTRLZ21mZm1MVVExNTU0RWpPaGdWb3gzN2orUlZGRHFtdlllTzYwUmNnbDRhUFZ5ZFdqWFN3aFgvYXViOEZjWjVETFBacEZmRzNPWVVYbHUvYmE5MkhUaGE1T01wR3hac2hPZnlLNUFWNSswdlpxdDV3MXJ5OC9IUmdoWDJnT1BQZjY1U3MvbzFsSmFScWM5K25LZnY1eTdWMU5mR3FGR2RhbnJ4b1dGNjdJM1AxYVpwWGFmQTJmZHpsN3FzZS9MMGVmTDM5ZEUxWFZvN1Zma3FUR3BhaHY1YXUwVnZmVkhRL3ZOZ1ZFeUpIa2RKNU9ibWF0WEduV3AzUlVIMXJIVmI5eWd4SlUyekZxN1VzQUhkNWV2anJWeWJUVXRXYjlaSDMvMm0vVWRPU0pJV3I5NmtyWHNPYWNKakk5U3lVVzJkaUV2UTNLWHJpdHplMlR3Zis0OGNWNDNLRlJRYm42aVkrRVRGeEoreTN6NlpxQmNmR2liSkhpUnEyYmlPdXJWdHFnTkhUMmpTVjNPMDdKK3R1clo3VzkwK3FLZnFWSXZVakhuTGRlQm90Q1Rways5LzF5dGpiblhhVG1wNnBwYXMyYVJmRjYvVjJpMjdpdzF6dW5Nd0trYURIbmhaa2pUMTlUR3FGdWxjQ1hEVHJnT1M3R0dxN093Y3BXVms2bUJVdEdiTVc2NkZKYWpBS05sZkUxdDJIMVNMaHJYbDdXVlJhRkNBMC8zWk9WYTlPKzFuNC8rZWVINVB4Q2FvN3ozUHV3UXdTeUl4T1ZXdmZQS0QwelNicmVDY1pWVDBTYVB5NE5iZGg5U2tiblV0WHIzWjdicTI3ajVrQk5RV3J2aFhxV2taK3ZiWHZ6UzRWd2RsWmVmbzVZOS9VR1pXdHU1OS9rTU42ZE5KL2JxMVZkM3FsWnhDZVVWWnRtNnJWbTNjcVJZTmEybk5wbDJhczNpTm9xSlA2cDRiKzZobG96cHVxKzRWSmlrbFRSdTI3OU8ydllkMDMwMTlqZmQvWmxhMlppOWNwVTkvL01OcHY3cHovMUYxYXRYWXZzOXoyTyt0MnJoVDAyYTdEMHBmcmt6MUd6UTg4M2NqQUFBWG1TbXZQcXhXZVdXZzd4Ny92dFp0ZFMzTGZUSDUrYU5ualN1WG5ueDdtakY5UWw2NlAvK0xiLzZKbWRqNFJMMDlkYllrNmJFN3JsUDV2TW9GcDdlKytmck54OVMwWGczTlg3NUJUMHljNm5iYjk5M1VWL2ZkZEkzYjVRRUFBSUJMMmFWMFhERDJydXQxUzcrdU9ua3FXUSsvOXBsTHRiRWFsU3ZvNCtjZjBBZmYvS28vbHEzVC9iZGNxM3VHOW5HYXgyYXo2ZTd4NzJ2OXRyMjZ1bU5MdlRuMkRqMDc2V3ZqQkZ5bmxvMzAzalAzNk12WmYrcnptZk9WbnBHbHNKQWd2ZmZVU0RXc1hWV1B2emxGZjYvYnBsdjZkZFhqZHc2VzJXeFdTbHE2cmhuNXZKSlQwNTIyMWF4K0RiMDU5azVWTEJldTRxUmxaR3I2SDM5cjBsZHpYRTRFM0hSdEZ6MDVjb2h1ZnV6TkVsK1pMVW16UHh5djk3K2VveTkrV2lpVHlhVCszZHZLMThkYk0rWXRsMlN2MmpiaDhSRzZ1bVBMUXRmeDk3cHRlbUxpVk9Oa210bGtVa1M1Y09PS2JnQUFnRXZGcGZTOXR5UXFsZy9YaWRpaTI1eDVlMW1LRFZENCtuZ3JQRFJJSjJJVFZLOUdaVVhGbkRRcUR6a0tEd2xTVm5hMjBVcFVzb2R0Qmw5dEQwZjh1V3FURWV3b1N1ZldqWTIyZFpPbnp6ZW1od1lGcUV4ZW03Y0RSNk1WRWhTZzRFQi81ZVJZbFpDVW9xenNIS2YxbUUwbUJRWDZ5MncyeTVhYnErVFVkTGN0OENTcFMrc21LaGNlb2wwSG83UnR6eUVGK1BrcUxNVGV0dTU0Yk1KWkJYRk9WeTQ4eEFpa21Vd21tVXltczZvODVlL25vOHpNYkxlUHBWWGpPcnBuYUIvVnExbFpldzRlMDdPVHZqWXF5eFdtYTVzbW12VE12Y3JOelZXMzI1NHFjVmVaMnRVaVZhdEtoRk5vNko2aGZUUm55UnJqZGRleVVXM2RPckNIM3Y1aXRvNUd4OG5QMTBmWGRtMmo2cFVyYU1PMnZmcHI3WmJDVmkvSi9oeWF6SzVWcnZQWmJEcXYxYnNLVTZ0cVJWM2J0WTNTTXpJVkhaK29QMWR1Tkk1L2VyUy9RbFVpeW1yKzhnMkYvcTNOWnJQdUdkcGJ2eTlicDhQSFlvdmMxdGsrSDRYNVlQeDlrcVR2ZnZ0TCs0K2NVTlhJOG03M2JRMXFWVkYwM0NrbDVBV0F6R2F6dnBzNFZzbXA2ZHE4NjREV2JONmxEZHYyRmRwdTlXSnorM1U5TmFqbmxUS2JUVExKSkpOSlNzL00wcTREVWZwbXpoS240T2FGZkg3ejVWY3d5ODdKS1hZL1had2hmVHBwNXZ3VnhuN0t5MkpSWkFWN3lERWpNMHR0bTlaVFRQd3BiZGkrejZqSTE2RkZRMFZGbnpRdXhEdWRuNitQL0gxOTVPdnJMVzh2TDNsN1dXUXhtMlUybTJVeDJ3TmhOcHZOdUJDdmFzVnlDZzRLMFBhOWg0MTFXQ3htaFljRXlkL1hSOTdlWHZLeVdPUmxzYS9EYkRZWiswR1Q3Ty94MVBRTUk0VFhyMXRiZFduVFdDczI3TkNmcXpZcEpTM2RaWXcxS2xkUXE4WjFaWk5OT1RsV3BhWm42TWp4dVA5azhSRUNhZ0NBeThLbGRrQmVyVko1K1hqWkM1bnVkZWpMWHFkYXBDUXBLeWRIaDQvRnV2eS9xR1VsQW1vQUFBRDRiN3VVamd1dTZkSmFYZHMwMGNRdlppa3VJY250UEQ3ZVhzYkpxeVoxcTZ0ZnQ3WXltd3QrRUYzNnoxWnQzR0Z2ajJFeW1UUnlTRzk5UG1PKzB3bWdTaFhLNkZpTWN3REwxOGRiVDR5OFFWL01YS2lqMFhHUzdDMXBPclZxcEJVYmRoUmF1Y0JrTXFsc1dMQkwrd3BIT2RaY25UeVZWR2g3bDNvMUtxdE4wM3I2OGZkbFozVENZSEN2RHRxNjUxQ3hQK0FHQi9vcktNRGY4YUprMld4U1VtcWEyNU9UQUFBQWw2Skw2WHN2QUFDQVJFQU5BSENaNElBY0FBQUFBTWNGQUFBQStDL2dleThBQUxqVW1FdDdBQUFBQUFBQUFBQUFBQUFBQUFDQXl4TUJOUUFBQUFBQUFBQUFBQUFBQUFDQVJ4QlFBd0FBQUFBQUFBQUFBQUFBQUFCNEJBRTFBQUFBQUFBQUFBQUFBQUFBQUlCSEVGQURBQUFBQUFBQUFBQUFBQUFBQUhnRUFUVUFBQUFBQUFBQUFBQUFBQUFBZ0VjUVVBTUFBQUFBQUFBQUFBQUFBQUFBZUFRQk5RQUFBQUFBQUFBQUFBQUFBQUNBUnhCUUF3QUFBQUFBQUFBQUFBQUFBQUI0QkFFMUFBQUFBQUFBQUFBQUFBQUFBSUJIRUZBREFBQUFBQUFBQUFBQUFBQUFBSGdFQVRVQUFBQUFBQUFBQUFBQUFBQUFnRWNRVUFNQUFBQUFBQUFBQUFBQUFBQUFlQVFCTlFBQUFBQUFBQUFBQUFBQUFBQ0FSeEJRQXdBQUFBQUFBQUFBQUFBQUFBQjRCQUUxQUFBQUFBQUFBQUFBQUFBQUFJQkhFRkFEQUFBQUFBQUFBQUFBQUFBQUFIZ0VBVFVBQUFBQUFBQUFBQUFBQUFBQWdFY1FVQU1BQUFBQUFBQUFBQUFBQUFBQWVBUUJOUUFBQUFBQUFBQUFBQUFBQUFDQVJ4QlFBd0FBQUFBQUFBQUFBQUFBQUFCNEJBRTFBQUFBQUFBQUFBQUFBQUFBQUlCSEVGQURBQUFBQUFBQUFBQUFBQUFBQUhnRUFUVUFBQUFBQUFBQUFBQUFBQUFBZ0VjUVVBTUFBQUFBQUFBQUFBQUFBQUFBZUFRQk5RQUFBQUFBQUFBQUFBQUFBQUNBUnhCUUF3QUFBQUFBQUFBQUFBQUFBQUI0QkFFMUFBQUFBQUFBQUFBQUFBQUFBSUJIRUZBREFBQUFBQUFBQUFBQUFBQUFBSGdFQVRVQUFBQUFBQUFBQUFBQUFBQUFnRWNRVUFNQUFBQUFBQUFBQUFBQUFBQUFlQVFCTlFBQUFBQUFBQUFBQUFBQUFBQ0FSeEJRQXdBQUFBQUFBQUFBQUFBQUFBQjRCQUUxQUFBQUFBQUFBQUFBQUFBQUFJQkhlSlgyQU02VjJXUlNsNmFSNnRxMG9xcVVDNUN2dDZXMGh3U2dsR1JtVzNVMExrMUx0NXpRc2kzSGxXdXpsZmFRQUFBQUFBQUFBQUFBQUFBQS90TXU2WUJhZUxDdlJ2VnRvQVpWdzBwN0tBQXVBcjdlRnRXT0RGYnR5R0IxYUZoZW4veStVd25KbWFVOUxBQUFBQUFBQUFBQUFBQUFnUCtzUzdiRnA5bGtJcHdHb0ZBTnFvWnBWTjhHTXB0TXBUMFVBQUFBQUFBQUFBQUFBQUNBLzZ4TE5xRFdwV2trNFRRQVJXcFFOVXhkbWthVzlqQUFBQUFBQUFBQUFBQUFBQUQrc3k3WmdGclhwaFZMZXdnQUxnSHNLd0FBQUFBQUFBQUFBQUFBQUVyUEpSdFFxMUl1b0xTSEFPQVN3TDRDQUFBQUFBQUFBQUFBQUFDZzlGeXlBVFZmYjB0cER3SEFKWUI5QlFBQUFBQUFBQUFBQUFBQVFPbTVaQU5xQUFBQUFBQUFBQUFBQUFBQUFJQ0xHd0UxQUFBQUFBQUFBQUFBQUFBQUFJQkhFRkFEQUFBQUFBQUFBQUFBQUFBQUFIZ0VBVFVBQUFBQUFBQUFBQUFBQUFBQWdFY1FVQU1BQUFBQUFBQUFBQUFBQUFBQWVBUUJOUUFBQUFBQUFBQUFBQUFBQUFDQVJ4QlFBd0FBQUFBQUFBQUFBQUFBQUFCNEJBRTFBQUFBQUFBQUFBQUFBQUFBQUlCSEVGQURBQUFBQUFBQUFBQUFBQUFBQUhnRUFUVUFBQUFBQUFBQUFBQUFBQUFBZ0VjUVVBTUFBQUFBQUFBQUFBQUFBQUFBZUFRQk5RQUFBQUFBQUFBQUFBQUFBQUNBUnhCUUF3QUFBQUFBQUFBQUFBQUFBQUI0aEZkcER3QUFMbmNta3hUZzc2L0FRRC81ZUhuSlpES1Y5cEF1Uzk1ZUZ1TjJ1VEtocWxxcFFpbU81dkpqczltVWxaT2oxTlFNcGFXbnkyWXI3UkVCbHhZK0MzQTU0TE1BT0RkOEZsd1lIQmQ0RnA4RndMbmhzd0FTKzFMZ1luZXA3S3Q5Zlh5TTJ4WEtobDEwMzN2WjF3RUFnTk5SUVEwQVBNaGlzYWg4bVRDVkNRdVdyN2YzUlhzd2V6bFlzM20zSkNraEtVVzdEMGFWOG1ndVB5YVRTYjdlM2lvVEZxenlaY0prc1ZpS1h3aUFKRDRMY1BuZ3N3QTRlM3dXWERnY0YzZ1dud1hBMmVPekFQbllsd0lYcjB0cFg3MTF6MEZKVWtwYXVnNmRpQzNkd2JqQnZnNEFBSnpPVkw5Qncwc3lzLzdWNDExTGV3Z0FMaEczVFZ4YUt0czFtYVR5WmNPY3JtU0M1NWhNSnRXdVZsRXg4WWxLU2s0cjdlRmM5akl6c3hRYmY0b3IzNEJpOEZtQXl4bWZCVURKOEZsd1lYRmNjR0h4V1FDVURKOEZLQXI3VXVEaWNLbnRxeSsxNzczczZ3QUFBQlhVQU1CREF2ejlMNW1EMmN1QnpXYlQza1BITDRtRDhjdUJyNitQQXZ6OVMzc1l3RVdQendKY3p2Z3NBRXFHejRJTGkrT0NDNHZQQXFCaytDeEFVZGlYQWhlSFMyMWZmYWw5NzJWZkJ3QUFDS2dCZ0ljRUJ2cVY5aEFBaitJMURoU1A5d2t1ZDd6R2dlTHhQc0hsanRjNFVEemVKeWdPcnhHZzlQRSs5RHoreGdBQS9MY1JVQU1BRC9IeDhpcnRJUUFleFdzY0tCN3ZFMXp1ZUkwRHhlTjlnc3NkcjNHZ2VMeFBVQnhlSTBEcDQzM29lZnlOQVFENGJ5T2dCZ0FlWWpLWlNuc0lnRWZ4R2dlS3gvc0VsenRlNDBEeGVKL2djc2RySENnZTd4TVVoOWNJVVBwNEgzb2VmMk1BQVA3YkNLZ0JBQUFBQUFBQUFBQUFBQUFBQUR5Q2dCb0FBQUFBQUFBQUFBQUFBQUFBd0NNSXFBRUFBQUFBQUFBQUFBQUFBQUFBUElLQUdnQUFBQUFBQUFBQUFBQUFBQURBSXdpb0FRQUFBQUFBQUFBQUFBQUFBQUE4Z29BYUFBQUFBQUFBQUFBQUFBQUFBTUFqQ0tnQkFBQUFBQUFBQUFBQUFBQUFBRHpDcTdRSGdNSUZscXVtc0dyTmxCaTFYU25SKzB0N09CZGNZUGthS2x1N2pkTzBqRlBSaXRtNXJNVHJxTmprS3ZrRWhUdE5pOSsvWGlreC83Mi9wNk9naUZxcTBlRm1sK2xiWjc5YUNxTUJBQUFBQUFBQUFBQUFBQURBNVlxQTJrWEVaUEZTU0dSOWhWZHZwckJxemVRVEVDWkpDb21zcHgxejN6bi8yek9iNWUwZmV0N1hXNXlzMUlUaVp6S1pWTFBqTUFXVXJlSTBlZCtTS1NYZVRrRFpLcXJXYnJBa2t6SE5ac3ZWaWMwTFM3eU95NVhGMjE4Qlphb1VQeU1BQUFBQUFBQUFBQUFBQUFCd0RnaW9YVVI4L0VOVjcrcjdaVEk1ZDE0TnJsaFh3UlhyS3ZuRW52TzZQYi9RaW1vNitObnp1czZTV0R0bFZMSHpWS2pmMFNXY2xwNXdUQ2NQckMveGRpcTM2Q2ZIY0pva0pSemNxS3kwVXlWZXg2WEU0dVB2TWkwM08xTTJXMjRwakFZQUFBQUFBQUFBQUFBQUFBQWdvSFpSeVV3NXFZUkRtMVNtUmd1WCt5bzF2MGE3NXAzZmdOckZ5aStrZ3FxMnZjRmx1bjk0SmJXOTgrTWlsMDJMUDZxdHMxOVZZUG5xQ3EvZXpPWCtNalZicXUxZG54UTdobTIvVEZCcTNLR1NEL29pME9wVzF5cDdsK0xqQUFBQUFBQUFBQUFBQUFBQXdPV0RnTnBGSm5yYkVyY0J0ZERLRFJWWXZvWlNZdzllK0VGZFFHYUx0MnAzdjBzV2I5OXpXa2V0TGlOMGV2VzBjMkV5bTFXMTdmWG5iWDFuSW1iN1g4cElpcjBnMnlwSmVDL2ZnZVhmS0hiWENnK09CZ0FBQUFBQUFBQUFBQUFBQUpjNkFtb2VjaVpCbjVKcVBPQ0pzMW91djZyWXhjNWtNcXQyajdzVldLN2FPYTJuYXR2QjhnK3JlSjVHWldjeVdWU3hjWS96dXM2U09uVm8wd1VMcUFFWEV6K1R0ekpzMmFVOURBQkFJYnpEd3VWWHBhcVN0MjcyekFaTUpzbG04OHk2M2ZDdldrMG1IeCtsN2R0N3diWUpBT2VMUlZJMWkwVTJTUWV0MWlMbnJXNDJ5Mnd5NlpEVnF0d0xNcnFMVncyTFJTWkpCNHI1bXdFQUFBQVhTaDJ2Q3BLa3ZUa3hwVHdTQUFDQTg0dUFHbHlzblRMcXZLekhMNnlpbWwzL2ZNbG1OcGxVbzlOd2hWZHpiY3NaczNPNXJGbHBNcG5OS2wrdm95dysvcEtreEtQYmxSWi8xR25lZ0RLVkZkR29xOHM2VGgzWnF2U0VZL0lMalZCNDlTdU02ZkVITmlnek9jNWwvdXkweEpLTkc3aklkZmF0cDhFQkxmVmg4bUx0TzQ4SHRGNHlxN3RmUXpYeHJxUVBVeFlyMjNaK1QrajA4bXVzb1FHdDlXbktVcTNQT25oZTF3MEEvMVVOMzN4WFdUSFIyamR4d2ptdnl5czBWSFdmZlZFbXMxbjczbnhOR2NlUG5ZY1JPcXcvSkVSMW4zNWVTVnMyS2VxN3I4OHFxQmJldm9OeWtwT1V2RzJyeTMxbWIyOTVoNWRSWm15TXNlNHFJKzZTYjRVSWJYM292bk1lL3prem1WUzJXdytkV3IxSzF2UzBFaTNTZU5MSHlvbytvVDJ2dmVUaHdRRzRHSFgwOXRaSVB6K3R6c25SUitucGhjNVh5MkxSaXdFQjJtZTE2b1cwa3UxZjhnV1lUSHJjMzErTHNyTzFLanRiaGUyWlB3d0tVbnh1cnA0N3cvV1hodWNEQXVRbDZkYmtaSStzMzB2U3JYNStrcVNwR1JrZTJRWUE1THUyVHp1RmhBVG9oeGwveVhZQkwvU1FwUDU5cjFTbHlESktTOHZVZDlNWHkycTljQkhvNTUrK1ZXWENnL1h3MkkrTG5PK1RTYU4xSWpwQkw3NzI5UVVhR1FDY09Zdk1laUYwb0NScCtNbkpaN1RzMkpBK3FtQU8wZGhUMHoweE5BQUFnSE5HUUEybHptVHhVdTF1ZDdwdGJYcDAvUndkMi9pSFpES3BZZDlIakhDYUpBVkgxdFhKL2Y4b2JzOXFTWkpQWUxpYVh2K2NUbS90bVJwM1NIc1cvVTllZm9GcU92ZzVwL3RDS3pmVTNpV2ZLL0hvOXZQL3dJQlM1bVB5MHRDQTFzcFJyZzdtdUFZeHowV2cyVmNEL0pzcjNCeWdrWUZkOUhIS2t2TzYvalJicHZ4TlByb3pzS04yWmg5WHFpMnp4TXZlRXRCT2ZmMWR3NjZPaHArY3JDRUJyVXU4enJqY0ZDM0oyT2swN2Eyd29TVmV2akQ4V0FEZ1FyTDQrOHZzNzEvOGpDV1FrNWlveEhWckZkNmhreW9QdjEzNzMzNUR0dHp6ZHhJcXBIbExXUUlEWmZiMk9hdHdtbDlrSlZXNmViaXNxU25hOCtxTHNxYW1PdDBmMUtpeHF0MTluNUszYnRhaC94VjlJcXN3ZFo5OXNkRDc5cnhjY0pGRzlYdnZsMC9aY29YUDZ5WlFWcVpURjBVT0hxSnkzWHJxOEJlZktmM1F3V0xIWXpLYkpZdWwyUGtBWEg2OEpBMzA4VkcycEI4emkvN2VQTkRIUjVMMFUxYldHVy9uRmw5ZjFiVllsR0d6YVZWMjRaV09RMDBtWlp0TS8yZnZ2c1BqS00rOWozK25iZFdxZDh1OUc3bjNobzByM1hSVEUwaUFCQWdoaFhBSTUwMEk0UVFTMGlpaEpaUVFlcWltbUdiQUhWeHh0N0VsRjduSlZtL2JkK2I5WTlkcnJiWm9KVXR1UEovcjRvS2RlZWFaMlRYZU12T2IrNDY3dnJtSDdQWTJIMGNpTlliQmd5ZFJNRTZWSktacEd0QTVBYlcydkg2SGRaMi9KQWd2Q29KdzZqdi8zSEYwS2NqaTlUY1hIZGVBMnBSSlE3anBobk1BcUtpczQ0T1BWMUJUMHpuQjMxaTZGdVdRbTVQZTZyZ3VoZkcva3ovNXlFOFRibnZMSFkrMitiZ0VRUkNPdDF3NWxRSWxMZWE2bDdKdVNucWV0Z2JqQkVFUUJFRVFraVVDYWtLVXptaFBta2hPM3dreHcybmxtNzhJaHRNQURJUGR5MStqLzZ6Yk1LVmtBaUFyR3IzTy9ENkdybE5WdWhKdlV3M2JQMzJjN3VQbllzc3NBc0RucXFmazgzOWk2SDU4empwMmZQWWtmYWJmakdaMUFLQ1lySFFmZHdXYjV6MUl3SmQ4QU9aMHRmK2JENU1lNjZ6YzI0bEhJc1NUSWxtNG9wVmcxY2Z1VFJ3STFETFhOcG9NMlU1Wm9Kb2JVaWJGSEx2RXZaMXYvZVZ0UG80NjNjVVRqVjl3VCtwNUROUUtLVkRTT0Jqb3VNcUR5ejBsekxZVTAwdk5ZYTV0RE04MUxXbnpITTgzTFkxYU50clVrMkt0Q3dCenJOSHZPL0ZzOXgrS0NxakYrN0hmRVdRay9wUitlWWZOSjRKd2duRDZ5WngwWnN6bGh0OVB3NmFOcEE2TC9SNm5XSzB4dDYxZXVyak54MUErNzIxU2h3M0gycTA3bVZQT291ckx6OXM4Unp6cG8wWURVTG13ZlhPNkR4Nmc4ck5QeUpsOURnV1hYc0crL3p3ZnNkNHhxQmlBeHUzZnR2c1l6Ymw1R0xxT3I3b3F2RXpMeUVScUVSSXo1ZVpoenMxcjA5elZTeGRqeXM0bWU5cE1ldjM4VGc2KzlRYlZTeFlCa0RGaEVxbzloWXJQUG03M3NRdUNjSHE1d0dRaVY1WUIrSHVjd05KR3Y1OFB2RjVHcU1IVFFIY2xDQ3h2RHdTNHYwWElhNXlxTWtYVHFEVU1ubks3NDFaUGE2dUMwSEYzRktVRHc5TEpHcUtxR0FSZjQvWnVEN0NoMmZabm0weGNZelluM082NmhvWU9mLzBFUVRnOUhNOXcyaG1EZXZEVFd5OGlFTkRac20wUGc4L295WDMvK3ozdS91MnpPSjJ0QjNQdnZlYzY4dk15NHE0L1hzR3dST0UxUVJDRTA0WFQ4TExNVXhKMy9VUnpIMnlTNlRnZWtTQUlnaUFJM3pVaW9OWkphdmFzVDJxY29wblJBMzRNdlczdDhTUlpTWG9iVDJOVjY0Tk9vTVBiRm1QTExDUjM0TkhXbkFmV2Y4eSsxZk1peHJscURyRGwvVC9ULyt6YnNXWVVZdWgrOXExK2o2clNWZUV4RGVVbGJINzNRZktLcDVGZlBJUHRuL3dEVDJQMTBmV0hTdGp5L2tQMFAvdDJMS201VkpXdVl2ZXlWMFE0TFdULzJnOU85Q0VJcmJCS0d0TXNBeE9PV2VuZFJicHNZNWFsR0kvaHh5R1pHYW9WUll4SmwyMUlTR3ozbGNjTXFMWGxqcW9NMmRacU5iRkRnWHArV2Z0NjBuTWF3S3ZPRmR4Z244UkdYL3ZDa0orN3QwWXR5NU5Ud3dHMWxuZUNqVGIxNEE3SFRKNXRXaElWUm91blRuZHhXODFMYlQ2Mnh6S3VKa09PWCsxQVF1clVBSndnQ0tlK3dybFh4MXdlY0xsd0g5Z2ZkNzNxU0kyNXJqMEJ0WURUeWVINUg1SXlhQkNOTWRwb0ppTmVGVEp6VGk0WUJrWFhYWi9VUE0wcmxoMXgrS01QY0JRUElYMzBXR3BYcjZSeHkyWUFKRlVsZGRnSUFCcldyMnZYY1IvaHI2MWwrMzIvQ1QvdSs1djc0b2JSV3JZT1RUUVd3NkQ4bmJmd1ZWVlJjTmxjQ3ErNENuOURQZlhydmlGNytrek11WGtpb0NZSUFnQzlGWVVMeldhK0RRUlk2L2Rqa1NSMHc2QmxmYlFHdytCR2l3VS84STdIZ3g5SWxTVHFZNFFZcWx1RXZMcktjbmpieDF5dThEWTNobHBYeHBJaVNUSFhOeGhHUkpXM2ptcXRPVm5UdU5saVlVdWdiZWRXam5qUjRVaHEzSnNlRC9OYVZKLzdsWmVSNWQwQUFDQUFTVVJCVk5XS0RueS9uYy9sVjZHd1lQUFhvdEV3T05qc3o2RkFsdkVERlRFQ2VBZDFuYnRhVkFwdEtkbm5Kd2pDcVUxT3NucGxhOVhDa20yRE9maU1udnptN212UU5KV0hIMytiUlVzMjh0dGZYOFB3b1gyNDk5ZlhjdjhmWDZheEtYSGx4dnk4akpNbUhIYTRvcFliYi8xYnhMSm5udmhGVXRYWkJFRVFUZ1YxdW9zWG1wYkZYVitzZGNHbWlJQ2FJQWlDSUFpZFJ3VFVPc21PQlUrMU9rWTEyK2svK3ljWXVwT1NoYytnKzVNTFNTbWFoUUhuM0VGVFpSbGxLOTVFRDhSdnJYR3EyTDM4ZFZTem5jeGVvekQwQUFWRFpsRXdaRmJNc1ZLb2hhY2tLeFNOdm9paTBSZkZIWGZHUmI5T09FZG1yNUZrOWhvWlhyN3F1ZHRpanRjRFBsWStlMHZTejBjUU9rdUYzaEFPVmtuQVB6S3VZWkZuTy85MUhnMXFac2wyN2srN0dEQjRzUDVEU3Z5SEkrWVliKzdOYlNuVEtQTlhzY0s3TSs2K0F1Z2NEaHo3QmFOWVFhdGsyMk5Ld0JXMk1WeGhHNU53WEwzaDR2NjY5eU9XbldudUZ6V3VTSTEvVjI2QkVqemhXT1p2WDZnM1ZiWlNyOGMrOGRwZnk2ZWZtc2NuN3MxNGpiWlZWbWh2U1hVRm1SZXlmdGl1YlFWQk9QbVYvT2tQRVkvVFI0OGxlOW9NR3Jkc3hsVzJKeW9NQlZEODJGTjREaCtLQ0hQRkMwbGxUWjFHNXVRcFVjdmo2ZmFqVzVNYTF6SkkxbHBsc2JaV0htdk9DQVRZLy9JTDlMcnpiZ292djVMdHYvOHRHQWFwUTRhaTJHd0E5THZ2RDFIYkZUOFcvVDFlOTNyWThzczcyblVja2l5M3EwMHBRTlhpaGZpYm1yRDM3VWQ5RzhOMHNzbU10VWNQN0wzNllPdlppNzB2UGsrZ3NiRmR4eUVJd3NrcFM1SzR3MnFsVnRkNTJPVkNCMzVuczFHcDYvek41YUw1dDg2ZldhM2t5REx6dkY3ZTgzcTUybXhtZ3FieGU2ZVR3d21xanVYTE12OWpzMkdXSlA3cGRyTzlXUUJzU3FoMVpTd1dTWXE1dmxMWDQ3WWhsWUdaSmhPTGZUNWNjZDQzZjJDeDREUU1YbXN4eC9UUXZoWWxhRDJheU1Fa0s2ODFIS2VxUkV0OVBwWTJleTR2T2h4VUpCRkVBNWlxYVRnTmc1WHRyT2dtQ01LcFk4eW8vdHh3M2V6dzQ5eWM0UG1YSng2K1BXcnNBMzkrbGIzN0tvQ09xUlkyOWN5aDNQN2pPV2lheWdzdmY4WVhDNFBmVlIvOHkydjg0ZDRiR0RpZ0czOTU4R2J1LytQTDdEOVEyZXA4RjE3KzI0akhUejd5MDJNK3ptbFRoekdnWDllSVplbHBLZHg2OHdYaHgwLzg4LzJXbXdtQ0lIUzZQNlZmaG9yU3BodTZCVUVRQkVFUVRnY2lvSGFDbU93WjlELzdwMWpUOHdFWWNNNGRiUC8wSC9nOXpvVGJ5WXBHdjFtM1lzL3BnVDJuQjQ2Q2ZwUXVmQlpuMWI0T083YTJ0SGxNUkRXbmtEY28yUXViQnFXTFhxQnE1MnE2akRnLzNLSXpNUW1wbFRzRGp3VFI0cTZYUkRzTTRkVFZYYzBtVGJheHkxOFJYbWFSTkg3dW1FV3FiT1VEMS9xb2NGcVJrc0dOOWpPcDExMzh0ZUZUUEFuQ1VwV0J4ZzVwRFJtckdsdEhWd2V6NmRGM2R0MmMwdnI3ejl4bXdiY2pWZWJHbS9zd3l0UXp2UHhiLzBIV2VSTlhjUnR1NnNadEtkTjR0T0Z6TnNTbytIYUZiVFQ5MVh3Mit2YXoyOS82aVZsQkVJVFd1UGNkZmEreGR1OUIxcGxUY2UwdFkvOHIvOEZTVUJoM08wbFJJdFlmYVVkNVpKbnU4ZUN0cmtKTmNSeFRPS3d0Zk5YVmZIdnZQZTNhdHY5OUQ2Qmxac1pkNzlwYlJzVW44M0dWN1FtSHhMS256UVNnWWNzbUFzMnExYVFPSFk1c3NWQzc0cXVvZWZUMlh1U1hKTlRVVkFMT3hOL3hFNmxiczRxNk5hdGFId2dvVmhzRmw4M0YxcXMzbGk1RndYRGNFZTJzS2lRSXdzbkpJVW5jWTdPaEFYOTJ1V2dNdmNkOTQvZHpyc25FVFJaTHVCVm5IMFhob0s2ejF1L24zVkN3YTZYZnoweVRpVjlZcmZ6TzZjUWRJM2pWVlphNTAyWWpUWkw0cjhmRGtoYmhyM2pWejE1ME9LalVkWDZlUkppcXVmR2F4clZtTXhlWVRMenE4YkFzUnRqc0xFM2pzSzVIQk5SNktncTlGWVV5WGFla25lOTF5UVMvVGhVL3RGZzRxT3Npb0NZSTN3RTJteVZtaUN2V01sV05iRU5mZnFpYW0zL3ljTlM0OTk3NGZjSjltalNWRzc0M20vUE9Ib3V1Nnp6KzlIdDhzbUIxZUwzYjdlVTM5Ny9BcisrOGtxR0RlL0dYQjI3bTBTZmU0YXVWMFZYdWs5VmF4YmVzek5Tb2NmTS9XVVh2bmdWTW16b3NZcXpkYnVIc21hUERqMFZBVFJDRUV5RlhUa1dUbE5ZSEppRldwNDdtNStQYmUvT3pJQWlDSUFoQ1p4QUJ0UlBBbnQyTnZqTnZ3V1E3V2g0OEpiY25BOCs3azI4L2ZnU3ZzeTdtZHBLczBuZkdqM0RrOXcwdnM2Ym5jOGFGLzhQZWxlOVF2dmxMZ28zeGprMUh0WG0wcE9lM0lhQUdodTZuWnM5NnVvdzR2MFAyZjdxU1ZUTkZveTVNYW14KzhYUjg3dWlMQnVhVXJKamp1NDI3dkYzSGRHalQ1eEd0VklYalk1aldEWUNkb1lDYVNWSzUwekdiSG1vMkJnWU8yY0lQN0pNaXRobHNLc0lzcVpRRnFwaGpQWHFTcnRadzhiWnp6WEU3OW1SK0dCLzVJZjM5cW1jSmtGeEZnOWIyY2JWdExPZGFoNFFmWDJBZEdqWG1iRXR4eEdQRkpiVWFVS3ZYWFpna2xadFN6dVR1MmpkcE1vNWVNQnVzRmRGZnpXZXRkNDhJcHdtQzBPRlVSeXJkYnZ3UkFhZVRzbjgraWU3MTB1ZWUzOFlkYjhyS2pybit5TExHYjdleCt4OFBjK2lEZVJ6NllGN1V1RlBSNGZsSHY5dW1EQnlFdFhzUGZEWFZsUDN6U1l4bVFZYStQWHRodGxqWTk5SUxIYlp2ZTYvZXlDWXpUYnQzSjcyTmJES1RkK0VjS2o3K0NIOWovRXFtMXU0OXNQWHFqYjFYYjJ5OWVnT2dPaHhrVFRrTDNldkJXYnFEcHRJU01zYU1SOHZNUkc5blZTRkJFRTVPVFliQmJsM25mYStYdmMycWY3M204ZEJGbHFreERHUWdBTnhzc1ZBZ3l4R0JzcEpBZ0JmZGJrYW9LckV1alhXUlpYNWpzMkdWSk9aNXZid2ZhbXQ1aWRuTUtwOHZZcDhkWlpuUGh3RmNhemJ6WTR1RktackdNMjUzdU1MYmtkdlBXa2JRTGpZRmIxYjV5TnV5c2FrZ0NNTHBiZUhpOVN4Y3ZENzgrTG1uZmttcXc4WmwxOXdmWHZick82OWsvTmhCQkFMSC9yNDlvRjlYYnIvbElyb1c1ZUQyZVBuejM5OWcxWnB2bzhZNW5XNSs5NGNYdWYyV09VeWJNb3hmLytvcXZsNjVsYWVmL1pDcTZ2bzI3emZaU21yTng2V2wyWGo0OGJkNStQRzNnV0MxdWYvM1A5ZXcvMEFsdDl6eGFKdVBRUkFFNFdSVkhxakhIYm9KUFVkeG9DSnpNQkQ3R21PQmtoYnpabkpCRUFSQkVJVGpSUVRVanJQTW5pUG9OZVY2WkNXNjFZVTFvNEJ1NDY2ZzVJdll3WTJzM3FOSkt6b2phcmtrcTNRYmR6bXBYUWF5Yy9FTCtOM0gxcnJIWkkvZkFxOHROSXVqUStZUklzbXFSdjRaMDVJYW05VjdkT3VEbWtsMjNwYXFkNjRXQWJVVFlLSzVENGNDOVZUcHdidjlzK1VVc3BRVURnWHEyUmVvWm9xNWY5eHQrNnA1OUZXUFZzWTVHS2lMQ0tqTmMzMURvNTVjMitIV3ZPOWFUNlBoN3BDNTJrSWh1a0ppcktxTDgxMGJlTVc1SXJ5TmpvRVJDdnNtKzRPOTFGL0IrNjUxekxFTzUzcjdSQjV2L0NLNFArQnkyeWdBM25GOTA1Nm5JUWlDRUpla0tIVDc0YzJvS1E1MlBmbzNmTFUxQU94KzhyR1k0M3ZjY2p1KzJocjJ2L3BTZUZtWHE2NUZTODhJYnhPckJhUmlzNUV4ZmlLTjMyNkxxTnlXOE5nMGpkNi91SXY2OWV1b1d2emxNVlVRNnpDU1JQNmNTd0U0L1BIOGlIQmFlMm1abVRGYmdoN1pYODQ1d1JzdjZ0YXRqVnB0aEFKajl0NTljTzdhQ1pLTXBLbmt6SmhOMXBScHBBNGR3ZDUvUDRPenRBUWtDY2VnWW15OWVxR2xCYXVROXI3ejd2QmMvcnJhOEwvMy9Pc3AzSHZMTUVLQmp0UWh3OUFNQTBOVTBoR0UwNG9PUE9aeWNiYkp4RmcxOHRUT1BsM0hBQzR6bTRGZ3RUV0F1YUhITGNlZWJ6cGFqZmhJKzgxRHVrNmRZZkN1MTh2OFVQQnJ2S1p4c2NuRUdGWGxucWFtZHR4QzBycmxQaDhiL1g2dXQxZ1lvNm84YUxQeGtzZkRsejVmK0FSVzgzY3poeVRSUjFHbzFIVytpaFBFdmRkbXd4Nm4rdnFSY041RGRudk05VWMwR1FiM25ReWZaWUlnQ0Frb3Nod1ZSSk5ERlhXUEphQ1drZUhndWl1bk0vMnM0VWlTeE01ZEIvbnp3MjhrYk4wWkNBUjQrQjl2czZOa1B6ZGNONHR4WXdZeWRIQXY1bjM0RmUvUC81cUdodVRmVTF1Mi8yenBtU2QrUVc1T2VzSnhJNGYzUzNwL2dpQUlKNHRFNTZZUEJ1cjRWZTEvK1VQOTBadnkvcHgrQlFWS1d0eXVLRTJHaDZXZUhYSG5uR1R1aTEySy9zMGdDSUlnQ0lMUVVVUkE3VGlSSkptaWtSZFNNSFFXeEdrN1diUDdHM1l1K25mY09TcDNmSVVreWZTWWNDV1NFdjFIbDk2MW1NRVgvejlLRno1SC9jSHQ3VDdXWVZjKzBPNXRPOEttZC83UXB2R2FOWlhoVi84cGF2bktaMitKdTQwa3k0eSs0ZkUySDVzZ25DejZxbmtVS0dsODRkNFdYbllnVU10dmF0L0ZMS25oNm1nM1Y3K0Ewd2hlVURyeUE3VmxaYkhtUDNSelpBZDNwWjRUZmp6Tk1yRERqbm1wWndkMXVxdkQ1bXZOQzFrL2JOYzJ6UU5yYmZHT2N5M0RUZDBaYis3TlN1OU9WbmwzTTk3Y2gxNXFEdDk0eXlKYXNRcUNJSFNFZ2t1dndOYTdEL3RlL0hjdzRCVFN1R1Z6M0cxMHJ6ZGl2UjRLSFNUYUptZm0yV1RQbUVYTmlxL1luMlIxTWNmQU03QVVkY1ZjVUVqVjBrVkpiZE5SOGk2OGlOU2h3eU9XN2JqL1hqQU15cDU1aXZReFk2bjVhbG1IN0V0M3U2bGV2aVQ4T0dQY0JCU2JIVWxSS2J6aVNsTDZEOEJiVVVITjE4dWp0blh1TE1YU3BZaWVQN3N6dkt4aDR3YktudnNucHV4czBrYU9wdWZ0UCtmZ0c2OVJ2V3dKUmQrN0hzVjJORUJSczN3cFRhVWxPSGVXNEsyc3BQaXhwd2g0UExqMjdJN1lqNlFvb25xYUlKekdwbW9hWGVUb0d6TmlhUjVFaStkSVFNMFAzT2QwaGx1SDJpU0pxODFtZE9CZmJqYy9zbGdTenVPUUpHNkpNNmJHTUNKYWRJNVFWUVlxQ3U5NHZUZ05nd2JENERHWGl5bWF4alZtTTVXaFl6Q0ZRbWFlWnUxSUd3eURuelUya2lQTFVaWFZqc2lYWlZMaUJOU09LR2psTld5TTBRTDFaSFpxSGEwZ0NCMUYxVlQ4L3NoM1Exa092disxSjZDV2xtcm5vZ3NtY040NVk3R1lUUmlHd2J3UGx2UEN5NTlGN1NlZUR6OWV3Ym9OcGZ6eXA1ZlNwM2NYcnJ4c0toZGRNSUZQRjZ6aCtSYy9hZk14dFlja1NZd1pGZjhtVGtFUWhKTlZwUjYvR0VXTjNyWVc5VCt0ZVlVQWVzTHo4eCs3Tm5WWTYxRkJFQVJCRUlSWVJFRHRPTkJzYWZRNTY0Y1JyVGxiS3QrNGdMS1ZiOVBhYWNTSzdjdHcxdXlqNy9RZnhheDBwdG5TNkgvT0hlei81a01PclBzSVRyR1RxSUxRR2RhOUc3dVNUR2U3NE5iN1d4L1VUck1zd1dxSzB5d0RtR1laRUY1K2JkVy9hRHlHdi9hYXBGQ2dwQjNyNGNVVXE2SlpaM3FtY1VuVXNySG1uZ3pXaWpwd0wwZGZiRDg2LzJ4Y3hIMXBjN2pCUG9sU2Z3VlgyRWFqWS9DNmMyVUg3dlBrOHZFejk1T2ZuZDc2UUVINGp1cXN6NExVSVVQSm5Ed0ZmMk1EdG1ZdEhnRU9mL0FlcWNPR3g5eE9zVnJKbkhSbXhPUFdWQzlmU3ZhTVdhU05HRVg1MjI4a1ZRMHRiY1JJQUJvMmI0cFpsYTI1aEZYSTJrRkxUY09jbXhlMVBPLzhPV2pwd2Zlcm9tdStGM003Z0tKcnZ4OTM3cGJ0UHdOT0orWHZ2QlYrN0NnZWdtS3pZOHJLSW0za3FHRHIxV2VmQ2xkTGErN1ErL09RTkExYmoxNUlpb3dSMEduYzhTMkczOC9lZnorTHQ3S1NuTm5uVUhqbE5iajM3Nk44M2p2NDYrb291SHd1cHF6c2lFcDRpVWlhaHRISmJlL0VaNEVnSk5hWnZ3dnVibXI5d3RSRGRudFVpODlrTkE5bGZkOXNKbDJTZU4vcnBUUVFZSUxObG5CYnN5UXhRWXV1SEE5d1VOY2pBbXFUTlkxUnFzb0VUZU5WajRlbG9mZk1SVDRmcS94K25LSGpPQkozYTFubjJRdnNUNkxsYUZ1Zi94RXZPbHF2RGk4VHV3cGI4MWhjYTFYYVd0dHZnU3lIbHpVYUJyZkVxbm9hK3ZleDF3aHRPL0ZaSUFpSmRlWm53UkZtazBwOVEyVHc0RWdGTmIwZHJabEhEdS9McFJkTkJtRFg3bktlZk9ZREh2cS9HNWx6L29RMnplTjBlYmo2K2dlWlBXTWtWMTUrRmhucEthUTZiRzBLelhYdmxzZkk0WDE1ZTk3U051MGJZTVN3UG1SbHBnS2dxZ3EvL2ZXMWZMbDRQVXVXYld6elhKMU52SmNLd29sMVBONnIyK0puTmE5MjJGelZTUVRhS3ZUMmZWOFdCRUVRQkVGSWxnaW9kYkwwcnNYMG5Id2RtalUxNW5wRDE5bnoxV3NjM2hZZHBJaW5xV0lQbStjOVNPK3piaVMxSUxvOHVTVEpGSTI0Z05UOHZwUjgrZXd4dC93ODNnb0d6NlRybUV1T2VaNHhQM3l5QTQ1R0VFNCsrVW9hNDh5OUFOamxyMkNyN3lBRHRRSjZxam5IUFBlQlFHMVVoYlZFWHNxNkNhZmg1ZWJxNUNycUhBK3ZPMWZ4aG1zMVBpUDZzc3dTejNia1Zxb25KT1BJREMyemdMdjlsWHpvMnNDRjFtSGNuM1lSYWJLTkw5eGIyUmVvT2VaOW5xekVpVk5CT0RHMHJHd0ExQlFIbVJNblI2eXJXYjZVd3JsWHg5eE9kYVRHWFJlUHQrSXdUVHUyWSsvYmovU3g0Nm42OHZPRTQyVk53MUU4QklEYWxWKzNPcitoNjNncjIxZGwwcFNkZzlTaTZzMitsMTRJQjhuNi91YStjRmd0ZGNoUXpBV0ZyYzZaUG5aODNIVXRBMnJ4ZUE0Zll1L3p6K0N0ck1SenFEem1tSURMeWY2WC94TjNqa01mek1OWFc0T2Ftb1p6OXk2Y3UzY0JrSC9KWlVrZHd4R3lwcUg3T2plZ0pqNExCT0gwTmtIVG1LQnAxQm9HYjRXQ1pjbUd2UVlvQ2laSllrT0NOc09QaEtxbFhXVTI4eU9MaFVtYXhuTnVONGQxUFJ4T2cyQVZOd2kyMnp3WnRWYUZyYlgxTFIxc0ZpWXBrR1g4UUVWb1dielh3Qng2alZ3bjREVVNud1dDY0dKSmtvU21xWGk4a1RkR3FFcjdXM3grc1dnZEU4YWR3ZnFOTy9udzR4WGhrSnZmSCtEUTRlVE9jeFFXWk9GMmU5RjFuWTgrWGNXWGk5WXo1NElKZlBMWjZvaHg3NzN4KzdoelNKTEUvOTUxRlhtNUdhemJVTXJPWFFmYjlEeG16eGpGZ1lOVkZCWmtZZEpVdWhSbWMrY2RsNUZpdC9EUnA2dmFORmRuRSsrbGdpQjBKQVdaQUhyQ1ZxSHh0T1VhZ1NBSWdpQUlRckpFUUsyVHlLcVpibU12SlhmQTVMaGpBajQzSlYvOGk4YkR1eWdhTllmOWE5N0hNQktmTEZBME05M0dYYzYrMWZQNDl1Tkg2RHJtVXZMUG1CWnpiR3JoQUlvdi9sOUt2bmlHeGtPbHgvUjhqaWRMZXNHSlBvU1RtdC9kbUxCOWFUSXNxZEZCSms5VERVWWcva1VENGVSeGlYVUVVaWdpdGRWM2tGZWNLN2phTmpabVFPMmZtZEZWWU5yNmczU28xcFZxdlluOWdScjBEbW9Xa3lXbmNIZnF1VW1OL1dONjZ4ZmlmMTM3Sm41MFpsbk9JRTF1dlJvUXdCdk95Sk9oUjhxWCsybjlwSzBjcWdZWGlQRjZ2T05heXloVER3cVZkTnlHajdkY2E1STZubE5WZVdXdE9JRXFDQ2RBMVplZlJ3WEYrdjYvMzZFNkhMaks5ckRwOWg5SGJWUDgyRk40RGg4S3Ryc01jUlFQU2FxS1dzM1h5N0QzN1VmbXBET3BXdmhGd2lxOWppSERrTTFtQW8yTk5HeHF2U3FCdjdZMjRwamFvdjk5RDZCbFppWTFkc2NEMFJlOSt0Ly9SMlNUaWEzLzg0dndzbGl2VTN0MC8vRlBraDViOGRrbkhIcnZuYWpsMVVzWEg5TXhJRWtvVmx1N0E0REpFcDhGZ25EODJTU0p5ODNtcE1hbWhVSkwzMitsTFdkekw3amRBSFNYWlg0WTJvL0xNTnBjbWV0SEZndlpTVlJ2VytUenNjN3Y1eWFMaGFHcXlnTTJHMCs1M2F4dUZteExEd1c4NmsreWdGcWk1MmFSSlA2VmtwSndYTHdLYlhjMXE0NzNvc05CaGE1SExJc2xOZlJuZlNKZUkvRlpJQWduVm9yZGdpUkp1Snp1aU9XS0dqclhFV2hmYmNYLys5UExVY3NPSGE3aGxqc2VUV3I3ZWYrOUQ2ZnphTzFMdDhmTDYyOHVqQnEzLzBCbHhPTzgzQXpVMExFYmhzRTc3eTNubHB2TzU2ckx6K0lQRDcyUzlQRjM3NWJIMk5FRGVQMnRSVng1MlZTY0xnKy8rOE9MUFBTSG03amxwZ3VvcTIvaTY1WGJBSkp1VzlxWnhIdXBJQWdkNFR6ckVJWnFYVEZMR3ZmV3ZRdEFrK0ZocVdkSHE5dE9NdmZGTGlYM08wTVFCRUVRQktHdFJFQ3RreFFNbVprd25PYXVPOFNPQlU4amF5YUtMN29Ic3lNYnY3dVI4azJKSzFMa0Y4OGdwOTlFTXJvTlpmZnkxeWo3K2czY2RZZm9QbjR1a2hSOU42N0ptb2JKRnZ0SHJhdm1RRGpvcEdobStwOXpCeWs1UFNQRzZINFBtOS83RTY2YXR0MlpkaXlzR2ZuSGJWK25LM3RPZHlSWmpSdE1ISEo1OUFYYXpmUCtTRlBsbnM0K3RCTmkyRVczbjVEOWRpM003ZkE1QjJvRlRERDNZVytnbXE1SzZ4ZmszM2V0d3hjS1hNMnlEQ0pGc3ZDMmEyM0VtRXVzSStKdUx5UHhpOVJaeU1qY1ZQMXYzRVowaTdMMlVDVTU2VmFpeVl5VEpBa01tR1laU0pFUzNmNDRscFlCTmF0a0FzQmx0RjVsSmh4bWkxR2x6V2NFT0J5b3AxQkp4MGNBL1NTN2dOYlJ6cjd4TnlmNkVBVGhwTllabndVUURKYlpldlVPaDVwa1RjT1VrNHVyTFBoWmJ1dmRKK1oyc3FaRnJBdTRuQVJjVHF4ZHUrSGFXeFozZi9YcnZrRy8vQ3JNdVhuWSsvYWphZnUzY2NlbWp4a0xRTTNLcjA3NjhMdHNNblhhTVhvT0gwSjFPRUlCc1VvTVBmb3p3NVNWaGFTb0NRTi94OExldXcrU3F1S3JyZTJVK1k4UW53V0NrRmhuZkJaWWdCbHhXbWpHMDVieEw3amRaRW9TUDdkYU1YVkFCZUprMUJrR2YzRzVtS0ZwWEdnMnM3dEZPN3FjMEhGVXQ2Tk4zY21zdmExSFk4a0xoZmpLVDhCckpENExCQ0d4enZwZGNFUm1xSVZsZFUza2U0cHlwTVZuT3lxb0hTdUx4WVFrU1RRMXVWb2Qyekx3OXVRalA2VkxZWGI0OGVjTHYrSHF1V2N4ZHZRQWV2WElaK2Z1MkZXS1c3cjZpck1BV1BERldxNjhiQ29RRE5qZDk4Q0xYSExoSkZhdDJZN0pGTHhFNHZXZStOOHU0cjFVRUU2c3puNnY3bWdTMEYzTm9yOWF3RUN0Z0d3NWVHUEVWYmF4NkJpczkrNE5qNjNYM2J6WTlGWDQ4U2hURDZ5U2lTV2U3UkZ6RHRHNllsZEVRRTBRQkVFUWhNNGhBbXFkNU1DNithVGs5Q1N0YUZEVXV1cGRhOW0xNUVWeStrK2s2K2lMa2VSZzBLSExpQXVvMmJNZVQwTmwxRFlBNXBSTThnZlBCRUMxcE5CbjJvMVU3eHJCN3VXdjRtMnNwcyswRzVIVnlDK09lNzcrTDlXN0VsZnZrUldOdmpOdmpRcW5BWlJ2L0J4Wk1XSFA3cDdVODA2V3Q2a0duNnMrNWpxcnFLQjJUTktLenFEdjlKdEFrdG01OEhtcWQzOXpvZzlKNkVDekxNVVlHRHpYdUpSNzB5Nk1PKzVJaGJXM1hXdkRyUzdIbTNxVG9saDQyeG41bnBBb29GYW9wS01nVTZVM2RsZzREZUJRb0w3Vk11RkhLcjE5ditwWkFrbFVOUU80dS9iTnFHVlgyOFp5cm5WSXEvdkxrNE1uYzJ0MFo2djdNVXZCaTNzZW9rOWVUakQzWVppcEd3RjBISktGNit6amVhTHh5MlFPWHhBRUlXbVpFeWZqS0I1TXpiSWxlS3NxTVJkMlFaSmwzS0dBV3ErZjNSbHpPeTBqTSthNjFpcUc2VjR2ZGQrc0lXUDhSRExHVDR3YlVOUFMwMGtaRVB6K1c3TjhXVnVmMW5FbG0wd29WbXZjRnB6TnBRNFpSbFBKRGdMT3lNbzFXbVlteFk4OUZYT2JIZmZmUy9xWWNSUmRkejBWbjMxTXpmS2xFZXROV2RuMC9lM3Z3VENvVzdzNjVoeVprNmVnV0cxVUwxbEl3Tlg2aFQwQVMxRlhldjdrWndSY1RyVDBZR2piV1ZxUzFMYUNJSnc2cWczam1JSk4xNW5OWk1neWo4WjViMG1YSkg1dHM1RWx5OHp6ZXBsak1rV3NmeVlsSmR4T01oa3RxNFQ5b0tHQmVMOHVGdmg4TFBUNW9yNXA5MUdDNTA3MnRUTjg5WkRkM3E3dEVobXVCaytyZlpPZ2hXbXk4K2pBK21PY3AwY29pTkpnR09USWNyZ2xxQ0FJcDcrQy9PQk5qQldWZFJITHRWRDR5bmNDcW9PbE9td0FORFFtOXowMkVhL1h4L3lQVjNMVkZXZHgyY1ZuOHREZi85dnFOa09IOUdiODJFRjh0WElyaHlzaWI5all1ZXNnZjNua0RRQ3lNb1BmbVJzYVdqOGZKQWlDY0RJeFN4ci9sM1pKMVBKL05Iek9CdDgrbkFsdXhMN0tOcFpzSlNVcW9DWUlnaUFJZ3RDWlJFQ3RreGk2VHNtWHp6RG9ncnV3cHVlSGwrMWQ5VGJsbXo0bnJXZ1EzY1pHdHExVE5ETzlwOTdBMWcvK0dyUFZaOC9KMTZGb2tRRzB6SjRqcU5tempxclNWV3o5OEcvMG0zVWJtalVZc2ppdzdpTU9iVm1ZOERoVlN3cjladDVLU201ME9BMmdjUGk1RkE1UHJnMWZXK3hlOWlxSHQwVzNMRExaMGxHMHlMWWpUWlY3MlBMK1EzSG4waXlwREx2cXdhamxxNTYvN2RnUDlCU1QzWGM4UFNkZGl4UTZLZDFuMmsyVXJYaVQ4czFmSFBQY2ltYW02NWpMT0xEK0k3eU4xY2M4bjlBK3p6WXVacU81Snp2OGh4S09NMGtxT2tZNG5OWmVBN1JnWUhTM1AzWndGc0FtbVZwdEczcGJ6Y3ZVSlJIODZpaC96N2lTUTRGNi9sZy9QK2x0K212QjkrbzkvcXBXeHpwQ1pjNWRldVNQL0ZUWnl2ZnM0OUV4K0hQOXgvd29aUW9UekgzNDJsdktXdS9SeWtTbmQwMDFRUkNPaDdvMXEzQVVEeVp0NUNncVB2MllsUDREQVdncUNiWnJLSW5SenJMUFBiL0ZXMVZKMmROUFJLM1RrN2dnWHJ0cUpSbmpKNUkyZERnSHJUWUNydWozOWZTeDQ1RmttYWFTSFVrRnZ3RFU5SFQ2L3VhK3BNYkcycmE5SE1WRFFKSndIOWpmNnRqY2N5OUFVaFIyL09GM3dRV2hVRWJBNWFMbXE2UEJzNHh4RTFCc1J3TVE5ZXUrSVhESjVlVE1uRTN0eXE4eG1yM091ZWRmaUNUTDFIeTlIUGYrZlRIM216WjhCUGErL1FHbytQU2pwSjZYcC93Z3N0V0tZcmRqK0h6VWIxaFA1Y0xFVlpvRlFmanVHYXlxRk1qUlZkaVB5SkJsOG1XWnIzdyszdko0b2dKcVgvdjlKRk9QYmFTcVlwWWtsdnNpNDJnNjhWdGJ0dVlYcmJTbTN1ajM4MUNNNEYyaTU5dGVSNDdsV0t1Zy9jSnF4US9jY0l6ekRGRlZET0FxczVtcG10WnFTMUJCRUU0ZlBic0h6Mm1VN1QwY3NWd0xCV2xQUlB2S3dvSXNJTHFxVzN0OTlPa3FMci9rVENhTUcwUmViZ2FIRHRja0hILzV4Wk14RElOWFhrOThYalF2THhqdXE2eU9mVE4xYzVJa1laem1sZklGUVRoMXVBMGZXM3dIMk9ZdjV4dnZIbTVMbVVhK2tzYlgzcDJ0Ym11UjFBNjlJVjBRQkVFUUJDRVpJcURXaVFKZUZ6c1dQTVVaYys0bTRQTlE4c1cvd2kwWDYvWnRvWGJ2SnRLN0ZrZHNrNUxiaTY2akw2WnM1VnNSeXd1R3pDSzFjRURVUGhyS1M2Z3FYUVZBVTJVWlc5NzdFLzFtLzRUR3d6dlp0K2E5aE1kbnkrcEszK2szWTNaa0p4elhHUUxlMkVFVlMzcDBlMDkzZlFWR2dydCtZNFg1Z0lUYm5JNEtoNTVOMGFnNWtRc2xpVzdqTHNmbmJnai9mOUllbWkyTmZyTnV4WjdWamJRdUE5ZzYvKzhpcEhhQ05Cb2V2bkJ2YTNWY21teEZ4K0FTMjhqd01vY2NERlUxWDlhYVVhWWVBR3oxeFcvemEyQlFIa2g4RWsrUDgvZTBNNWdrbFJ6WndiZSt5R0RFWE51WThIOVg2WTBzY0cvaCthYWw3UEZYSVNFeHlkd1hnQXV0dzNpMmFRbHV3eGRlMzFLNkhMd0x1TjZJdlBCMWczMGlLWktGRDEwYjJPVGJ6d3ROeS9tWll5WTMyQ2V6emZkRytLNDFQUlJSazVIQy95MElndEFXZGV2V2tuL3A1V1NkTlozcUpZdklHRGNldytlallldG1BTndIRDhUY3pnZ0U0cTVyVFZQSmRueTFOV2pwR2FTTkdrMzFra1dSQXlTSnpBbkJGdmZWU3hZbVBhOGt5NWh6ODlwMVRPMmwyT3premJrWWdMcTFpYXNOQTZnT1I4VHJKaCs1MEZkWFIvazdSNyszTzRxSFJBVFVkSytIaWs4L0p2L2lTOG03WUU1NGJPclE0YVNQR29PdnRvYnl0Nk9yZndMSVpqTzJYcjBCcU4rNFB1bm5admo5Ykw3ajFtQ0lMblR4TEgzTU9HdzllbEs5ZkNudWZYdGJtVUVRaEZQRlVGVmxjS2lxV0Z1bGhvSzIxNXFqMi9lODVQR3dLeERnYlkrSDk3emVtTjlXbjNHN0FlaXBLTWhBYVNCMjhPSHZkanRtU2VMSjBQam1EcmJoTjN1NkpHR1ZKSm9NZy9wV2dnRlZjZGEzTjBUVzNpRGQ4ZkMxMzA5TjZIWE1sMlg2S2dwYkF3RUd0ZmovNGpHWG1vQ3JGUUFBSUFCSlJFRlVpMk92WHlRSXdzbHMwTUJnOTR2U1haSG5ielF0K0g3UTJRRzE3S3hVRENOWUxjM3ZENUNkbGNwRkYwd0VZUGVleERkWkpxdTJycEgzNW4vRjd0M2xVUlhSWWxtL2NTY0h5NnZaVTVaNC8zMTdGUUt3dDBXNEw1WnBVNFl4ZnV4QS92UEtncWd3b0NBSXdvbndRUDJINGY5TzlpeXpnb3hEdGxJZXFHdDlzQ0FJZ2lBSVFnY1NBYlZPNXE0N3hJNEZUK09xT1JEVjBuTDNzbGNZZk9sdm95cUc1UStlZ2JONlA1VWxYd09RVmpRb09uZ0VHQUUvdTVlL0VySE0wMWpObHZjZVF2ZkhMOTByU1RJRlEyYlJaY1Q1NGZhaXg1cy9Ua0RObWhIZDN0UFRVQm11Q0JhTEpNVmVsMmliUkF6RENGL01PeFVvbW9VZUU2NGlxOCtZbU9zUGJWbEUxYzdZYmFPU2tkWmxJTDJtWEIrdXpHZDJaRFB3M0oremJmN2Y4WWlRMmttclFFbEhSWTdadmpOUlM4L204cFJVenRDQ0orbFM1T2dMVjBlNERCKy9xbTI5dGNMeGtoRUtqNjFvY2FmWUJkYWg0Zjh1OVI5bWdYc0xuN3UzQW5DZWRRaEZTZ2JiL1ljWVorNUZMeldIUnhvWGhOZTNsS2NFL3o1VTYwY3JFcHhwN3Nkb1UwOE9CdXA0MHhYOE83ZmF1NXMxM2oyTU5IVm5ybTBNenpjRnErejRRNVh0VkVuQmpNcXYwODdqUTlkNmxubEVDelpCRUpKaitQMVVmdjRaK1hNdW9kdE50MkRLeWFWdTdScDB0enR1eTBrQWMyNWUzUFdOVzdldys0bEhFK3pVb0c3dEdyS256U0JqL01Tb2dGcnE0S0ZvbVpuNDYycXBYNWQ4aTNGZmRUWGYzbnRQMHVPYjYzL2ZBMmlabVczYXhwU1RTN2NiZjRRcE13dm5ybExxTjZ5TFdHLzQvU2pOQWh1S3pZN3FjT0JaZHpUNHJOaFRBQWk0V3E5TVU3WHdjOUpHamlKNzJrdzhodzdoT2JDZm91dXVSL2Y1S1B2WFV6RXIwUUdrRER3RFNWSHhWbFRnYVUrb3NObjNXVXRoSVptVHArQnZiQkFCTlVFNGpmUlZGR2EzcUd6V1ZyRzJmOG5qQWVBZGIvenpDZ0FPU2VLZVVPV3YrNTFPRHJUeEpyRmtxM3RseVRJUDJJTGY4Zi9yOGZDRnIyMlZIaDV4dVdoNTVrTUJXa1kxVWlTSkFPQnFjVDdnajA0bmFodmFtWFltbXlReFRGVVpwYXE4NnZId2VMTktjWFBOWmlUZ1M2K1hRUzJxekswTVZiekxrbVdxdm1NMzh3bkNkNEhGYkdMZ2dHNDRYUjVLZDBaK2J6U2JOWHkrWTJzZm5JeHBVNFp6N1ZYVG81WTduVzZXTHQ4RVFJL3VlVngrOFpsOCtQRkt0bXpiMDY3OS9QdkZUNU1ldStETGIvQzRFMytXQVl3WUhyeGhjY2ZPMXI5enA2UllHVE5xQUV1WGJ4SUJOVUVRVGxuZDFTeGtKQTRHV2cvN0NvSWdDSUlnZENRUlVEc082Zy9Fcm5ia2JhcWhiTVZiOUp4MFRkUzZucE92eGU5MTR2YzAwWGY2elRGRFdQdld2bytySnJxcVVjQVhmV2Z5RVdsRmcrZzY1aEpzR1YzYThBdzZYc0FUKzk1ZGE0d0thb1ZEejZadzZObHQzc2ZvR3g1djh6WUFWU1VyS1YzMGZMdTJQZDdzT1Qzb00vVUhtRk56WXE3ZnQzb2VCOVovM0s2NVpVV2p5OGdMS0JnOEE0ZzhHVzkyWkRQZ3ZGK3c5ZjIvNEhXS0h6RW5td3paUnBac1o1bW5oQ2Nidnd3di8zUDZGUlFvYVZ4YjlhK0k4ZkhhYzE1c0hZRVUrck8vd0RxTVRiNERiRXRRU2UxazBVc04vbjBZWStySk44M2Fhclo4M2hEOFAvdGM2eEN1dEkxaGw3K1NCK3MvNUF5dGtGdFRwbkZmNmh5ZWIxcktZcy8ycU8zNnFMa0FIQXpkWmRaRnllQjYrMFFDNkR6ZHVEQ2l0ZW9MVGNzNFF5dGttbVVneXp3NzJPNC9oQ3RVUHQwdW1UQkpLdDJVVElab1hVVkFUUkNFTnFsYTlDVVo0eVpnNzlzUGdNb0Zud0J3NFBWWFlvNHZuSHMxL29aNkRzLy9JT1o2WDAzcndmTzZ0YXZKbmpZRExUMEROY1dCdi9Gb05acXNxZE9DeDdWazhVbFR5VlpxRmloUTA5TEluanFkekNsbklXc2Ezc29LeXA3OVo5U05DZTZEQjdCMjdVYjNIOTJHcjY0V1cvY2VJRWswZlhzMHRHektEbFlnOXRXMC9qM0kwSFgyUHZjdmV2M2lMcnBjZVEyNno0c2tLNVE5OHhTdXN2Z1g1bEtIQklQVjlSdlh4UjJUTEZOMjhMUFJVNTVjMjFWQkVFNE5iM284dkJrS2t4MHhSZE93U3hMeld3bVhQV1MzVXlETHg5U2Fzc0V3ZU1uajRVYUxoVjlacmZ6TzZhU3VnMi8yU3BVazdySmFzWVhlejYrM1dCaW9xcnpsOFZDZXhHZE5yaXh6bmNYQ2E2SFhTUWJ1c3Rud0dnWi9heGJ1dXNCazRsS3ptZmxlTC85dDlwcm15VEp6eldiS2RKMzFTYlREN2d6NW9adnZjbVdaeDFOU3dpZnlQdlI2cVFqOTl4Uk5ZNVNxc2tmWFdlSDNjMXVNZVRKa21iL1k3U3oyK2NJVjhBUkJPRDFNR0Q4SWs2YXk1cHNkQkFLUjc0MG1rNGJ2T0xUMzNMWjlMM3YzVlNBck1oTGc4ZmpZdGFlY2Q5OWZSbTFkSXhCcytUbDU0bUNxYXhyYUhWQnJpNW9rV292bTVxUnp4c0R1dUQxZXRtNXQvWmpTMDRMVmtxdXFPNlp0cVNBSXdva3cxZHdmZ0N6WlFYYzFLMllIRVVFUUJFRVFoTTRnQW1vbldNVzNTMGt0N0U5V3IxRVJ5eVZab2UrMG05QjFQN0lhWGJtby9zQTJEbTc4ckUzN010a3o2SFhtOThPVnNDSVo3RnY5WGtTWXFmdjR1ZVFObWhvMXNtN2Zacjc5NUIvaHgxMUduRStYNGVkRnpxWUhXUC9mMytCdHFtWE1EeDRQdGhocUptNEZ0ZlRvQ21ySG02NjM3VzdzRTBLU0tCd3lteTRqTG9oWktjN1FBK3hhOGlLVkpTdmFOWDE2MTJLNmo1K2JzUDFyL2Y1dCtOemlaTXlKZHE1MUNPZGFoMFFzRzI0S3RuWFk3bS8vUmVoaXJRc1RReTB2bjI1Y3hQWDJpZHpwbU0yVGpRdFo0OTNkN25tUGg0RnFBUVlHazgzOTJCdW9pVGxHUW1LSVZzU2x0cEgwVW5NbzgxZngxNFpQOEJrQjFubjM4dHU2ZC9tVjQyeHVUcGxDZHpXTGw1dStEcmZpbEpBbzFvb0EyTzQvaEVsU3VkMHhIWk9rOHJwekZTWCt5RHRvcS9VbTNuS3U0UnI3T0c1TU9aTjdhdDhLdHdaTmsyMG9vUkJnODJwc3pmMDUvWW9PZVYwRVFUajlHRDRmTlY4dEkvK2lTekYwSFh2Zi9yZ1A3S2Q2NmVLWTR3dm5YazNBNVlxN1BobXVQYnZaKy93ejFHOVloOUhzUXIyMVczZnNmZnVoZTczUnJUOVBrT3hwTXpEbEJBUEYxcTdka0V3bXNxYk5RSkpsR2padVlOL0xMeENJVWIzbjRCdXYwK1dhNjNDY1VReVNSTURaUk9Ybm4xRy80V2liVFV0UlZ3QTg1Y2tGdDcxVmxkUjh2WXljV2VjZ204dzRTMHR3bFpYRkhTOXBXamlnMXJDaFJYdlBVUGhEVXRXSVA0Tk50Lzg0N255V0xzSFBMVkU5VFJCT2J4Wko0bnlUaVh4WnBwc3M4NHpiVFdkSHFoYjVmSFNWWldhYlRQelVhdVYrWit6Zit1M1JXMUc0M1dJaFM1YlpIQWp3WDQrSHkwd214cWtxbzFXVkwzMCszdkY0RXJiOHZOWnNwbHVvOWVWR3Z4OGQwSUNCcWtxR0pGRVQyblpySUlBQ3pOUTA1bnU5TklhVzF4Z0c2YkpNTjBWaG50ZEx4WEVLWUE5UUZDWnBHc1dLUWxib043OE1sQVFDclBiN1dlbjNVeGs2bGpHcXlnMFdDMTdnYVpjcmJtdW5GQ2w0KzFIR1NWSU5UaENFam5QdTdHQlhoWVdMb205c01KczFuTTdvVUdwT2RocFBQdkxURGp1R0RadDJjdHZQSDBzNHBudTNQQ0IyeTgvMzN2aDloeDFMVzF3eVp4S1NKTEZxOWJkNGs2ZzBsNVVaUEs5ZVVTbmE0Z21DY09wNDM3V2VlajE0UG5xUVZzaFV5d0FDNlBSUXMvaS90RXRZN2luaERlY3FLdlZHUG5adnhDRlpXcGxSRUFSQkVBU2hmVVJBN1NTd2EvRi9NS2Rra1pMYk0ySzVwS2dvU3ZRZmtkZFpTK25DNTlyY2h0TGJWTVBXRC83S2dIUHV3SlJ5dEJXU0h2Q3hjK0h6Vk84KzJvb3BkOENaTWNOcHV0L0Q3bVZIcTNKb1ZnZjV4ZEhsMjZ0MnJzYmJWQk5zWHhyajVHZkFHNitDMmtrUVVFdlFIdlZrMFdQOGxlUU9QRFBtdW9EWFJja1gvNkp1Zit6V2hJblljN3BUTk9JQzBvck9pRC9JTUNoYitUYmxteGEwZVg2aDQrM3lWN0MxUlZXejZlYUJHQkJSUGF3dDhwUlViazA1QzRsZ204d2xudTNVNnk1KzVwakp6eDB6MmVEYng1ZnVyV3oxblh4VldFeVN5amh6YnhhNHQ1SWltYm5hTnBZNlBmcjlab1psRU4rM1R5Q0F6a2Z1amJ6cFhJM0hPSG9pc2p4UXgzMzE3L0VyeDJ5R2FGMlpKMzlEdlI0OG9UdFFLeUJEdGxHak43SFhYOFYweXlDS2xBdzIrZmJ6Z1N0MmxadFAzSnVZYk82TEJ6ODIyY1RoUUFOb1VLQ2s0UTFWVzZ2UVl3YytDNVMwWTMxWkJFRTRUZGw2OXlIdi9Ea1lmaitHcnBOLzhhVmtuVFdkK20vVzBMQmxNKzREKy9EWDE3YytVUnZWclkxdUhaNHoreHdBYWxkOFJjQ1pYTXUyenBRK2VpejVGMTFLd09sRU5wc291djZIN1A3SHd4eDQ1VVY4ZFhVMGJ0c1NkMXZucmxKMi9OL3ZFczZmTW5CUWFPek9oT01nV0xtdDhMSzVwQTRiZ2U3eDRHK294OWE3RC8xKyszdXFsaXlrYXVHWCtPc2pMM0E1emhpTWJMYmdiMnlnYVdkcHhMb2pyMi82eU5IVXJQaXExZjJualJpSktUc0hmME1EbnNQUkZ3TUZRVGg5dUEyRCs1eE9mbTYxTWxIVHlKRmwvdTV5aGNOV3pYVmtST2xWajRjTVdlYVRHRlhibEhhRW9kSWtpUXROSm1hWVRNakFLcitmcDF3dXZNQkRMaGVEVlpWcnpXWm1hQm9UVlpWM3ZGNCs5WHFqV25hT1ZsV0dxeXJWaHNFSHpZNXRoZDlQUDBWaGdxYnhZV2g1U1NEQWprQ0F2b3JDVEUwTHR6ZjFHZ1p2ZXp6ODBHTGhmSk9KNTQ5VDVUR0xKREZGMDlDQmJZRUFLLzErVnZsODFEYjdzNVNBT1NZVGw1ak5HTUNUTGhkN213WG9Xcjd5NmFFL2k2b09ybkluQ01LSk5XcEVQL3IxS2FLeXFwNlZheUlyd0tlbnBXRFNWQ3Fhb3QrN0ZFV2hTMkg4RzFQajhmc0RwS2Jha1NRSm80M3ZKOFVEZXdDd2ZjZStxSFg3RDFSR1BNN0x6VUJWV3pab2pzMWthdDhsam41OWlqaDdadkNtOGZmbmZ4MXpqQjU2WDgzSWNGQmY3MlRnZ0c0RUFqcVZWU0tnSmdoQzhwN0t2Qzdpc1NZcE1aZTN0bDFMUGlQQTdUV3hxK2czOTdwekpRRGp6YjM1b1gweU1oS1BOWHhCbmVIaVd0dDRKcHI3TU1iVWswL2RtM25IdFJhM2NRb1VjUkFFUVJBRTRaUWtBbW9uQVQzZ1k4ZUNKeGwwNGQyWW13WEhZZ240M0d6LzlIRjhydlpWcm5MWEgyYnJoMzlsd0xrL3grekl4bG05bjlLRnowYTBDczNwUDRrZUU2K011ZjJ1cFMvamFUemEvcW43K0xuQkVGb3pocTV6WU4xSEFLaG1XOHg1L0o3b3U2cFZzeDNWa3RMbTU5VFJBajVQNjROT3NJTWJQeU96MTZpbzE3ZXBxb3lTei8rRnA2RXl6cGJ4OVpoME5mYXNiZ25IK0Z6MTdGejhIK3IyYlc3ei9FTG4yT283eUN2T281WHlKcHI3MEYzTllyTnZmOXlLWEJJU1ZrbkRaZmdZb0FYYjZ2cEM0YXhDSloyN1VzOGhWYlpTcDd0NG9Xa1pBT3Q5ZTdtLy9uMXVUcG5DRUsySUlhRUtZZ0JXU2VPdjZYUFJNZEE1ZWtGRVJrWkdRcFVVTkJUbXV6ZndnV3Q5M0phaThieVE5Y09reGxYcWpTenhiTWNtbVZqdDNjMDIzMEY4QkRqVEhHeDlkMlBLWkRaNDkxR3UxN1BTdXhNWmlUWGUzVlRxalZGektjaDREVCtQTm54T2ltekJMcGx4UzM2OGhwOXpMWU1CV09ZcHdRQVd1TGVnSVBPMXR6UnV0UUlkZzc4MmZFS043a1RIb05SL21Ka01ZcnlwZDNqL0J3T3gyOFRGYWsyYURBVTU2ZGRPRUlSVFQrclFZUlI5N3dZa1JXSHZDOC9pMnJPYmdrdm40amlqbUt5enBwTjFWdkFHQXQzclFYZTVDTGpkdVBmdkIwT245MTMzQkZ0ZlNsS3dFcXVpSUtrcXNxcmhPWHlJWFkvOGxlTEhubXJYY1dWT25rTG01Q2x4MTlldFhjM2U1NStKV0tabFpyWjdmN0drREJ4RWwydStoNkVIMlBQUEo3RDE2RVgrUlpmUSs2NTdxUHJpYzVwMmxpSXBLa1lnaWJwQ2tvUWtLMGhLOEIvZDQwWk5TeWRsd0NBQ0xoZE5KZHRSVWxMUTNXNFVxeFV0TlMxYzFVeXgyY2c2YXpyWlo4MUFOcHZ4SEQ3RTNtZWV4bHRaUWU1NUY1STE5U3h5WnA1Tjl2UlpORzdiUXYzNmRUUnMzb2kvcm82TWNlTUJhTmkwTWVxbWxJYU5HN0QxN0UyWGE3OVA3dmtYb2lkbzR5ZWJ6R2pwNlFEVUxGL2F6bGRVRUlSVFNhTmg4RWVuazU5WXJYZ0podFp5WkprbXc4QnJHQmhBZjBVaFI1YnhkRkJRS1FBODVuTGhrQ1Fja29UTE1BZ0FBeFdGZEVuQ21jUitKS0N2b25DbXBqRkIwOUFBbDJId1g0K0hCYjdJQzJRYi9YN3U4ZnVaYlRKeHNjbkUxV1l6VXpXTi83amRiQTRFWTJvT1NlSjZTL0JjeGN0dU45NW14N0RXNytjNnM1bFJxaG9PcUFGODZ2WFMxMnBsbXNuRWU4MENiNHQ5UHM0eG1aaWthYnpwOGRBUTQvazhaTGZIZlY2dGpZbGxuZC9QazI0M20veittQlhpdXNzeTExc3M5RkVVUEliQkUyNDNhNXRWMVhRYkJsbXlUSkVzczAvWHNVZ1NFelVOZ0FNblNSdHVRUkNPbmNWczRzYzNuZy9BMi9PV0lzc1NJNGIxcDJUbkFacWEzRngreVdRQXl2WlZSRzFiZnFpYW0zL3ljTlR5MWlxWkhUeFVUZGN1T1Z4MzFYVGVlVzhaRFkyeGIwSStRcFpsc2pJZHpKbytrdUl6ZWxCK3FKcDlCNkxQVzk1eXg2TVJqNTk4NUtkUkFUcVRwcEthYXNQcDlPRHhCajhieG84ZFJIcGFTcXZIMFZKMlZpcDMzemtYV1paWnNXb2IyN2JIcmpTOGIzOGwrWG1aL09OdlA4SHY4NU9SNFdERHBwMzRqMFBiVkVFUVRoOHBjU3FTeFZ1ZTdIcGZzMXMwTkVraFZiWVFvRVdyWjBsbHFGYkViRXN4QTdSZzU1SFhuQ3RaNFEzZWNQZWJ1bmVZWVJuSTViYlJuR2Nkd2lSekgxNTFybVNaWjBmY2M5MkNJQWlDSUFqdEpRSnFKd20vcDRucW5hc3BHRElyNGJpcTBwVzRxZzhjMDc0OGpkVnNtLzkzY3ZwUFl2KzYrZUdMYzVJa1V6UnFUdHhqS04vOEJWV2xxOEtQYy9wTkpMUG55S2h4aDdjdHhsMFhyTTRRSzNDbUIzd1lldlFGUWIrbmlaWFAzaEwzdUZNTCs5Tno4dmRhRGZFZGtXaXVJN0o2ajZIMzFCc2lsald2N3BZL2VBYjJySzVKN2U5NEtGMzRQQUNlaGtwS0Z6NUwvOWsvNGNncDc4UGJGclBuNnplU3U5Z2FRMnZodEpvOTY5aTE5R1g4N3Vnd2ozQmlQTk80aEwyQnF2RGpQQ1dWNzlrbkFQQ3U2NXQ0bXlFQmoyWmNqVVhTd3N1MitJTWgxUUlsalN6WmpzOEk4UGVHVDhOVnd3QjIraXY0ZGUxYkREZDFaWlNwSnoyVUxOSmtHMlpKSlV0SlFTVzYzV3h6bTN6N0FUZ1k2Snk3VEd2MEppYVorMUtqTjdITmQ1QUFPdjlzWE1ReVR3bHpyTU00MDl5ZnFlWUJFZHRjYXg5UEFEMTgxNjhzU2FGWVhTU3Y0ZWZXbXBjb1VqSVladXFHSDUxUDNFZURtcCs0TjdWNmZGWE5Bb09ydmJ1cDFaMk1DTFZqZFJzK1N2MUhUeGdiR09HV291M1ZFWE1JZ25CeVVoME91bDUvSTVLaWNQRE4xNmxiRTZ4b3R1ZnB4OUV5TWtrYlBoSnI5KzVZQ3J1ZzJPM0lOanRxYXFnYVl5dVZiQTUvOUFGQXAxWGE4dFZHaDNFTlhjZGJHWDNSTEJtbTdKeW9kdWNaNHlZaUtRcjdYMzBKWjJrSnpwMmxTSXBDM3ZrWGtuZmhSZVJkZUJFWUJycmZEN29PaG9FUitqZHlaQ0N0K2V0bCtQMXN2ZnVYNUo1OUxwSXNVL3YxY2d5L242SnJ2b2VqK0dpNzdjWnRXOGtZTjRHQ3krY2ltOHdZZ1FCVlgzN09vUS9taGNOazVlKytSZlhpaFdUUE9wdjBNZU53RENyR01haVlzbjg5UmNQbVRaanpnZ0h5aG8wdDJuc0NsWjkvaG1Lemt6NW1MRnBhZXVJL1U4UEFYMTlQellybEhKNy9mcnRlWTBFUVRqMCs0RkdYQ3gwd2dQK3hXc21UbzcrcnJ3MTA3TVgxR1pyR0pXWnoxUEl0Y2ZhVElVa01VVlg2S3dwRFZKVzAwUHVaRDFqZzgvR3V4ME5kbkhCYkFKanY5YkxDNStNNmk0V1Jxc3JkTmh0ZisvMjg1SFp6bmNWQ3FpVHhUYWdkWm5PVnVzNEJYYWUzb3VDUXBIRGdiTFhmVDZOaDREY004bVdaL2FFZ2x3N004M3E1eFdMaHpHWlYxNW9yaVBINnRtZE1jOHQ5MFpVclRNQVBMQlltYUJvU3NGZlhlY0xsWWwrTDBOa2F2NStKbXNhRExVSnhMc05nVll4NUJVRTROZDN4azR2SnpVbG5UOWxoUHZwMEZZRkFnRi8rOUZKc3RzaEFRNnpXbiszMTRVY3IrUEdONTNQWnhXZHkyY1d4dXp2RUV3am9QUGVmVHlJcXI2MWF1NTJkdTZNcjlQL241Yytpbm9mZGJ1RzVwKzZNT2ZlS1ZkdmFkQ3ovODR1NVpHZWxVVmZmeE5QUGZoQjMzSXV2TGlBL0w1TXVoVmtBN0NrN3hOUFBmTmltZlFtQ0lMVDNCdVJrL0M1dERtbXlGVE1hZHNuTXZrQU5BS05NUFpodEthYVBtaHV1MkZhaE4vQnM0NUx3ZVhvSW5rUCt6TDJGbGQ1ZDNHQ2Z4Q2hURDM2Y01wVXp6ZjE0c0g0K2hqaS9MQWlDSUFoQ0J4SUJ0Uk5NVWxSeStvNm5ZT2hzekNsWnJZN1BIWEFtYVlVRE9iRGhFeXAzcklnWjlFcUdwN0dhZld2ZUN6ODJPN0xwTmVYN09QTDZ4QnhmVmJxU3NxL2ZERDkyNVBlbHg0VG9LbXMrWngzNzF4NjkrS1ZhSEZGakFqR3FweVdpV1IxMEdYRUJ1UU1tRWRXa3dqRFl1MlllWFVkZDFLWTVqekRaMDZPV05hL3VsbHJRbi9TdXhlMmF1ek1jQ2FnQjFPM2J3c0gxbjVJN2FDcTdsNzBjRVI2TVIxSlVVZ3Y2dDJtZmZuY2paU3Zlb3JJa2RxbDc0Y1JaNklrOCtWYXJPOW5rMjQvZjBLUGFma0t3bExkTk1xRmo4TDVyZmJoMTVMNUFUVGhndGNhN2g5ZWNLOW5scjZURWZ6aHFEZ09EdGQ0eTFzWnBIeW9oSVNNaGh5NHVHYUVxRFRwRytNZnNyMnIvMis3bjNKb0xyY053R2Q2SU84VTIrL2F6MmJlZlZObEtmeldQTERtRlRObU9RN1pna1V4b0tLaFNNSlltSVlXT05CanVDaGc2QVhSSy9SVzREUi83QWpVczg1UlFiN2lvaVZPaExobHV3OGNqRFF1NEplVXM3TEtKRjVxVzQyM1dZbFRINEh0Vnp5U1lvWFVkTVljZ0NDY25mME1ENWUrOWcvZndZUm8yYjR4WTU2dXBwdktMejFxZkpQUStmYVNTR2tnZ2dSRUtFZXk0Lzk2T1B1eTQvTFcxN2Q1Zi8vc2VRTXVNdkhtaDh2TlBNWHplb3hYRERJT0tUeitpYnUwcTBzZU94OWE5SjFwV0ZyTEpGQXkzU1RLU0lvTXNCWU5yUGk5NGpvVFc5T0MvZFlPbUhkK2llenhVTFBnRVM5ZHVWSHoyQ1FDMXExZmliMnBDa21SOGRUVlVmZms1SUpGM3dVWFViMWhQeFVjZnhnejhlYXVyT1BEYXl4eDY3MTNTUm94RXk4aWdma1B3NHVHTysrOGxkZmdJR3JkRnQydzNkSjN5ZVc5VFB1L3RkcjFtZ2lCOE56U1BoRzBNQkw4ZGg5N3Q4UUxmQmdLODRlblk2dUhiQXdIMjYzcDRQeDdEWUtldTgyYUMvY3cxbTNHRVBwUDI2anJMZkQ0Vyszd3hxNVRGVW1VWVBPeHlNVnBWK2I3RndoQWxlUEh0RFk4SEMvQmNuSmFjTDNrOEhOYjFpUDM0Z1h1ZFRpcjA2TnM4dnZiNUdLQW9VYUd4NnhyYVY5MitwUmNkMGVkT1l2RUNOWWFCeHpCNDMrdGx2dGRMckxOQ3o3amQ3TlIxZXNneUNzR2dZcFZoc05qbkV5MCtCZUUwWWpacCtIeCtIbjN5SFFLaDcvRnIxcFhRdTJjQnFxcmdjbmxaOE9WYXZsb1orWjJ5L0ZBMWh5dGlWM0ZQdEE1Zy9pY3JhV2gwTVhYeUVISnowbHR0dzJrWTBOam9aTS9lQ2o3NWJCVWxPeU52dkg3dWhZOWpidGZ5bUFGcWFodlp2SFVQYWFsMlZGVkdsbVU4WGg4Yk4rM2loWmVUK0EzVXpNdXZmOEU5djdxS1AvN2xOU3FyNnVPTzI3VzduRnQvOW1qYzlZSWdDQ2RhbGQ1SUh6VVhDTjdBL1hKVDhEck9MbjhGZmRSY1pFbGlxKzhnQ3ozYitNcFRHdmVHNWpyZHhjTU5uekhCM0lmcjdSTlo1UGxXaE5NRVFSQUVRZWh3VXY4QkEwL0pieGovdVROKzY2Q1RuNFFqdnc5WnZjZVEyWE5FM0RhWXJmRjduTlRzL29hcW5hdHBPTGdkdzJoN213WkpVY2t2bms2WDRlY2hLMXJNTVZXbEs5bTUrSVhneFRrZ0piY24vYy8rYVZSclQ0RHRuejFCYmRuUkM2VzVBeWJSWStJMUVXTmN0ZVZzZk91K1ZvOU5NVm5KTDU1T2Z2RU1GQzM2TG14RDF5bGQ5RHdOQjdjei9Pby9SYTFQcG9KYW4razNrOWxqZUl2bjhDUzFaUnNBNkRmcnRwTXFvTmJ5T1VteWpDa2xDMDk5L0tvalprYzJqdnkrWkhRYlRHcVhRVEZmeTFnTTNjK2h6UXZadjI1K1JGVzVVOUgzL3JMb2hPeTNhMkh1Y2QrbkJHaVNHaEYyK2k1eFNCWmNoaGMvbmRlMlJwTVVGR1RjaHFnOEFMRDNRSFNRVVJDRW8wN0VaOEdweEpTVGd4RUk0S3V1Ym4xd0RGcG1KcEtpNEsySS9DNGt5WEw0dTJ1bmtLU28xcHRSUTFRMTNPN3pkQ2MrQ3dRaHNkUGhzNkNQb3VBMURNbzYrTDIxV0ZVcGxHVTIrUDJVSCtQY0taSkVWMWxtYXdkWGhqdlpTQVNmYTdJaHZ1TkZmQllJUW1LZDhWbGdNbWtNS2U3SjZyWGJPM3p1NzRMc3JOU0U0YlFUUWJ5WENzS0pkYXArYncvZWRrMVUrS3lubWtONW9BNlhFVjBCT0JHN1pLYko2TmliV1pvVDczV0NJQWlDOE4wbEtxZ2RKK2FVVEJ3Ri9VZ3Q2RTlxbHdHWWJOR1Z1OXBLTmR2STZUK1JuUDRUOGJzYmFUaFVRa041OEI5bjlkNkVGK1VrV1Nhcjl4aTZqTGdnWWN2TWd4cytaZStxZHlIMHhUYTlhekY5cHQyRXJKcWl4cFp2L2lJaW5BWmdpOUVlMCs5T2ZJZXhOVDJmdkVGVHllb3pMbTZZS3VCMVVicndPV3IzYmtLenBzYWR5NUtXaDltUmhlN3pFdkI3MFAxZWpJQVAxWkpDWnE5UlpQWVlGcldOdDZFcXhrd25KMFBYSThKcEpuc0cxdlI4ckJsZFNNbnRpU092TjVvdHJZMlRHbFR2V3NQZU5lOGxETDRKSnljRHZyUGhOSUFHSTNhRmhJN2tNd0w0T0wwdmVnbUNJQnd2TFlObGJSVXYyTmFwNFRSb05ad0dmR2ZDYVlJZ2ZEZVVkRkxvYTVQZno2WU9tcXZSTUU3N2NCb0VmL09kYk9FMFFSQk9ESy9YSjhKcHgrQmtDNmNKZ2lDMGx4R24xdGt1Zi92T3VYUm1PRTBRQkVFUWhPODJFVkRyQkNaYk9tbEZaMkROeU1lYVhvQTFveENUUGFOTmN4aDZnUExOWCtCejFkTmwrUG10VnIxU0xTbGtkQjlHUnZkaG9lMzl1T3NyY05jZHdsMTNtTVBmTHNWVFg0R2lXY2p1TzU3OHdkTVR0aFFOK056c1d2SVMxYnZXaEpaSUZBNC9oNkxoNTRkYlFqWG5hYWlrWXRzU0ZNMkNIdkFpU1FxTy9ENWs5eGtiTmRiYldCTzFUTE9sa2RsakJGbTlScEtTMXp2aGMyMnMyRVhwbDgvaGFhaE1PQTZDMWNQNnovNUpxK09PTUhRL3J2cm9Ga3duRTFrMWtkNXRDQ1piT2laN1d2RGZqaXlzNlFVeHE5b2xTL2Q3cWR6eEZRYzNmUzZDYVlJZ0NJSWdDSUlnQ0lJZ0NJSWdDSUlnQ0lJZ0NJSWdDRUtIRUFHMVRxQUhmSFFkZlJHcUphVmQyOWNmK0pZOVg3MkdxN1ljZ09yUzFYUWJmMFZVSzhwRUpGbjkvK3pkZDNSVTFkN0c4V2NtdlJBQ29mZmVRWW9nSGFRSUtsMUVCVUVSeFlyQUJjR0NEY1JHVVJCZXZLS0Nla0VVRlN5Z0ZGRlFwQ205dHlRa2dUU1NrRDVKWnViOVk4Z2hZem93UlBEN1djdDFaL2JaWjU5OVFqSno1cDVuZnRzUmpndXNMRXR5bkNKMi95Qy84alhWNlBhSmhZYmRraUpQNlBSdm54a2hKYTlTNVZTN3kwZ0ZWRzZRWi8rVW1GQWxSWjVRODd0ZUx0TGNVczZmY1hydTRST2dtKzZlbm1kVnRwenNkcHNpRDJ4VStGL2Z5VzRyMnJlaUU4OGRrelhUVXVSbExSUE9ISkRkK3MrdWRtSEx5bFRWbHJmTHAweVZxekplZWtLa1lrNXVWOHpSMzVWbFNia3FZd0lBQUFBQUFBQUFBQUFBQUFBU0FUV1h5TEtrNk16T3IxV242d1BGMmk4cDZxUWk5MjlRL0puOVR1MFpxUWs2K2ZNSENxamNRSlZiOUZIcGFrMktOVzdZanE5a3MyWXFKU1pVRVh0K1VJMTJkK1U3NzdCZHF4VnpiS3NrdTB4dTdxcmNySmVxdE93cnMzdmVBYS9rNkdBZFcvZWV2RXFWVTZYbXZZbzBuNzh2QTVxWmxxaXorOWVwV3V2KytlNlRlUGFvUXJldlZGcjgyU0lkSTV2ZG1xV2tjOGNWV0tONW9YMVRZa0owK3JmUG5OcU9yMTlZck9OZEczWkY3UDVCOVhxT3Zld1JNdE9TRkhmNlQ4V2UzS0dVMk5Dck9EY0FBQUFBQUFBQUFBQUFBQURnRWdKcUxoSjdZb2NxTk9vcS93cTFDK3hudDJVcExtU3ZJZzlzTERRb2xIanV1QkxQSFpkUG1jcXExS3p0K0JqNkFBQWdBRWxFUVZTWGd1cTJsZG5ObytCOXpoNVRYTWdlNDNua2dZMlMzYTRhdHd3MTJteldURVVkM0tTeis5ZkptcEZtdEZkczFGWFYyZ3pJYzBsUFNZb1AzYXRUdjN3c216VlRxZWZEbEpHYUlFL2Z3QUxuRXhleVIrbUowYm5heisxYnI2QTZOOHNuc0xKVGUzcGl0TUoyZnFQNDBIMEZqbHVReE1pQ0EyclpZYTJ3WGF0a3MyWmU5bkd1cGJpUXZVcU5qNUJ2bWFwRjZtKzMyNVFTRTZvTDRZZVVFSDdJOGJ0bXQ3dDRsZ0FBQUFBQUFBQUFBQUFBQVBpM0k2RG1NbmFkMmZtVm12UjdKdGNXYTZaRkY4SVBLVDUwcnhMQ0RqcUZ3b29pTGY2Y2duLzdUS0hidmxEcHFrMVVwdVpOQ3F6ZUxOZVNvbmE3VFdkMnJNeTFmK1RCbitYdTdhK0tqYnNwNnNobVJSM2FwTXkwcE56OURtMVNja3l3YW5jWjZSUWNzOXRzQ3Yvclc1M2J2MEhTcFpCVDBybmpDcXJiTHQ5NVd4SmpGTEoxZVo3YjdMWXNoZjZ4UW8zdW1DaEpTbzQrcmNnREd4VVh1dmVLZzFTeHgvOVFTa3pJeFFOSmRwdFZObXVtckpucHlrcFBralhUY2tYamx3eTdJdmR2VkoxdWVWZnB5N0trS2lVMlZDa3hJVXFPQ1ZGeTFFbGxXVkt2OFJ3QkFBQUFBQUFBQUFBQUFBRHdiMGRBellXU28wN3JRdmdoZVpldXFKVFlNMHFKQ1ZGS2JLaVNvNE92U3FVdVcxYUc0a1AzS2o1MHIwd21zM3pLVnBWZlVIWDVCbFdUYjFCMXBjU2VVV3BjUko3N2h2LzVyYzd1L1VtMnJJTERXY25Sd1RxNCtuWFZhRHRFRlp0MnZ4aU8rNStTWTRKejlVMDhlMVNCTlc2U1pKZmRacFhkWnBVMTA2SXNTN0pTb2tNVXNYZXRzdEtUOHoxVzRybmpPclBqYXlWSG4xWnk5T2tpL3h6c2Rwc3kweEx6M1o1bFNWVlM1TWtpajNlOU9IOTZseW8xNnlGcnBrWHBpVkZLdnhDdDlBdFJTb3MvcC9URUdPVU1Ed0lBQUFBQUFBQUFBQUFBQUFBbHdkU3dVZVByTXNYeTZlUnVKVDJGb2pHWmJwaWxGUDNLMVZScVhManNObXRKVHdVb2xsR3pONWZJY2F0WHFWQWl4d1d1cGJDenVaZHRCbkFKN3dYNE4rQzlBQ2dZN3dYNE4rQzlBQ2dZN3dVb0NsNUxnWkxGYS9XMXdXc2RBQUQvWGxSUWM3VWJKSndtU1NteG9TVTlCUUFBQUFBQUFBQUFBQUFBQUFEWEVYTkpUd0FBQUFBQUFBQUFBQUFBQUFBQWNHTWlvQVlBTG1LL2dTb29Bbm5oZHh3b0hIOG51Tkh4T3c0VWpyOFQzT2o0SFFjS3g5OEpDc1B2Q0ZEeStEdDBQWDdHQUFEOHV4RlFBd0FYeWNqS0t1a3BBQzdGN3poUU9QNU9jS1BqZHh3b0hIOG51Tkh4T3c0VWpyOFRGSWJmRWFEazhYZm9ldnlNQVFENGR5T2dCZ0F1a3BLU1h0SlRBRnlLMzNHZ2NQeWQ0RWJIN3poUU9QNU9jS1BqZHh3b0hIOG5LQXkvSTBESjQrL1E5ZmdaQXdEdzcwWkFEUUJjSkRVdFRSWkxSa2xQQTNBSml5VkRxV2xwSlQwTjRCK1A5d0xjeUhndkFJcUc5d0xjeUhndkFJcUc5d0lVaE5kUzRKK0IxMnJYNHJVT0FBQVFVQU1BRjdIYnBmTUpTWHlveFEzSFlzblErWVFrMmUwbFBSUGduNC8zQXR5b2VDOEFpbzczQXR5b2VDOEFpbzczQXVTSDExTGduNFBYYXRmaHRRNEFBRWlTZTBsUEFBQnVaRmFyVlRGeENmTDE4WkdmbjdjODNkMWxNcGxLZWxwQXNkbnRkbVZrWlNrbEpWMnBhV244bndsQU1mQmVjTzNVcmxwUkl3ZjAwS213czFxK1pvdnN2RmhkVmJ3WEFKZVA5d0xjS0hndkFDNGY3d1dYL051djIza3RCZjY1ZUsyK2VuaXRBd0FBZjBkQURRQmN6RzZYVWxMVGxKSksrV29BK0xmaXZlRGFlT2FoSVdyYnZKN2FOcStuN3pidDBPR1RaMHA2U2dCZzRMMEFBTUI3Z1FQWDdRRCt5WGl0QmdBQWNBMlcrQVFBQUFCd1EvRHo4VEllKzNwN0ZkQVRBQUFBUUVuaHVoMEFBQUFBL24wSXFBRUFBQUFBQUFBQUFBQUFBQUFBWElLQUdnQUFBQUFBQUFBQUFBQUFBQURBSlFpb0FRQUFBQUFBQUFBQUFBQUFBQUJjZ29BYUFBQUFBQUFBQUFBQUFBQUFBTUFsQ0tnQkFBQUFBQUFBQUFBQUFBQUFBRnlDZ0JvQUFBQUFBQUFBQUFBQUFBQUF3Q1VJcUFFQUFBQUFBQUFBQUFBQUFBQUFYSUtBR2dBQUFBQUFBQUFBQUFBQUFBREFKUWlvQVFBQUFBQUFBQUFBQUFBQUFBQmNnb0FhQUFBQUFBQUFBQUFBQUFBQUFNQWxDS2dCQUFBQUFBQUFBQUFBQUFBQUFGeUNnQm9BQUFBQUFBQUFBQUFBQUFBQXdDV3UyNENhSmROYTBsTUFjQjNndFFJQUFBQUFBQUFBQUFBQUFLRGtYTGNCdGZEWTFKS2VBb0RyQUs4VkFBQUFBQUFBQUFBQUFBQUFKZWU2RGFodFBoQlowbE1BY0IzZ3RRSUFBQUFBQUFBQUFBQUFBS0RrWExjQnRTMEh6dWxvV0VKSlR3UEFQOWpSc0FSdE9YQ3VwS2NCQUFBQUFBQUFBQUFBQUFEd3IzWGRCdFJzZHJzV3JUMUtTQTFBbm82R0pXalIycU95MmUwbFBSVUFBQUFBQUFBQUFBQUFBSUIvTGZlU25zQ1ZpRSt5Nk0wdjk2dHI4OHJxMXJ5U3FwWHpsWmVIVzBsUEMwQUpzV1JhRlI2YnFzMEhJclhsd0RuQ2FRQUFBQUFBQUFBQUFBQUFBQ1hzdWc2b1NZNUthci91UDZ0Zjk1OHQ2YWtBQUFBQUFBQUFBQUFBQUFBQUFISzRicGY0QkFBQUFBQUFBQUFBQUFBQUFBRDhzeEZRQXdBQUFBQUFBQUFBQUFBQUFBQzRCQUUxQUFBQUFBQUFBQUFBQUFBQUFJQkxFRkFEQUFBQUFBQUFBQUFBQUFBQUFMZ0VBVFVBQUFBQUFBQUFBQUFBQUFBQWdFc1FVQU1BQUFBQUFBQUFBQUFBQUFBQXVBUUJOUUFBQUFBQUFBQUFBQUFBQUFDQVN4QlFBd0FBQUFBQUFBQUFBQUFBQUFDNEJBRTFBQUFBQUFBQUFBQUFBQUFBQUlCTEVGQURBQUFBQUFBQUFBQUFBQUFBQUxnRUFUVUFBQUFBQUFBQUFBQUFBQUFBZ0VzUVVBTUFBQUFBQUFBQUFBQUFBQUFBdUFRQk5RQUFBQUFBQUFBQUFBQUFBQUNBU3hCUUF3QUFBQUFBQUFBQUFBQUFBQUM0QkFFMUFBQUFBQUFBQUFBQUFBQUFBSUJMRUZBREFBQUFBQUFBQUFBQUFBQUFBTGdFQVRVQUFBQUFBQUFBQUFBQUFBQUFnRXNRVUFNQUFBQUFBQUFBQUFBQUFBQUF1QVFCTlFBQUFBQUFBQUFBQUFBQUFBQ0FTeEJRQXdBQUFBQUFBQUFBQUFBQUFBQzRCQUUxQUFBQUFBQUFBQUFBQUFBQUFJQkxFRkFEQUFBQUFBQUFBQUFBQUFBQUFMZ0VBVFVBQUFBQUFBQUFBQUFBQUFBQWdFc1FVQU1BQUFBQUFBQUFBQUFBQUFBQXVBUUJOUUFBQUFBQUFBQUFBQUFBQUFDQVN4QlFBd0FBQUFBQUFBQUFBQUFBQUFDNEJBRTFBQUFBQUFBQUFBQUFBQUFBQUlCTEVGQURBQUFBQUFBQUFBQUFBQUFBQUxnRUFUVUFBQUFBQUFBQUFBQUFBQUFBZ0VzUVVBTUFBQUFBQUFBQUFBQUFBQUFBdUFRQk5RQUFBQUFBQUFBQUFBQUFBQUNBU3hCUUF3QUFBQUFBQUFBQUFBQUFBQUM0QkFFMUFBQUFBQUFBQUFBQUFBQUFBSUJMRUZBREFBQUFBQUFBQUFBQUFBQUFBTGdFQVRVQUFBQUFBQUFBQUFBQUFBQUFnRXNRVUFNQUFBQUFBQUFBQUFBQUFBQUF1QVFCTlFBQUFBQUFBQUFBQUFBQUFBQ0FTN2lYOUFRQUFBQUFBRVVYR09BdmR6ZkhkNDFpNHhOTGVEWUFBQUFBQUFBQUFBQUZJNkFHQUFBQUFOZVJwVzlNVksycUZTUkpMUWVOdStiSDc5dWxqWUlDU3lrNFBFcUhUcDdSaGFRVWx4K3pZbENnSkNucWZFS3g5ak9ielpvMGVyQWtSNWh2eVRjYkpFbXRHdGRWU0VTVTRoT1RjKzNUcEY0TlBUQ29weVJwN3BKVlRzYzBtMHlhUHY1K2hVZWUxNVkvRCtyd3lUT0Z6dUdCUVQwMXRHOW5oWjZOMWxQVEZ6bHQ2OTJ4cFo0ZE8weVMxUGZoRjVXWlpTM1crUUVBQUtEazFhNVdVY051NzZKRm42OVZZbkpxaWMzalA2TUhhOVRBSHBJdWZVNFlQMnFBUmcvcDdkU1dWNy9Mc1dyQk5BWDQrK3BjVEp6dWYyYjJsVXdkQUFBQXdMOEFBVFVBQUFBQXVFSFVxRkplODE5NDdJckdHUFRrakh5M21Vd21UUmcxVUpYS2w1RWtQZkxpZk8wNmNLSkk0L2J0MHFaSS9TNGtwV2piM3FQRzg4cmx5K3FER2VQazdlbWhjYSs5cjZPbnc0czBqaVRKYnRlSS90MGxTY0hoa1ZxNmFxUGVuanhhdlR1MTB2NWpJWHA0Mmp4bFpHWTU3Vkl4S0ZCOU9yZVdKQzMrOGllbmdGcmZybTNVcjNzN1NWSmF1a1ZoNTJLTWJlbVdqRHdEWm9FQmZxcGVxWnd5TWpKemJmUDE4VlpRWUNsSmt0VnFLL3A1QVFBQTRCL2hQNk1IYStTQVcyVXltZVRyN2FXWDMxdFdZSDgvSHk4dG16MGwzKzJyTjI2VHU3dWJidXZVcXRCakQ1dndwcnc4UFl6bmJtYVQ4VGk3M1d3MjUyckxxNThrWldSbXlXNjNGM3JjYk9YTEJzamYxMGNwcWVuNTl2bGcramhWdVBobGt5dFYwT2VVSzdGMzlYdDV0cy82NkJzdCsvNFhWYTlVVHQrLy8zSysrMDk4WTdGKzJiSGZKWE1EQUFBQWJpUUUxQUFBQUFEZ0dydTdiMmU5OE5nOUJmYnBNbUtLa2xMU2lqV3VwN3U3VVYzdFNuaDVlbWhvbjg2NTJpc0VsVGJDYVphTVREV29WVTBOYWxVcmRMeGwzLytpTnljOVdLUmpIejRWWmdUVVdqZXBxOWxUeDZoc2FVZUlxMmY3bHNVS3FObnNkdGxzTnBuTlpwbE1adG50ZG0zZWRWQzlPN1ZTaTRhMU5PWGhvWHB0MFFwSmpzb1hqbk84ZEFPdGFzVWdXVzAyeFNlbUtOMlNvYWRIRGpDMlRYeHdrQ1krT01oNC91YmlsVnF4Wm92eGZPa2JFeVZKbFN1VU5jWmErc1pFSFQwZHJyRElXRDB6Wm9qVFhIZXZtdS8wdk84akx5a3lKcjdJNXdvQUFJQnJiOVAyZlJvNTRGWkowb0FldCtpcmRWdDE0SGhJdnYzTlpuT0IxK3RsQTB2SjE5dExEV3BWTGRMeGQzdzV0OGp0aGJXTmZ1NWQ3VGx5S3QvQWxpUzl2K0pIdmI5aXJTVEpaSEtFMzZ5Mi9MOW9VYjF5T1ZVdVh6YmY3ZGVEbkNFK0FBQUFBSmVQZ0JvQUFBQUF3SW1QdDFldUFOWGZlWGw2Rk5vbjI3THZmeW5XOFQwOTNQWFl2WGZvd2NFOVpUWTdnbVh6UC92ZVdLSXoyMjJkV3N1Y293SkVYcXcydTh4bXlkL1hXMzI3dEZHVzFhckRwOEpVb1d4cGhaNk5Wc1BhMVhRc09GeXJGa3pMdGUrOEZ4NlZKSDI0Y3AxOHZEMVZxVnlaZkk5anN6bFhtMmpadUk3VGMyOHZUN1ZzWEVkV20wMWhrYkVGemxtUzdMYWlWNjhBQUFCQXlkaDc1TFEyL0xGSFBkcmZwQjgzLzZrTHlTbEYzcmZYNkJjVUc1OG9TZnBvNW5pMWFWcFBrclRvOHpYRzlmTjkvYnBwV044dVNraEswZWpuM3JuNkoxQk1ack5KejQyOVc1TGs1ZW00dlZRMnNKVFJsdTEwZUpTK1dMc2wxLzcvWkJ1Mjd0R3BzRWc5ZHUvdFR1MmxTL2taajk5Y3ZGS1M1R1oySy9KbklRQUFBQUFPQk5RQUFBQUE0Qm83SGhLaFpkLy9tcXY5MWx0YXFNckZpbHVqQnZiVUk4UDZGRGpPM3RYdjZmQ3BNQTJmOUxZazZlU1pjMm81YUZ5ZWZYZXVmRWVlSG82UGdQbjFjYVdXZzhacFNPK09ldW5KK3lSSjkweDhTOGVDdy9YYzJMdDF6eDFkalQ1ZGIyNm0xUXRmTkg0T3lhbHBtdmJ1Wi9wMTU0RmNZNzQ1NlFHblpZc0tVcTVNUUs0cWJwTkdEOWFuMzI3U3NlQ0NxN0sxYjlsSVRldlZrQ1N0MnJoTnJ5NVlMa2w2ZGR3SURlelpYdkdKeWRxd2RZL1RQdE1YZmk1SjZ0SGhKblZ1M1VReGNSZTA2UE8xaW9tL29QM0hRclJqMzFIZDE2K2I3cnF0azg2Y2pkSDQxLytyMHFYOGpNcHJ0bUlzcndRQUFBRFhLcWlxV0xiK1BXNVIveDYzNUxrdExUMURIZTZkNU5TMmNjbk1QUHVlVDBqUytZUWtTWktIdStQNlBTUThTc0hoVWJuNjNqSDIwdEtURHcvdG95RzNkWFJxSHoya3QrN3UyOW1wTGE5K2tveXczUHNyZnN6M0hQY2NPYVgvdnZxVVUxdHBmMS9qZWo3YjczOGQwaGRydCtqMlIvSmZHalBuejNUbzA2L3I1Smx6K2ZhOUZ0WnYzYTBOZit6TkZWRExyclJzeWNnMEtpYm4vTEpPOXVjV0FBQUFBQVVqb0FZQUFBQUExOWkrbzhFNmRPS01CdlM4UmFzM2JEUENTTzF2YWloSmlveU5WNXJGVW1MelMwaE1kZ3F4ZVhsNjZNdDNuMVhOS2hWa3RkcjArS3NMdFhQL2NaY2NPelloVVVHQmppVTk5eDhMMXJOemx1cHNkSnpNWnJOc0JTd2ZkS1d5ei9mV1cxcm9uZWNla2VTNFVYWTZMRkxmdmYrU1RDYVRUcDQ1cDRYTGZsQXBQeC9kMXFtMUJ2WnNMMG1hOSttM3lySmE1ZUh1cHN3c3F3TDhmUlVXR2FPeXBVdkpiSEpVZVBQMTl0S2QzZHNxSlMxZDFTdVYwL0QrM1pXWmFaVWtIUStOVUhCNGxMR1VxU1RaN1haNWVYcklrcEhwc25NR0FBQkF5ZG00YmE4eU1ySWtTZTFiTmpTdUJXdFhxNWlydW0vTHhuV2NBbDJEbjNwTndlRlJPaHNkWjdRbHA2VWJqN1BiazFQVGNyZmwwUytuN0NVODgrTG1WclF2aDJSbFdZdlU3NSt1dEwrdlJ2VHZMa2xPVlpDenJKZk83NWt4ZCtuaHUvdm8xbEhQWGV2cEFRQUFBTmNWQW1vQUFBQUFjSTFWcjF4ZWM2YU9VWU5hVlJYZzU2dWxxemJLM2MxTk5hdFdrQ1FkUFJXbXc2ZkM4bHdXNTQ1dWJWWEt6MGVTOU1YYUxUb2JrL3VtMHRVMjhZRkJxbG5GTVRjM043TSttRjYwQ215WFU2bnQ4TWt6ZXUzOUx4VGc1NlBQZjlnc205MnUxazNxNnJVSm8vVHFndVhhc2Y5WXJuMitXcmRWcnkxYWtlZDRjNlkrcko0ZGJsS1cxYXFiNzVvZ3liSGNacm9sbzBqenNkbnRlbjd1SjFvODQyblZxMUU1ejBvWHJ6dzFRcTg4TlVKdkxsNnBGV3UycUVHdHFsbzg0Mm1uUG42KzNtclR0SjVPaDBXcVgvZDJxbGF4bkxIdFFsS0t6R2F6ckRsdWRKbE1KcTJZTzBVaEVkR2ErTWJpSXMwVkFBQUFybEhRY3BYWjFjT3lyRlo5dlc1cm5uMHlNck55dGIzNXdVcW5KVDV6ZmxraFcxcTY4eldyajdkbnZ2UDQ3NHExK25UMXowNXRpNzljbDZ0eWMxNzlzajEyN3gzNWpwK3Q5V0RIZGU3dVZmTWxPWlk1ZmZEaThxT2JQbmxkWlV1WFV1WmxCTlNHOU80b0gyOHZMZi9oVjlsTG9KcndyQ2xqbko2N21VMTY5NFd4cWwydGtpUTVWWFMyV20wNmZQS01tbHlzc256MGRNRVZtUUVBQUFBUVVBTUFBQUNBYXk3K1FySktsL0tUSkQweC9FNXQrZk9nQXZ4OTVlN21Ka242Ni9BcGJkOTdWRkd4OFFxTmlIWmE3dkdXbXhvWkFiVTNQbGpwOHJuMjY5NU85OTdadGZDT1Y5SDNtM1lZajd2ZTNFeHZUUjR0SDI5UHpaLzJxUG8vUGwzUjV4T0tQRloyMVFoM056ZDVlcmdySXpOTE15ZU1VcTJxRmZUVnVxMWFzWGFMWmsxNVNMMDZ0TXkxNzFmem56Y2V2N1g0SzAxOVpHaVJqaGtTRVNXNzNhNjRDOGt5bTAwcUUrQ3ZoTVJrTFYzMXMwNkhSZXJQZ3lmMDlYdlBxM0o1eDNKQWQ5M1dTVGMzcTY5M1AvbldHS05pVUtDcVZ5NnZsTFNTcTZRSEFBQUFoNEt1dTdNRGFwbVoxbUpkbitlM3hHZE9YZStmb3NrUE9aYVNuTHQwdFhaOE9kZHArOHRQRGRmZ1hoMktmTXo4Zkw5cGgxNmMvNzljeTF2bVpmSEtuNHdxd1pKeitNNXNkbFJZeTFsaHJDanV1YU9yaHZicEpKUEpwQzV0bXVqRitmOVRUTnlGWW8xeHRWbHRkazE0ZmJGbVBmT1FxbFVxcDA5V2JYVGEvdVQwUmVyYXRwazhQZHgxTXJSa2x5Y0ZBQUFBcmdjRTFBQUFBQURnR2t0T1RkTXI3eTNUb2xlZWxLZUh1MTRiUDFJN0QxeGFNdk92UXljMTRZR0JHam1naDViOThLdm1MbGxWNkppckY3NVk0SFlQZDdjaTl4MzA1QXhKVXNkV2pmWHlVOE9kdGcxKzZyVUM5MTN3NHVPcVdqSElxZTI5YVkrcHk4MU5uZHErZUdkcXJuMnpseTFxT1dpY1RDYVRIcnFydDU0YzBVOW1rMGxXcTAzUHpmMGt6M0RhMEQ2ZE5MUlBwMXp0ZmNhOHFJVEVGT041Z0wrdnlnVDRxMGY3RmpLWlRPcmVycmsrWDdPNXdQUEo5dm1hemZuMnpibmNraVNkVDBoU2gzc25LeXZMcXRsVHg2aDd1K1lLanpxdnBhczJxazcxU3ZwZ3hqZ2puTGIvV0xCYU5LeXRTdVhLS0NRaVNobVpXZkwwY05jcjQwYkkzYzFOaDA2RUZtbCtBQUFBK09lejJXd0tpWWpPZDN0Y1FwTFRjdzkzZHlNQXQyRFpEeTZkVzNGNGUxMnE1SmFlY2FuS20vdkZKVUNMVzBHdFVaMXFNbDBNdmJWdjJVaGZ6WDllMHhjdTE4L2I5bDJGMmVZdlo5RHU3USsvMHJhOVI1MldWNzI5YXh0dCtmT2dBZ1A4ZFdmM3R2bU9jL0xNV1pmT0V3QUFBTGdSRUZBREFBQUFnQkt3YmU5UmZiVnVxNGIyNmFRbTlXcW9ZZTFxa3FUUXM5RTZlanBjazBZUGxwdWJXYU1HOXRDSjBMTk9WY1h5VXV2aThxQkZVWlMrbmRzMDFaeXBZNXlDYlpKMDVseE1nZnRkem5JK2YxZTljbm05OU1SOWF0dTh2aVRKa3BHcEtiTSsxdVpkQjRzMVRucEdwbUlURW8zbjVjb0VhUHlvZ2NiTnI0KytYaS9KVVIxdFlZNGJmcDNiTk5XazBZTWxTY01tdktuTXJDeVpUU1o1ZUJUdEk3VFpiTkxQUzErWG40K1gwYmJ2NkdsSmp1VlNtOVd2S2NueE8vREVxLytuRGkwYkthaE1nSUxEby9UWG9aUHEwTEtSNnRXb0xFbGF2M1ZQc2M0WkFBQUEvMXdwYVJianl5RDVxVjJ0b3ZIWVBjZTF1TTFtSzNDLy9vOVBML1o4dmwvMGt0UHpsb1BHU1pLZUdYT1hSdlR2TGtsNjlLVUYyckgvbUZPL3dJdlZvQ1U1VmZ3MUtxZ1Y4elBCcXd1V3EzWFRlcHI4MEJCNWVyaXJ0TCt2NWt4OVdGK3QyNnBaSDMwdFMwWm1zY1lyc2h3QnRhanpDUW9PajNMYS9Pd2pkeGRwbUIzN2ppa3BKZTJxVGcwQUFBQzQwUkJRQXdBQUFJQVNNbmZKS3JWdjJWRFZLcGFUMjhWcUE5Ly9zbE0ybTAzUHpsbXFMOTk5Vm1VQy9EWHRzWHQwSWlSQ1IwK0hYNU41VmE5Y1h2T2VIMnZNS2FlL3ZwNVg3UEdXZkxOQmF6YnZVcGMyVFkzS0EyOS8rSlhpTGlScllNLzI2dEN5a1NUcDJUbEwxYTFkYzMwMTd6bDVlWHBJa2hJU2t6WHhqUSsxNThpcDNBTmZ2S0cwYy85eC9mRHJUa25TZ0I2MzZPWm1qbUJidWlWRFViR1hLcTZOSE5ERE9OYXVBeWUwYzcramFsMU0zQVcxYlY1ZmRhcFYwb0hqSVU3TENZV2VqWllsSTFNM042dXZEMTk3dWtqbmE3WGFkT2hFcU5xMWFLQzA5QXo5c2VlSUZuMytveVRwbFFYTHRHckJORVhHeHV2WjJVdGt0OXYxeDU0anhyNXZmL2lWM3BvOFdqV3JWTkNLTlZ2MDE2R1RSVG9tQUFBQVhDY3d3RisvZnZwR2dYMTh2RDF6VmRiTjF2SGV5VXBOdCtqMzVXL0wzOWVud0hGeVZpd3VFK0F2U2JMYjdVcEx6OGh2RjBsU1dCNWZKSGxyOG1qMTZkeGFrblRIMkpkMU5qcXV3REVreVdReXFXZjdteVE1S2dPN3VabTE0S1hIWmJYYU5IN21meVZKRllJQ2pmNUp5YW5HWTNjM1I2Q3V1RXQ4U3RLWFAvNm1nOGRETkd2S0dLTWk4OUErbmRTNlNWMU5ldXNqQllkSEZudk13bmc0QlFEdGx6Mk8zWDc1K3dJQUFBRC9GZ1RVQUFBQUFLQ0VwS1piOU1wN3k1MkNUK3UzN3Bia0NFMjlQSCtaNWs5N1ZGNmVIcG85ZFl6dSs4L2IrWTZWWGUwZ1B6dFh2aVBQaXhYQUN1dnI2KzBsazlrUi90cXdkWThhMUs2cW1sV0tYcUh0NzNZZmRvVEw2bGF2YkxTdDJmeW5MaVNscUZYak9rWm83S2ZmL3RLeDRBaDFhOXRNa25Rc09Gd1RYbCtzY3pGeHFsMnRvbE5GQXc5M04yTkpuaE9oWi9YZHhRcHpiWnJXMDgzTjZzdHV0OHVTa2Fud3lFczM2ckxEY1hhN1hlOSsrcTNUSE8vb2VyTTZ0Mm1xLzMzM2l3N21XRlp6UUk5YlpNbklMTkxOdkp3bXZybFlYaDRlU3JkY3VwSG82KzJsQVQzYXkyYXp5ZFBEUTE1ZW52TDlXM1dKcU5nRVBmanNPNUtrTkV2Qk55RUJBQUJ3ZlVsTnM4ak5mQ2tVNWVQdFdDb3pJek5MVm12dUNtblpsWGRqNHhObHl5TUVOV1BoNTNwdDBRcjk5Zlc4Zk1OeDJkWis4R3FlN1czdUdpOTdqbkJXeTBaMVZLbDhHVW1PenlhKzNsN3EzTHFKN0hhN3FsY3FwN0RJV0tmUEJySHhseW9XWndlK01yT3lDcHhMZmc2ZkN0UHdTVy9ycmNtajFmN2laNFJTZmo1S1NVdS9yUEVLNDVtalF2STd6ejJTYTN1cndVK3JXN3ZtR25OWGIzMjlmcXRXYjl4dWJKdjQ0Q0E5TUtpbm9zNG5LQ3d5MWlYekF3QUFBRzRrQk5RQUFBQUFvQVJsTCsyWjdkRmh0K3VGZHorVkpHMzU4NkMrMzdSRGQzUnJxMDNiOTE5V0pZTExrWnB1MFptek1ZcUp1NkJwOHo3VEYrODhhMnpyTW1KS2dmc3VtL1dNYWxRcG4rZTJhcFVjbFJDeXJGWWw1cWkwa0ZOd2VLVG1mTHhLZFd0VTFydWZyRlpHWnBZNnRtcXMrZE1lMWNxZmZ0ZXNqNzZSeldaVDZSekxDcVdsWDFwV0tMc2lSWGE0S3pnaVNuYTczVmpXVTVKV2JkeW1rNkZublk3cjQrMVlqak01MVhscG5oY2V1MGNabVZscWQvZkVmSU45ZWQwTXJGdTlrajU5YTFLZS9TVkhGWTcxSHhXOHZGUGZSMTVTWkV4OGdYMEFBQURnZXVtV0RDMzVaa09lMjBZUDZTM0pjWTM3MmJlYjh1eVRIZGk2YmN5THVyT2I0MHNUZit3NW9sOHVWbVY3ZGNGeXJkbThTNUx6RXAvMzNOSEZPSDY1TWdHNXhyWFo3WkwxeXFwMy9UMFlONmhYZStQeDk1dDI2SGpJV2NWZFNGTFowcVUwdEU5bnZmUEphalZyVU5Qb2MrWmk1VFozTnpmam1qc3JxK0RsU0F0eUlUbFZUMHhmcElrUEROVFFQcDMxOU16L0t2cDhRdUU3WGdiZmk1OEI4bU9TTk9hdTNtcmVvSllhMTYydUMwbXArbVhIZm5XOXVabEdEdXdoU2ZwazFjWTh3NFVBQUFBQW5CRlFBd0FBQUlBUzByUitUVDA5c3I5VDI1M2QyK3IzM1lmMTQ1WS9KVWx2Zi9TMVBsbjlzMDZlT1hkTjU3YjhoMS8xM2FZZHNtUmtPclc3dWJubHM0ZERqaHhZTG8zcVZKY2tuWXVKTDNBWm5LL1hielVldDIxZVgzT21QaXgzTnpmZGQyYzM3ZHgvWEwvczJLL0s1Y3NhZlM1Y0RMdDVlcmlyVVIxSDRDLytRcklrS1MwOVE2Rm5ZMVNycXFQS1EyeDhvdVo5OHExZWZuSzRNakt6OU1ucWpRb09qeklDYjAzcTFWQklSSFN1T2MyZU9rYTlPclFzOE55dnRndEpLZGYwZUFBQUFNaGJ1aVZEOHo3OUxzOXQyUUcxekV4cnZuMnllWGw2YU9iRVVaS2tuZzgrYjdUUG5EaEtNeWVPMG05L0h0S2t0ejdVZlpQZTFqTmo3bExySm5VbFNkVXJsOWQzaTE3U3o5djI2YlB2TnVWYjNmZkgzLzdTdTB0WEc4K2ZlM1NZdXJkckxra2FOWFdPb21JZFFhL0pEdzFSNzA2dGN1MGZGRmhLZmJ1MGtlU29Vbno0Vkpna2FlM21QM1gvZ0ZzMXNPY3RlditMdGVyU3BxbXh6LzVqd1pLY3E1RmRiZ1cxYkRhYlRYT1dyTkwvdnZ0RlVTNEtwMGx5K3RMTGhEY1dLelFpU3FzV1RMczBEN3RkejgvOVJKL1BuU0ovWHgvTm1UcEdYL3o0bTRiMDdpaXp5YVRnOENpdC9PbDNsODBQQUFBQXVKRVFVQU1BQUFDQUVsQ3pTZ1hOZTM2c3ZEdzlKRW5mclA5RFEyN3JLRWw2NGJGaDJuZjB0TTVHeHlrcEpVMUpLV2tGRFZVa1puTUJ5YkU4ZlBuamIzbTIvM3F4eWtOeFZTNWYxcWdHY2VwdjFjdnkwN3RUSzgyY01NcTQyZlhwdDV2MHk0NzlrcVI2TlM0dEYxcTlVamx0K1BnMWVYaTRLL0RpVGFid2k4dnNkRy9YM0ttaTI1d2xxM1FoT1ZVVnl3V3FUZE42YXRHd2xvYU1tNmxLNVFJbFNWM2FOTldGeEV2QnNGdUcvVWVXakV6Tm5qcW1XT2Q3NUZTWStveDUwYWx0L0tpQnVxUGJ6WktrV1I5OW80MS83TW0xMzZ3cEQ2bEZ3OXJLeU14U1dqcExmQUlBQU54SVN2azVxdjNhN1hiNWVGMnEzcFdhYmxGR1pwYVNVOVBVcUU1MS9lZkJRV3JadUk0a1J3QXN3TjlQdGFwV1VNOE9ONmxlemNwNmJkRUs3VHB3SXRmNDZaWU1wMEJYemkrYnhNWW5HdHZTODFsS2ZzSURnNHpQSjU0ZTdwcjc3TVB5OXZKVTVZdExmZ1lHK092TlNhTlZ2bXhwU2RMeGtBZ2pMT2Z0NVdtTWs1bDFkU28vRnplY0ZoUllTazNyT2FxN25RbzdwNGlvOHdYMnJ4QVVhRHcrY3ZKTW5zY0xpNHpWbEZsTDlONjB4K1RtWnRaOWQzYVQ1S2c4OS9KN3k2N2F1UUlBQUFBM09nSnFBQUFBQUhDTk5hbGJYZk9uUFdZczA3TnArejVOLzcvUDVlSGhydjYzdHBPL3I0OG1QREJRVTJZdGNkb3Z3TjlYNWNxVUt2YnhibXBVVys0WEs1OWRxMlZDLzI1STczRHdlRHNBQUNBQVNVUkJWSTdHNHdNblFndnM2KzdtcHZHakJ1aitBYmNheXdTdDNyaGQ3K1NvQnRHbVdUM2o4Yy9iOW1uWTdWMmN4bGl6ZVpkdXVhbWgzcG84V3VZY1pkMnFWaWg3OFg4ZHk0MkdSOFdxWWxDZ3NUU295V1JTL3g2MzVKclR0SGMvMDZzTGxoYzQ3NXczK2pLenJNWU5MaTlQRHoweC9FNGpuQllaRzYrdjEyL044OFpnVUtEamR5Sy9KVkFCQUFCdy9hcFYxZkdGRFpQSnBJOWZIMiswejF6MGhkWnMzcVduUnZUVHAyLzl4MmpmZGVDRUpyNnhXSmxaV1hyczN0djF3T0JlcWxtbGd0NmI5cGp1SHYrR3dpNStLYU1vdkwwODFmMldGc3JLc3VxbVJvN3dXODZsS1UwbWsrcm0rQkpJelNvVlZMTktoVnpqZEd2YnpIaThhc00yNDNIT3BVbnpDOEM1V3IvdTdUVHh3VUdTcERFdnpDczBvRmEvWmhWSmppQmZUSHlpOGRuajcvWWNPYVcvRHAxVXV4WU5qTGJUNFpFS2pZaTZTak1IQUFBQWJud0UxQUFBQUFEZ0dtdmJvb0VSVGd1SmlOYUw4LzhueVZIZHEzT2JKdHEwZlovbUxsMnRjbVVDOU1VN3p5ck5ZcEhWYWxQNXNxWGw2KzJvdEpDUm1mK3lPUU43dHRlazBZT1ZuSm91cTgybUtqbVd3NHlNamIraXViY2NOTTdwdWJ1Ym14RjY4L1gyMGcvL2ZWbGxTenVINkNvR0JXcDQvKzdHOHovMkhNbDMvQllOYStuNVIrOHhsdXFVcEJWcnR1aXRENzh5bGdYMTh2UlF0N2FPcFlvc0dabmFmZmlrWXVNVDVlL3JyZmpFWkgyejRRK2xwS1ZyL2d1UEdoVWdzdDF6UjFkdCtmT1FLbDJzQW5Ic2RJU3hkSkxrQ1BDNTUxakdkRVQvN29vK2YwSHBsZ3hsV2EyeTJTNHRUV28ybTJRMm0yVTJtZVRtWnBhYm0xbkhneU4wOHN3NXVidTVxVW05R3VyZXJya0c5bXl2b0VESHp5UXp5Nm9YM3ZsVTZaWU1CZmo3eXBLUktVdEdwc3dtay9wMGJxMnFGUjNCdWFnci9IY0NBQURBbFNzVDRLK25SdzBvVWw5UEQzZTkvTlR3QXZ1Y2owK1U1TGptekZtOXEvMU5EUlYxUGtIZmJ0cWhWazNxcWtHdHF2cjQ2dzM2WXUwVzJXV1htOW1zRDFldTAvNWpJWnI2eUZDOStjRkt4VndjcTZneU1ySTA0K243alNwdWtuUXNKTUo0YkxmYjlkYmlsZnJrVFVkQUxpVTFYWEdKeVlxL2tLUzRDOG1LVDB4V3MvbzFqVkJYYkh5aVRvZEg2c2ZGcnlvejAycGNYMHU2S2hXZ0wwZXorbzdxYVluSnFkcDc5SFNoL2R2ZjFGQ1NGSG8yV2g3dWJtcGN0N3JUZGo4Zkx3M28wVjRQM2RYYnFCcVhyWDdOS2xxMWNKcitiL2thZmZ2emRpcXBBUUFBQUlVZ29BWUFBQUFBMTlpS05WczB2RjkzU2RManJ5eFVTbXE2SkNraE1WbURubnhORjVJY1MweW1wS1lyM1pLaGFoWEw1UnBqMzlIZ2ZNZDNMQVBrcXdCLzMxemIxdjIyK3lxY3dTWEw1enlqV2xVcktqUExLaTlQZHlQY2xmT20xTE5qNzVhZmp5TllGeHdlcFNPbnd2SWNxMlhqT2xyeStnU2pjb0hOWnRPOHo3N1RKNnQrZHVvM3NHZDc0OGJhM2lPbmxabGxWYS9STHhqYkIvVnFyOWxUeGhqakhENTVSci91UEtBbmh0K3A4bVZMNjh0M256WDY3ajU4VWtOdTZ5UkpPcCtRcEhtZmZxdFh4bzB3cXE0OVBiSm9OeVN6UFR4dHZvYjI2YVFwRHc4MWxpYk5scENZckttemwrcXZReWNsU2E5UEhLWE9iWnJLWnJkTGRydk1aclBSOS9mZGg0dDFYQUFBQUZ4OS9uNCtHdHlyUTVINnVybVpDKzBiZHlGSmtxTTY4TUVUSVpyNDRHQ1Y5dmRWL3g2MzVLcmlPMzdVQUkzUEp4ejM3dk5qTmVLWjJUcFVTR1hpbkd4Mm00NkhSS2hOVTBjbDR1TWhFWnErMExsQzhMNmp3WHJvK1hkMUtpelMrRXlTclg3TktsbytaNHJ4L0oybHE3WDcwRW1WQ2ZCM1d0N1RicmZyWURIbWRUVTFhK0FJcUczZGM4U3BPbHhlM04zYzFLeEJMVW5TcmdQSDlkT0gwMVVtd04vWTNxNUZBNDI3djUvVHVhV21XN1RzdTE4MTVMYU9DZ29zcGJLbFMybmE0L2VxZDZkV2V2U2xCVmYvaEFBQUFJQWJpTG53TGdBQUFBQ0FxOG1Ta2FsWkgzNnRoNTUvVitkaTRweTIvZjFHMExIZ2NLZm5OcnRkKzQ0RzU3cVpsRk5vUkxUUzBwMlgxVWxPVGRQWDY3ZnF2MS84ZUlXemQ3WmwxMEY1ZXJqTHo4ZkxxZkxZOTcvc05CNi84Y0ZLblRwelRwTDA2ZXFmYzQyUmJlK1IwOXE1Lzdna1IwV0dKNll2eWhWT2t4eExvcDRJUFN0SldyOTFUNjd0VzNjZjBia1lSd1d5a0lob1BUbDlrVDc2ZXIzMkh3dHg2aGNibjZoZEIwN29neTkrVkd4OG9yYnZQYXJ2TnUzUUk5UG1hOGYrWThXdWdwQ1luS3JkaDA5cHplWmRUa3QwV2pJeXRXTE5GZzE2YXFaMjdEOW10Qjg5N2ZpM05adE1UdUcwYlh1UGF1bXFqY1U2TmdBQUFQNzVsbnpqdU1iYnNlK29WbS9jcmp2SHZxTFpIMytqM1lkUEtUWGRVdVJ4UWlLaW5jSnB6ODVacW1mbkxOVlg2N1lXdU4ra3R6NVM3NGVtcWYwOWt6UnN3cHZHOVdoT3V3K2Z5dldaUkpKT2hKN1Zxd3VXS3lYTm91OS8yYWsxbTNjcE04dXFmY2VDWmJQWmxKSm1VWEI0cEY1NmI1bU81NmpNZHEwRUJaWlM1WXVWbzdmc09saG8veXlyVlRQKzczTkowcy9iOXVtUDNaZXFQS2VtV3pSbnlUYzZIUllweVJHNlcvZjdiZzBaTjFNTGwvK2d1OGUvb1IrMy9HbjAvL0xIMzY3bXFRQUFBQUEzSkZQRFJvM3RoWGNEQUFBQWdIKzJqMmFPTjZvQlBEeHR2djQ4ZUtLRVozUjErSGg3eXRQRFEzYTdYVmxaVnFWYk1od1Z0d3JoNGU0bWs4a2ttODB1bTkwdW02M2dDZ0lGZWV6ZU80d2xTVjlidE1KcFc5UDZOVFdpWDNkWmJUWmxXYTFLVGJQbzhNa3ordkczdjV5T1dkcmZWMC9kMzE5dmZMRFNxZjNXVzFxbzFjVWxOdWN1V2FWYVZTdG85SkRlbXJOa2xWUEk2KzlLbC9MVHJHY2Uwb1RYUDhqelpsNmpPdFgwL0tQM2FQek0veW8rTVZtU1ZNclBSODgrY3JkNmRyaEpzUW1KbXI3d2N5TVFWNzFTT1pYeTk5WGhrMmVNTWR6Y3pDb1Q0QzhmTDA5NWVEaXF3N203bVIzTGVwcE5NcGt1L2lkSHRiV1V0SFRqWmx5Lzd1M1V0VzFUYmQxOVJEOXYyNmZrMU56TEhOV3FXa0Z0bXRhWFhZNS8yNVMwZElXZGl5MlJHM29BQUFEWHlvMTYzVjVVdy90MTA5ZnIvNUFsSXpQWE5pOVBEM2w3ZWNyVHcxMXVack5NSnBQanVsTW1tVXlTTGxiNVRVdTNLTFlJUzN5T0h6VkFuVm8za1NROU9YMlJZdUl1WFBIOHExWU1VdlQ1aEN0ZTB2S1dpOHRyU280SzBILy9nazF4ZFd2YlRQTmVlRlEybTAzZFJ6MVg0R2VKbkViMHYxWEx2djlGN1ZvMFVPc205UlFUZDBGYjl4eFdaRXk4NnRhb3JGRURlMmpaOTcvbWVZM2VxRTQxM2Q3MVpzMzc1TnNpZlVZREFBQUEvczBJcUFFQUFBQzRJZnpiYjNUOUc1bE1KdGtMdUJGVTJIWUFBQUJjZTF5M0F3QUFBTUMvRDB0OEFnQUFBQUN1UzRXRnp3aW5BUUFBQUFBQUFBQlE4Z2lvQVFBQUFBQUFBQUFBQUFBQUFBQmNnb0FhQUFBQUFBQUFBQUFBQUFBQUFNQWxDS2dCQUFBQUFBQUFBQUFBQUFBQUFGeUNnQm9BQUFBQUFBQUFBQUFBQUFBQXdDVUlxQUVBQUFBQUFBQUFBQUFBQUFBQVhJS0FHZ0FBQUFBQUFBQUFBQUFBQUFEQUpRaW9BUUFBQUFBQUFBQUFBQUFBQUFCY2dvQWFBQUFBQUFBQUFBQUFBQUFBQU1BbENLZ0JBQUFBQUFBQUFBQUFBQUFBQUZ5Q2dCb0FBQUFBQUFBQUFBQUFBQUFBd0NYY1Mzb0NBQUFBQUlEY2FsZXJxR0czZDlHaXo5Y3FNVG0xcEtmamNsTWVIcXE2TlNySlpyTnJ5cXlQbFpTU2xxdlBqS2Z2VjRWeWdjck1zbXJDekErVVpiVVc2eGgrdnQ2YTlPQmdlYmk3U1pMK1BIUlMzLzY4dmREOWVuYTRTVFdyVkZCd2VKUisyYkUvMTNhenlhU0dkYXFwVWUxcU1wbE4rbWI5SDhXYVY3YW05V3VxU3ZreVNrcE4xNG1RQ0oxUFNMcXNjUUFBQU9BYUEzdTJWK2ZXVGZUNzdzUGFzdXVnNGhPVGpXMmVIdTRhUDJxZ3ZEdzlKRW0vN05pdnJic1BYOVp4V2pTc3BUclZLK25VbVVpZE9uTk9xZW1XeXhySDI4dFRUZXZWVUt2R2RmVDc3c002ZWpyOHNzYkpOcURITGNialgzYnN6L09hdlRpQ0FrdXBXcVZ5cWw2cHZLTGpFclJ6LzNIOXVQaFZWUXdLbENTMUhqSytXT1BkM2JlekFnUDhKRW1MdjF4WHJIMGZHTlJUUS90MlZ1alphRDAxZlpIVHR0NGRXK3Jac2NNa1NYMGZmbEdaV2NYN0hBSUFBQUNBZ0JvQUFBQUEvT1A4Wi9SZ2pSeHdxMHdtazN5OXZmVHllOHNLN08vbjQ2VmxzNmZrdTMzMXhtMXlkM2ZUYloxYUZYcnNZUlBlTFBaOHIxVGRHcFYxMzUxZFpUS1pkT3JNT2JXL3FhSFQ5alBuWXBXUW1LeitGMitJaFVSRTY5WmJtanYxc2RyczJyUjlYNzdITUp2TmVuM2lBK3JXdHBuUmRpd2tva2p6NjkrOW5icmYwa0lidCszTk02QW1rMGtmVEIrblVuNCtTa3hPMWVvTjIyU3oyd3NkdDBKUW9FdzVubzhmT1VEdFdqU1FKSTE1WVo3YzNkeHk3Wk9TWmxGeTZwWGRDQVFBQU1EbHVldTJqbXJSc0xaNmQycWw4VFAvcTgyN0RocmJuaHplVHlQNmR6ZWVwMXN5OGd5b2xmTHp5WE5zcTlXbTFIU0xTdm41YU5hVU1VWklhL2JIM3poOUFjSnFzOG1Ta1ZtaytjNmNNRW85Tzl3a1NhcGV1WHlobnlzS00vM3ArNDNIUTU5K3ZVZ0J0WFl0R3FoVzFZcXFVTGEweWwvOHIwSlFvS3BXQ0pLUHQ2ZlJiL3ZlbzlxNS83amN6R2FaelplMytNK0kvcmVxVnRVS2tvb2ZVQXNNOEZQMVN1V1VrY2ZQMXRmSFcwR0JwU1E1L3AwQUFBQUFGQjhCTlFBQUFBRDRoOW0wZlo5R0RyaFZrcU5Ld1ZmcnR1ckE4WkI4KzV2Tlp1TkdURjdLQnBhU3I3ZVhHdFNxZXJXbmVsVk1HajFZSnBNanFsVzNSbVhObWpMR2Fmc1hhN2M0VmFlb1ZiVkNyajRabVZscWQvZkVQTWQzY3pOcjVvUlJUdUUwU1pyNHdDREZ4RjNRdXQ5M0YydStwZjE5MWJsTlU2ZTJjekZ4S3VWWFZRSCt2aG81cUlkaTR4S2R0dS9ZZjB5eDhjNXRQMzA0WFdhVFNYbjVhR2JlMVNJKy9YYVQ1aTVaVmF6NUFnQUE0TXJWcmxaUkxScldsaVFsSkNacjYrNGp4cmEyemV0cjVLQWVUdjJIOSsrdTlWdjNhUCt4WUtmMjM1YTluZWY0ZTQrYzFrTXZ6TlBienp4a2hOTWthZkpEUXpUNW9TSEc4OE9ud2pSODBxVXhodlR1bU8rY2N3YkllblZzcFgxSGcvUHQrODJHeTZzQ1hKaVJBM3FveTgxTkMrM1h2R0h0SWdmVHlwY3RyYktsUytWcTkvUzRkTXVyWWUxcStlNS9MUGhTSmJtbGJ6ZytRMVN1VUZhU1ZMVmlrSmErTVZGSFQ0Y3JMREpXejR3WjRyVHY3bFh6blo3M2ZlUWxSY2JFRjJuZUFBQUF3TDhaQVRVQUFBQUErSWZaZStTME52eXhSejNhMzZRZk4vK3BDOGtwUmQ2MzErZ1hqQ0RVUnpQSHEwM1RlcEtrUlordjBiTHZmNUVrM2Rldm00YjE3YUtFcEJTTmZ1NmRxMzhDeFRDb1YzdDFiTlc0d0Q0Qi9yN3EwN24xWlkxZnVwU2ZaajN6a0ZHWkxDVTFYVXRXYmRRVDk5MGhOemV6M3BqMG9Db0dCZXJUYnpjVmVjeXFsY3BwNXNSUitXNmYrTUNnWEcyUHZyd2dWMEFOQUFBQTE0K2hmVG9iajcvL1phZXgzSHpWaWtHYU5XV004Y1dEYjliL29VRzkyc3RzTm12TzFERWE4Y3hzUlo5UEtIUjhkM2MzdlRWNXREcTBiRlNzZWIzMDVIMUY2dWZuNDFWZ1gxY0YxRUlpb3ZJTnFHM2RmVmdSMGVjVmZpNVdaeUpqOC8zeXh0K05ITmhEb3diMktMRFBGKzlNelhkYnkwSGpMajF1WE1kcG03ZVhwMW8ycmlPcnphYXd5TmhDNTJLM0ZWNDVHUUFBQUFBQk5RQUFBQUFvTVh0WHYxZG9uLzQ5YmpHV3R2eTd0UFFNZGJoM2tsUGJ4aVV6OCt4N1BpRko1eE9TSkVrZTdvNlBnaUhoVVFvT2p5ck9sSytxSnZWcTZMbXh3eVJKQ1VrcGV1ajVkOVc3WXlzOWVrOWZKYWVtNjhucGkzUXVKazVUSHg2cXdBQi9TZExyNzMrcEZvMXFxVi8zZHZyNDZ3MWEvc092a2lSN0hrdHF0bTFlWDY5TkdHVlVvRWhKVGRlVE14WnA3NUhUaW9tN29GZWVHaTZ6eWFUL2pCNnMxazNyNmJWRks1eENaSThNNjZNbmgvY3pudmZxMEZKN1Y3K240Wk5uWGRXZnd5ZXJmOVk3UzFmcnJ0czY2Y1VuN3RYaFUyRjY3N1B2dEczdlVhTlBVWDVYQUFBQTRCcit2ajRhMUt1REpNbG10MnZGMmkyU3BISmxBclRneGNjVldNcFBrcU5xN294Rks1U2FidEg5QTI1VitiS2x0ZURGeC9Ub1N3dU1pc0IzakgxWkRXcFYxYnZQajVVa1RYdjNNNFdlamRhTThTUFZ1Mk5OMmV4MnJkNjRUZk0rK1ZZWGtsTWxTZmZjMFZWVEg3NUxLV2tXTFZ6Mnc3VSsvU3Z5OC9aOU9oY1RwNmp6Q1lxS1RkQzhGeDQxbHN0OGN2cWlFcDZkTkgzaDU1S2tIaDF1VXVmV1RSUVRkMEdMUGwrcm1QZ0wybjhzUkR2MkhkVjkvYnJwcnRzNjZjelpHSTEvL2I4cVhjclBxTHhteStOekNBQUFBSURjQ0tnQkFBQUF3QTFrNDdhOXlzaklraVMxYjluUVdQcW1kcldLV3JWZ21sUGZsbzNyT0FXZkJqLzEyalVOckZVcVYwWmVuaDZ5MisxNmVmNy9kRG9zVXV1Mzd0RTlkM1JSMmRLbDlOS1Q5Mm5xN0NYcTJlRW1TZEwrWXlGYXVlNTNWYTljVHBMMDBGMjlkZVpjdEZadjNPNDBibUNBdjU2K3Y3OEc5KzVnTEIxNkxpWk80MmE4cjVObnprbVN2djE1dTlJdEdacis5UDN5OHZSUTkzYk4xYVpwUFgzdzVVLzZZdTBXWldSbUZla2NIbjlsb2Y0NmRGSldtODJwM1NTVEd0ZXRycy9lZGc0UTVseXVLYnMraEkrM3B5b0dCV3JybnNONmY4VmFqUjdTVytQdTc2L1FzOUd5V3AzSDlmWDJVc1dnUUdWWnJVYmdFQUFBQUs1MS80RHU4dlB4a2lTRm5ZdFJSTlI1bFNzVG9NVXp4cWwydFlxU0hOZWJVMmN2bGQxdTEvelB2dFBOemVxclVaMXFhbENycWo1K2ZZTEd6WGhmNFZHeE9oc2RwenU3dDVVa3BhWmJ0T0dQUGFwYnZaSnFYTHpHTlp0TUd0SzdZNTVMZDVieTg5SENseDZYbFB2YVBTUWlXb09lbkZHczgxcTk4RVhWcWxxaCtEK1FZdGg3NUxUMkhqbHRQTGRlckR4M0paYi84S3MyL3JFblYvdGJrMGVyY25uSFVwMmpwczRwZEp3QWYxK0ZSY2FvYk9sU1J2VTJYMjh2M2RtOXJWTFMwbFc5VWprTjc5OWRtWm1PT1I4UGpWQndlSlRUOHFKMnUxMWVuaDZ5WkdSZThYa0JBQUFBTnpJQ2FnQUFBQUJRUXI2NFdIa2hML2ZjMFZXU2xHVzE2dXQxVy9Qc2sxZUk2czBQVmpvdDhabno1a20ydFBRTXArYyszcDVGbnZQVnRHbjdQdjIrKzdDMjdEcW9mY2RDdEhqRzA5cTI5NGhtZi95TnhnNjdYWE9Yck5McHNFaTlzbUM1bmhzN1RDL04vMHgydTExemw2NVd1eFlObEpKbTBlbXdTR004TDA4UDNYdEhWNDBaZXBzQy9IMk5kcXZWcHMwN0Q2cFh4MWJxMWJHVjB4eDJIVGl1em0wY1N3NlY4dlBScE5HRE5YTEFyZnJmZDcvbzRJbFF2Yi9pUi9YdDBrYTFxbFpRY0hpazF2MitSM0VKU1ZyMi9hK1NwR1lOYXVxbEorL1RmOTc4VUVkT2hVbVNKand3VUkzclZ0ZkNaV3VNZnBFeDhaS2tkUi9sdm1rNHJHOFhEZXZieGFtdFNiMGFXdnZCcTduNkR1M1RTVVA3ZE5LcE0rZDAxOU92Ri9NbkRnQUFnT0lxRStDdmtRTXVMU2RwdDB1TjYxYlh1OCtQTmI1OGtKQ1VvaWRlL1Q4bFhLeVNscEdacFFtdmY2RFAzcDZrOG1WTHEzYTFpbHJ4emhSTm1iVkUyL1llMVlCYkhSV1MxLysrUjVhTVRCMCtGYVp2Tm16VDBENmRpajIvZDVhdU51WlFYRXUrMldCVWZ5dXVyK1kvbisrMjZRcy9kOW1Tb1pMajJqcjcram9uUzhhbHowZjdqNFVVT2s2RFdsVzFlTWJUVG0xK3Z0NXEwN1NlVG9kRnFsLzNkcXBXc1p5eDdVSlNpc3htczFQSXptUXlhY1hjS1FxSmlOYkVOeFpmeHRrQUFBQUEvdzRFMUFBQUFBQ2doTHp4d2NwOHQyVUgxREl6clFYMis3djhsdmpNcWV2OVV6VDVvU0dTcExsTFYydkhsM09MUFA3Vk51WHRqNVdhYnRIRUJ3ZXBiZlA2YXR1OHZ0NWY4YU1HUC9XYXNXem5kNXQyYU4vUllJV2VqWmJrcUZMUXNIWTFTZEwwcDBjYWxTSXFsZ3ZVdzNmM1VTay9IMG1PY0orN201dmMzTXk2OTg2dWhjN0ZicmZMWkRLcFFsQ2dlblZzcGMvWGJOYTJQVWZWcUhaVjFhcGFRYWZDSXZYK2lyV1NwUG1mZmFmSkR3MHhsZ0NkTS9WaERYN3FOZDNXcVpVZUhOeExrdFM0VG5WTlgvaTVObTdiZXhWL1lnQUFBTGlXSmp3d1VINiszazV0b3diMk1NSnA4WW5KZXZTbEJia3FFVWZHeHV2Umx4Zm9nK25qVks1TWdQeDlIZGVvWGRvMFZmWEs1U1ZKZzNxMTE2QmU3U1ZKajc2OHdBaW9qWGhtdHM2Y2pWYU5LaFcwYk5aa3gzNGpwa2lTZmx2MnRuR01lalVxYStLRGc0em5yNDRiY2RubnVmOVlpUFljT1hYWisxOExBZjYrNnRPNWRiN2JzejhIU05MZGZUc1hPTmJtWFFjVkVoRWx1OTJ1dUF2Sk1wdE5LaFBncjRURVpDMWQ5Yk5PaDBYcXo0TW45UFY3enh0VjJlNjZyWk51YmxaZjczN3lyVEZPeGFCQVZhOWNYaWxwbGlzOE93QUFBT0RHUmtBTkFBQUFBSzV6TnB0TklSSFIrVzZQKzl0U2tCN3U3a1lBYnNHeUgxdzZ0OEtrcGx0VXMwb0ZEZS9YWFpKMDlIUzRGcS84eWVsR1cwSEtsUGJYZjBZUGxpUzl1M1MxWHB6M21lWSs5NGpXL2ZhWC92ZjlyOFlOdmFJWVBubVduaHgrcDVyVnI2bG4zdjVJbVZsNUx6L1VwRjROelp3d1VyV3JWWklrN1Q4V3JHZm5MSlVsSTFNLy9McExRWUVCZW5wa2Z3WDQrMnIyMURINjhxZmZOT2ZqVmJKa1pLcmp2WTc1ekh2aFViVnRYbCtTTlBDSkdXcFFxNHBtVFJtalk4SGhtdm4rbHpvWmVsYWwvSHlVbnBHcHFoV0R0SHoyTTVLazVUOXMxb0wvZlo5clNWRUFBQUJjZlRjM3E2K0JQZHZuYXYrLzVXdlV1MU1yeFNVa0tUVTlRODgvT2t3eDhZbDY1dTJQakQ3WlM3MUh4c1lyelpLaGxOUjBiZDkzVEN2bVRzbnpXQms1cW4rbHBxVXJLU1ZOcVducFJsdFNTdHJWT3EycklpTHFmTDdYeTBrcHFaS2t1alVxYTlqZmdtS2wvQzVWT241dTdOMjU5aTFvKzhxZmZ0Y0xqOTFUcFBrVjF1L011Ump0M0g5Y0hlNmRyS3dzcTJaUEhhUHU3Wm9yUE9xOGxxN2FxRHJWSyttREdlT01jTnIrWThGcTBiQzJLcFVybzVDSUtHVmtac25UdzEydmpCc2hkemMzSFRvUldxUjVBUUFBQVA5V0JOUUFBQUFBNERxWGttWXhxb2pscDNhMWlzWmpkM2MzNDdHdGhJTk9KcE5KMHg2L1Z4NFg1M1FpSkVKV3EwMmpCdllvWkUrSDB2NitSdDk1bjM2clgzY2UwSjFqWDlHNW1EaEpVc3RCNDRvMW42ZG12QzlmYnkrbHB1ZW9nR0F5U1pLYTFhdXBGWE9uNnV2MVcxVzdXaVhaN0haOS9OVjZMVnF4VmxhcjQrZG90OXUxZE5WR0hUZ2VvcmNtajFhNU1nSHEwcWFwUGxxNVhsSG5FNVJteWRCVEkvb1o0YlMvRHAxVTZObG9tYzBtSFR3UnFtYjFhK3JqMThkcjdJdnY2WTV1YlhNdDh4UjFQdDU1YmdBQUFIQ1pqTXpNUE52REltTTE2Nk52dEduN1BxMWVNRTIxcWxaUVJOUjVwejdORzlTU0pJVkVSR3ZFNUZtcVVibThodmZycGdhMXFocDl4cjcwbmhhKzlJUnhMWnh0d1l1UEt6UEw2dFMrZXVHTHVlWVJIWGRCTTkvL29zQnp5QTVxblU5SU1xb0I1MzFPTVFXTzgzZmpaLzVYSjgrY0s3QlAxUXBCeGhkajhsTFF0cnkyci96cDk2SlBzQWpNWnBOK1h2cTYvSHk4akxaOVIwOUxraVkrTUVqTjZ0ZVVKRzNiZTFSUHZQcC82dEN5a1lMS0JDZzRQRXAvSFRxcERpMGJxVjZOeXBLazlWdjNYTlc1QVFBQUFEY2FBbW9BQUFBQVVFSUNBL3oxNjZkdkZOakh4OXRUZTFlL2wrZTJqdmRPVm1xNlJiOHZmOXRZTWlnL2c1LzZmL2J1TXpxSzh1M2orSGQzMHdpcHBCRkNDYjMzM3BFT0FvS0M4aGRGRVZCOGJHQkJFYXhnUlVVUXhZWmdBVkZCRUFUcHZYZVFYZ01oSklSQUlJVDAzWDFlTEJteXBKRFExZC9uSEE0emQ1dDdObTltem4zTmRZOHlqdjE5dkFCSE1GVnlTbG9CWjMxajllM2UyZ2pXdWxHaVQ1ODFzcW9WMU5sekY1ZzhjekVBQSsvdndIM3RtbEkweUIrQW9rSCtGQTN5WjliaWRmaDZGMmJibnNOczJYMG94M0cyN0Q1RTcrYy9ZT2lBK3hqM3d4eE9uVGtIUU5rU1JlblR0WlhSN291cGN3RTRldUlVZlYvK2hJRzlPdEN5UVhWMlhNclFrTldoNDlITVdicnhtdTVMUkVSRVJBcnU3d1BIT0h2K0F0djNIcUYxbzVwT2RiL01XK2s0dVBReFExNGZmaVFrSnJIcjRERXFsQTV6S284K0hXOXNhNTlWV0VoQXRyTHdzT0FjeDgwTTJycTNmUk5DQXZ3NEdYdVdPY3MyR3ZQSkRGQzdjREg1aGdkNDNXcUhqa2NiSDZDMGExS0xNaVZDMlhja2toV2JkaGx0UGhzeENIQmtycnRhOEI3QTdvUEhhRkNqQXNrcGFhemR0cGNKUC84RndKdmpwekJ6L0FoaTR1SjU1YU5KMk8xMjFtN2JhL1Q3OE52cGZQQmlQMG9WQzJiYTNKVzV2aGVJaUlpSWlJaURBdFJFUkVSRVJFVCs0WktTVTdHWUwyZFhLT1RoQmtCYWVvYVIyU3VyekV3QWNmRUoySEpZRUx0Vkd0V3F4SE1QZDh1eHJsYjNaeWhiTXBRcTVVb3laK21HYlBXWlFYc1JVYkU1Wm8vTGJ3YTJLMFZFeFJvQmFxWERpaHJCYVptT25qaUYyV3ptNlQ1ZDhqM21yMyt0NXNTcE9NQ3hxUGJTNk8vNGJNUWcvbGl5bmhNeGNZUUUrQmx0WnkxZXg1L0xOeExvNThPUzlUdll2T3NnTGk0VzBqT3N4SjA5bnkyN2hvaUlpSWpjUEhhN25UK1hiMkxTakVYWkF0UXlaVDZmNWJiZFpWWUxWMjlqeEtBSE1Kdk5lYmJyL3RSSUlxSmlLVjA4aEpualJ3Q1hNd1BuOXZISy9SMmJVNmxNY2VJVEV2bGp5ZnBzOWQ2RkM5SHJpdTAyTTIzWXVaL2pKd3VXUVMwL1ZtN2U1WlRSMkd3eXNYSDZHRndzRmk1Y1RLWjVuK3piblM2Y09KTGdTOC9IZVdWRDd0YTZFYzNyVldYZDluMU9BV3JONjFVRkhNLzErVEhrL1c5d2QzVWxKZlh5aHp1ZUh1NTBhOTBJbTgyR202c3I3dTV1ZUY3eDl6MFZkNDVIWHhrRFFITHE3ZjNvUjBSRVJFVGtuMEFCYWlJaUlpSWlJcmRKU21vYWszNWZsR05kdjN2YkFaQmh0ZkxqSDB0emJKT2VrUUZBKy82dmNYZkwrZ0NzM2JhWFpaZXlzcjAxZmlwelYyd0NuTGY0ZktCemMrUDZnZjQrTitCT3JrMkQ2aFZ5WFp6ejhpekVtRmNHVXJKWUVKVktGK2ZqU1ROditYYWtpY25KeEo0NWg2dXJDLzQrWGl4WnQ0TVhQdmoydXNkZHRYazNBUGUwYWNROWJSb1Z1SDlCdHkwVkVSRVJrV3YzNmVSWnVYN1U0ZUh1aHB1clk1a2xQOXV3SnlZbDg4WFV1VHo5VU5kc2RXYXp5VGd1NkVja1hwNkZxQkJlRElDL0QwVGsyQ2JBejl2SXBuYWw0V04rdUNrQmFsY3FXeklVRjRzam9DLzY5TmxySHNkaU1WTzdTaGtBOWg4OWtXT2I4TERnWElQNUhueHhOSHNPSFhmTXFVUlJmdmpnaFZ5djVlZmp4Y0tKMlQrSXlhcmp3TmVKT1IyZm42bUxpSWlJaVB4bktVQk5SRVJFUkVUa05rbEpUV1BzRDdOenJNc01VRXRQdCtiYUpwTzdteXZ2RE9rTFFKdEhYelhLM3huU2wzZUc5R1hWNXQyODhNRzMvTytGRDNtcC8zM1VxVklXZ0JLaFFjeWU4RHBMMXUzZ3g5bExPUmw3N1l0RTEyTHgybTA4ZGw4N2ZwcTlqSWU2M2VWVUZ4emdpMWRoRHdENmRHMUZxV0pCREIwOUtWOExmMW5sbG1IdFNqa3RYbjA2K1EvZS9mSlhQaDAya0ZZTmEyRG44a0xoNitOK2NtcmJ1bUVOV2pXc2tXTmRSTlNwQXMxWlJFUkVSTzRjZVFXTFpRYUZBY1JlMnRMOWFpYk5YSnhqZ0pxSHU1dHgvTVViLzBkR2hzMHBlKzZzejEvTGRjeVc5YXNaSDM0Y2lEaVpyM25jRGgyYTFUR09kKzZQdU9aeEd0ZXNoSmRuSVFCT24wMjQzbWxkdC9NWEx0N3VLWWlJaUlpSTNQRVVvQ1lpSWlJaUl2SVA1MTNZc1RoanQ5c3A1TzV1bENlbHBKS1dua0ZpVWpLVnlwVGcrVWU3VTZ1eUk5UEF6djFIOGZFcVRIaFlNRzBhMTZSY3FWQkdUWmpHcHI4UFh2VjZBWDdlVkMzbjJDYjBjR1EwVWFmT1hOTzg5eHlPWk5iaTlZejVmbGEyQUxVamtURTg4dkluQWVGVTlRQUFJQUJKUkVGVVRIanJLWXFIQkZJcUxPU1diMitaVnpEYzdDdTJIUzBXSEdBRXFGMVpsNWRmNXEza3ZhOS9Nd0xrdnB6MkYxOU9tNWZ0Zk5qanZYaWdjNHVDM29LSWlJaUkzRVIzWFhyK0E5aC9OT3E2eHZMMTlqU09pNGNFWnFzUER3dk90ZTk5SFpvYXgxMWExV2ZTaklWY1RIWitsczN2aHhzM1M2Qy9ELys3dTZWeHZuamQ5bXNlSyt0emNiOTcyN0pnOVJiaTRwMEQxYzZjdThDWDArYmwyRDg2eTRjNWV3OUgwcUcvYy9EZmMzM3ZvWFBMZWdDTW52ZzdpOWR1eXpiRzZLR1BVYU5pYWRMU00waE8wUmFmSWlJaUlpSlhvd0ExRVJFUkVSR1JmN2p3TU1mMm5TYVRpZS9lZmM0b2YyZkNMOHhkc1ltbiszVGhodytlTjhvMy9YMlFJZTk5UTNwR0JvTjZkK0tSSG0wcFZTeVl6MFlNb3Rkejd4RVpFNWZuOWJxMGFzQ1FSN3NEMEgvNDJHc09VQU40Yy95VVhPc2lZK0o0N05XeGZEcHNJQ1BHL3NqNXhDVGpQa1ZFUkVSRWJxY2l2dDcwNnRqTU9GKzdiVytCeDVnejRYWGp1Rmh3QUFCcDZSazB1djk1YkhZN3BZdUhNSFA4Q09EeU51OVhadjV0V0tPaWtTRVpvR2lnUDU4TUc4alEwWlB1bU14ZW5oN3VmUHp5QUFwN09qSWtINGlJWXNPTy9kYzBWcDBxWldsZXI2cHhIdWp2dzZSM0IvUGF1Si9ZdnZlSVVYN2hZaksvelY5OTFmSFNNNnljdXBUOXp0M05sZjk3OEc0ak9DMG1McDRaQzllUWtwbzlBQzNBendlQWhFdnZLQ0lpSWlJaWtqY0ZxSW1JaUlpSWlOeGkvajVlUE51M1c3N2F1cm02OE1iVEQrYlo1c3lsYkFFWlZpdkJBWDVHZWFPYUZUbDE1aHgvTE4xQTdTcGxxUkFleG5jekZ2SEx2SlhZc1dNeG0vbjJ0d1hzM0IvQnl3Tjc4djdYdjNFNi91cGI1RlFyNzhpZWxwQ1l4UFo5UjY3Uyt2ckVuam5IUTBNL3hwd2xLSzFwN2NyR3NjMW15N08vdjY4WHovZnJjVTNYdGxqTTJHMTJpdmg1TzVYZjI2NUp0cmFWeTViSXMzN0gvcU5FeDU0bEpORFBxZHk3c0NlbGk0ZGNucTlQNFJ6UHZRdGZ6cWlSV1gvMGhMWU9GUkVSRWJrZExCWXpJNTk3eU5obThrQkVGSDhmaUxpdU1TdVZLUTdBOGVqVE9XNHJHdURuYlZ3UHdHcXpVYmlRT3lPZWZNQW8yN3pySVBXcWxhZGhqWXJNL2VvTmxtMzQyNmp6OHZTZ1UvTzZ4dGdta3dtejJZVEZZc0hWWWlINjlGbldiZCtYTFFBdU45UEh2WnBuL1psekYyano2S3VVTGg3Q2U4OC9hdHlmeldaajFJUnAyUFBZT2pVM1BsNmV2UFhzUThiNXZCV2I2ZHl5SGlWQ2c1ajgzaEFPSFk4MjZ2eThQWG5pZ1U3WTdYYnNPSzVsTVp0eHNWaHdjYkZ3SUNLS2VTczI0Mkt4VUtWY1NWbzFxTTQ5YlJvUmNPblpQejNEeXZBeFA1Q1Ntb2FQbHllcGFlbWtwcVZqTnBubzBLd09ZU0dPZ01KVGNmRUZ2ZzhSRVJFUmtmOGlCYWlKaUlpSWlJamNZbDZGQzlHamJlTjh0YlZZekZkdGUvYjhCUUJtTFY3UHJvTVJESG0wQjc1ZW5uUnQzWkN1clJzNnRYMnViemVleXlVNDd0TlhINmZQU3greCsrQ3hQSzlYcllJalFHM050cjFZclhrSGlOMElYcDRlTFAveGZiRGJTYyt3NHU3bWF0UmR1WlhQbFh5OVBPbDdUK3RydXU1RFhlOHlNc1VCcEthbUEvRDZVLy9MczE5TzlhTW4vczdKMkRPTUdUYlFxYnh6eTNwR2hnWndiRmVVZGN1aUs4K0JiRmswUkVSRVJPVFdxaEFlUnEzS2pxeGxkcnVkanlmTnZLWngrZzhmUy9ScHgzYVRINzcwR0FBN2N2a0E1S2srWFl3UElXeDJPMmZPWGVDUkhtMHBFUm9FT0xiTUhEN21CejUvL1VucVZTdVBsMmNodXQ3VndPZ2Y2Ty9EZXk4OG11dGNQcGswazNYYjkxM1RmZVRHYkRMeHl1TzlqT0EwdTkzT3FDOS9ZZWYraUdzYTcvNU96U2xSMUxIOTZZcE51M2gxelBlY1BYK0JoN3JkQlVDNWtxRkdXejhmTDU3OFgrZGN4eHI1eFRSNmRtakswQUU5Y1hOMVhpbzdsNURJeXg5TlpzdnVRd0M4TzZRdnplcFdkUVQzMmUyWXpXYWo3ZXF0ZTY3cFhrUkVSRVJFL21zVW9DWWlJaUlpSXZJUE4rbjN4YnpRcndjYmR1eGowZHJ0TEY2N2crNXRHOUc2VVUwcWxTbU9wNGQ3dnNhSmlJcTlhbkJhZ0o4M29VRkZBRmk1YWRkMXp6MC9FaEtUT0h3OG12S2xpdUh1Wm5hcVc3aG02MDI3N3BVTFo1dDJIYmhwMXhJUkVSR1JmNDY5aHlQcE4yd01YNzM5TkZObUx5dlFkcFYydXlQakdrRFVxVFBFWE1yQXRldkFNYXFWTDhYUzlUdHo3TGZyd0RFalFHM1JtbTFjVEVwaHlwemwzTnV1Q1ducEdZejhZaHFwYWVrODhjWjRlblZzUnBkV0RTNDlQN3ZtT042VlZtNTJQTnRIUk1YbSsxN3lFcDl3QVp2ZHpqTWp2K1RERi92UnNHWWwzdjdpWi81YXVmbWF4L3hoMWhKYTFLdm15TXIyOWE4QWZQVGQ3OHhmdFlWNzJ6V2hlc1Z3QXYxOWNITjF4YzNWQlJlTEdWT1dUTXhacmR5OGk4U2taQWIxN2t5Z3YyTzd6dFMwZEdZdVdzZVh2L3pGdVlSRW8rMitJeWRvVnJlcUk2dHpsdkhXYmQvSDVKbUxyL2wrUkVSRVJFVCtTMHdWSzFVdWVCNWxFUkVSRVJHUk84ekVkNTZqYnRWeUFBd1lNWTdOdXc3ZTVobmRXZzkyYWNtTWhXdEpUVXZQVnVmdTVvcUh1eHR1cmk1WXpHWmpPeDhUSnNmNnlxVkZsdVNVMUt0bUpHdFp2eHBqaHorQnpXYWpWZDloSkNRbTNaRDVMNW44TGdBTFZtL2x3MituWjZ0L3JtODNXdGF2anYxU0ZyV0V4Q1JXYnQ3RmxEbkxjOXdlNk9rK1hRQ0lUMGhreXB6bFY3MStUdTBMRjNMbmYxMWFrWnlTeXRFVHAxaTdiZTgxM3AySWlJaUlaUHFuUHJkbkJqRmxXRzFHOEpLZmo1ZFRJTlAxNnRXeEdkTVhyREdlYjEwc0ZrS0RIUitIcEtTbTBhQjZCV0xQbm1Qcm5zTkdKdU1tdFNzVGRlb014MDdtSEZqbTRlNUdJWGMzM04xZGNYVnh3ZFhGZ3NWc3htdzJZekU3QXE3c2RqdDdEMGZlc1B1NGtzVmlKaVRBajVPeFo2OTdyS0pCL3BRS0RXYkR6dndGQldhKys1aE5KaU5ZeldxekdiOWZsMVlOYUZHL0ttdTI3bVhKdWgwa0ppVm5HeU04TEppNlZjdGp4MDVHaHBXTHlTbEVSc2NaZ1lZaUlpSWlJbkoxQ2xBVEVSRVJFWkYvaFgvcVFwZUlpSWlJeUgrSm50dEZSRVJFUkVUK2U4eFhieUlpSWlJaUlpSWlJaUlpSWlJaUlpSWlJaUpTY0FwUUV4RVJFUkVSRVJFUkVSRVJFUkVSRVJFUmtadkM1WFpQUUVSRVJFUkVSRVJFUkVSRS9udnFWU3QzeTY5NU9ES2ErUE9KdC95NklpSWlJaUlpLzJVS1VCTVJFUkVSRVJFUkVSRVJrVnR1VU8vT3QveWFDWWxKM1BQVVNBV3BpWWlJaUlpSTNFTGE0bE5FUkVSRVJFUkVSRVJFUlA0VGZMdzhDUTBxY3J1bklTSWlJaUlpOHAraURHb2lJaUlpSWlJaUlpSWlJbkpMN0R0eTRyWmVmL091Zyt3OUhIbGI1eUFpSWlJaUl2SmZvd0ExRVJFUkVSRVJFUkVSRVJHNUpVWlBuSEc3cHlBaUlpSWlJaUszbUxiNEZCRVJFUkVSRVJFUkVSRVJFUkVSRVJFUmtadENBV29pSWlJaUlpSWlJaUlpSWlJaUlpSWlJaUp5VXloQVRVUkVSRVJFUkVSRVJFUkVSRVJFUkVSRVJHNEtCYWlKaUlpSWlJaUlpSWlJaUlpSWlJaUlpSWpJVGVGeXV5Y2dJaUlpSWlMeVgxWEl3NDJpZ2Y0QVJFYkhrV0cxR25VRDcrOEF3SzkvcmViOGhZc0ErSG9YNXY1T3pRRDQ1dGNGQmI3ZWcxMWFZaktaU1UvUDROZjVxd0J3ZDNQRmJEYVJuSktXWTU4U29VRjgvdHFUN0krSTRyc1pDOWw3T05LcFBxaUlMNVBmRzhLVzNZZFl1bUVueXpmc0xQQzhiZ1JQRDNjZTY5bWVLYk9YRVorUW1LMitWdVV5VkNsYmd1a0wxcENXbm5FYlp1alFzWGxkQXZ5OE9YcmlGTHNQSFRmK3RpSWlJaUlpTjFMcDRpRWtwNlFSRXhlZnJhNW9rRCtGM04wQU9CRVRSM3FHMWFtK1d2bFMrSG9YWnMzV1BVYVp1NXNycFl1SHNPL0lDUUFHUDNJUFhlOXFDRUNiUjEvTmN5NVZ5cFdrZHVXeTJPMDJwdjY1NHJydUM2QjV2YW84Zm45SEFGNGEvUjB4cDdQZm80aUlpSWlJM0ZrVW9DWWlJaUlpSW5LYjFLOVdnWEVqbmdDZzgrTnZjREwyTEtXTGh3RHcxSU5kQU5oN0tKS28yRE1BaEFVSEdPV0wxMjRISURVdG5aT3haL04xdmFjZTdFSmhUdzlTMDlMNWRmNHFpZ2I2ODhtd2daeUpUK0M1ZDcvR1pyTmw2MU8zYWxsS0ZndWlaTEVneHYwNE8xdDl4K1oxQ1FzSklDd2tnTVNrbE5zU29GYStWREUrZVdVQUpVS0RhRm0vR2dOR2pITUsvSEozYytXdFovcFFxbGd3ZmJ1MzRZTnZwck1zbDNrKzNhZkxOYzBoUGlHUktYT1c1OW5HWkRJeHVPODlGQTF5QkNVT2ZHMGNtLzQrZUUzWEV4RVJFWkYvSGc5M040WS9jZjhORysrMWNUL3g2NmV2RUI3bWVJZG8wR3NJdnQ2RmVlYWhydHpicmpHYmR4M2k4ZGMveTlidm82SDlxVmErRkFEZC91OXRqcDg4YmRROTlXQVgrdmRxVDBwcUduMkhmc3loNDlFQU5LeFJrWEVqbmlBeUpvN2V6MytBbDJjaEF2eTg4elhQUmpVcjh1ekQzYkRaTGdlb2xTc1p5dlJ4ZVFlMlpWV3IrelBHY1JGZmI2cFhDQWZBMVdMSjl4ZzVHZlo0cit2cW44bHFzL1BodDlOdnlGZ2lJaUlpSXY5R0NsQVRFUkVSRVJHNWc4d2NQOExwZlB6clQrYlo3a0JFRlBjUGZqOWZZMSs0bUV4aFR3OUgxalNUaVVCL0g4cVZES1ZLMlJJODE3Y2JZeWJQeXRhblNlM0tBQnc3R1V0azlPbHM5VjFhMVRlTzV5emJrSzk1M0doeDhRbGdNZ0dPWUxYUFJnemkwV0ZqaklDN3dZL2NRNmxpd1FBVThuRG42SW1ZWE1jYTBLdkROYzBoSWlyV0NGQnpkM09sWjRkbTJkb0VCL2dhd1dtcGFlbFVDQzlPaGZEaVZ4MTd5cHhsMXpRbkVSRVJFYm16dUxwWTZOcTY0UTBiNzdWeFArSG02b3FiNitXbEhydmRUdXRHTlRDYnpUU29VWUh1YlJzeGEvRjZwMzR1V1lLNlVsUFRuZXIySFkzRWJETGg2ZUhPbUZjZjUzL1BmMGhpVWpMTjYxVUY0R0pTQ2hlVFVtN1lQVndMaThWc0hHZFlzMzlrQTdCOVZ2YkF2RXd6RjYvanJmRlRBWGlnYzRzYk1pZWJ6YVlBTlJFUkVSR1JQQ2hBVFVSRVJFUkU1QTR5Yy9FNkFIcTBiUXpBb3JYYlNVeEtCc0RMc3hEdG10UnlhbGVRN1d3U0xpWVpBVktGUE56WWRmQVlveWZPWVBpZ0J5aGRQQVN6Mld3RWRmMzF6VnVBWXd2UHpQOW5mZjZhTVZiM3AwWlN0WHdwS3BaMkJGalo3SFplZk96ZWJOZDg2Y1B2T0h2K1FyN25tRisrM29XcFdiRzBjVDU5d1dxR1BOSWRtOTNPam4xSGFGYW5DZ0RGUW9yUU84dWkwL1Q1cXlrWkdrekpVRWZBMnBZOWgyNzRBbHNoRDNkZTZwLzl0OGpLM2MzMXFtMHlLVUJOUkVSRVJQSXJJVEdKTWQvL3djaG5Id0pnOENQZFdiYmhiNmNNdzFrRDJsTFRNNXo2TDFtM2c3OVdiYUZUODdxVUtCckkyOC8yNGNVUHYrT3VoalVBcUZTbWVMYmdyeXZQTit6Y3p4T3ZqOGZIeXhOZjc4TDRlaGMyNmtxRUJnR09EMkI2UEQySzNwMWIwTE5ETTk3KzRtZDI3ajlxdEx1blRTTWU3ZEhXR0ErZ2RhT2ExSzFhanZLbGlobnRIbitnSTBuSnFjYjV2cU1ubUxQMDludzRJeUlpSWlJaXVWT0Ftb2lJaUlpSXlDMzJVdi83Nk5PMWxWUFp2Sy9mSWpFcG1XWVBEZ1V1QjZoOU1mVlBqcDQ0QlVEcDRpRkdnRnJtRi84QUczOGI0N1RJbEI5cmZ2N0k2YnhGdldwcy9YMnNzWFZPYUZBUnAzcFBEM2ZDdzRLZHl2NTM5K1hBTDdQSlJOMnE1YkpkeDJ3MkZXaGUrVlcrVkRGamUxU242NWxNUEh4UGF4NitwM1dPL2ZyM2JPOTAvc0NRRDloLzlFUzJkaEZSc1hSL2F1UlY1NUZYWmdZUkVSRVJrYXd1WEV4MjJxcXlJREtmTzlQU00yalFhMGllYmVjczNjQzk3UnBUdTNKWi9Md0w4K3pEWFJuNXhUU2ozczB0UzRCYVdscTIvcU8vblVIVDJwVTVjZW9NMzA1ZlNPTmFsUWowOXlud25CL28zSnluSHV4aW5Kdk5adVpNZUIxd2JOa1plL1k4VGVwVXdXSXg4MUwvZTNuaC9ZbHMyTG1mKzlvM3BlK2w1L21vVTJjWTl2SDNBTlN0V2k3YmUxVG1lMU9tK2F1Mk9BV29IVDRlelpwdGV3R01NYlBLNmUveFNQYzJESG0wZTdiNnpML0JsOVArNHN0cDgvTDNJNGlJaUlpSUNLQUFOUkVSRVJFUmtUdEs1NWIxZVB6K1RrUkV4UUl3WnRqalR2V1o1Wm5aelBJVFJIVTlyRlliWjg0bEFCRGc1Mk5zcDFNMDBKK096ZXRldFg5dVcrNzhtNTFMU0hSYXlISjNjK1hYVDEraFZMRmdyRlliVDc3MU9SdDNIcmlOTXhRUkVSR1JmN3RQSnMzaXh3OWZBS0JIdXliOCt0ZHE0OE1NZDFkWG85MlZXM3dDbkQxL2dVZGVHY094cUZQWTdIYkdEQnNJd0xydCs0eHRMQWYxN2t5SFpuVWM0ejg5eXFsL2NrcjJvTGVjWEV4SzRibDN2dUtia2M4UzRPZk5oRGYvajUzN0k2aFZ1UXpnQ0U1Ny9QWFBDcFNSMlhyRis4ZWVROGY1Wk5KTUlPY0FOUkVSRVJFUnVUVVVvQ1lpSWlJaUluS0xUWnkra09rTFZ2TkN2eDQwcTFzVmdDZGVIMDkwM0ZtYTFLNmNMVlBaMWZ3MmZ4VXVGc3RWMnhYeDh6RXlzRVZFeGJKaHg3NnI5b21NaVRPQzRHWjkvcG94dDBHOU94dlgvRzdHSXNiOU9QdnkvYjN6bkpGTkxTUERXcUI3eWEvZGg0N1I4OWwzamZPeHc1OGdMQ1FBd0tuOGF2V1JNWEU1anU5ZHVCQzlzMlNJdXg1REh1bE9xV0tPMzgxaU1mUDEyL25MbW5HdDJUVkVSRVJFNU02WG4weTgxL004K1BlQkNCYXQzVTdUT3BYNTlyY0ZISW1NTnVvODNOMEFTTSt3WXJQYmMreC85RVNNY2Z6RHJLV0VoNFV3YitWbUk3dnpoWXZKV2RxZXluR01oYXUzY2VoWU5HMGExNlJMcXdiWTdIWmVlUDlicHpZUlViRjhPVzBld3djOWdObHNOb0xUMHRJemVHM3NqMFNkT21PMEhUMXhCcU1uem1EZy9SMk16R3lOZTc5QWNrb2FTNzkvbHlLKzNsaHRCZjlBSnErL1JVNTFnM3AzWWxEdlRrNWxlbllYRVJFUkVjbWJBdFJFUkVSRVJFUnVzYlBuTDNBdUlaR3E1VXNaWmFucDZSdy9lWm9tdFNzYlpia3RjdlMrdXdXdkRPeGxuSStlK0h1K3JsdW1STkhMQVdvblluanY2OSt1WmZvQVZBZ3ZCa0JLYWhvL3pWN21WSmQxVzg4TTY4MEpVRXRPU2VQUThjdUxiT2xaQXVHeWx1ZTMva29CZnQ1T3YvRzE2dEtxd1EwTGRCTVJFUkVSS1lpUHYvdWRENysxY2Zyc2VhZnlRaDZPQUxVcnQvY01Dd21nZW9Wd3A3TDVxN1p3N2tJaXIzdzhHYlBaUk9uaUlZRGpnNDVNbVdWWnhTZGM1TmpKV0k2ZGpMMWNiN2V6Yk1OT0F2MTl1TGRkRStwWEwwL2oycFh4OHk2Y3JiK2Jxd3ZmdlR1WXc4ZWoyYjd2Q0hPV2JXVDczaU5BemhuZ3pHWkhwdWViOWY0aElpSWlJaUxYUndGcUlpSWlJaUlpdDBHOTZ1WHg5L0V5emo5NVpRRDloNDl6YXBPZnJBcVpYdXAvWDU3MWNmRUovTEZrdlhIdTcrdWQ3N0Z6MHVlbGoyalhwRGJWSzVUQ3g2dVEwN1k3bGt1TFEzRHpNcWo5RXpTcFhaazNubjdRcWV6SzdZK3VOUDYxSjQxTWJ5SWlJaUx5N3hkMTZneFBqNXhnbk4vSTU4R1l1UGhzWlI3dWJrWW01TVNMS1U1MWRhdVc0KzFuSDNJcW03OXFDelBIajhqek9qblZmL3ZiQXNaUCtUUFhQczgrM0JXL0xPOURWcXVOQmF1M3NtcnpMbnAyYkdaa1pDNWJNcFN5SlVOWnUyMnYwVFl6T0M0bE5jM0lBT2RpTVJ2alhLdHpGeTR5YmU1S1d0U3ZScFd5SlVoTVN1YW4yY3NCOEN6a2Jtd1J1bXJ6Ym5ZZk9rN3Z1MXZrR0Z3bklpSWlJaUxaS1VCTlJFUkVSRVRrTnVqYXFvSFRlUkZmYjc1NjZ5bm1yOTVxbE9XV0dhMTJsVEswYlZ6THFheFAxMVo1WHUvdzhXaStuN2tZbTgyRzJXeW1pRi8rQXRUOGZiMTR2bDhQNHppVDNXN0hqcDF1YlJweFY2TWFQUGpDYUJJU2t3QndjYm44cXZsUHpXQVFFUlZyYkcyYWw5eUNDSnZWcmNySEwvZkgxY1Y1NjlYajBhZnpIQy85UHh6UUp5SWlJdkpmbEo1aGRkb2k4MlkvRHdZVjhUV09UOGM3WjFhejIrM1liRFpNSmhNbWsrbktydGZQWktKNzIwWlVMVmVLOFZQK1pQaWdCOWg3NUFTTDEyNWp6cktORkE4SkJPRHR6My9HanAzMlRXclRwRTRWcXBZcnllNkR4NDFoTXQ5THpwNVBOTW95TTZoZFY0QmF3a1crbkRhUGF1VkxPc1kvbDhqWHY4N0hack5SdlVLNEVhQTJjL0U2bHE3ZlFjZm1kUldnSmlJaUlpS1NUd3BRRXhFUkVSRVJ1Y1Y4dlR4cDM2eU9VOW01aEVTQ0Evem9rS1Y4eXB4bFYzWUZ3R3F6Wmd0UXl3K2IzVTVjZkFMQkFYNEVaMW1ZdXRwY014ZGlzbkp6ZGVIcFBsM3c5ZkxFMTh1VFVZTWY1dGxSWHdFWVFWblhzemlVbDNaTmFqRjZhUDljNjYrV2VlN0srdHkyVXIxV0pVS0RHUHZxNDFnczVteDFXMmFNdmFIWEVoRVJFUkVwaVBLbGlobkh4MDdHT3RYTldiYVJPY3MyOGxMLys1dytnTWw4WHY2L0IrL204ZnM3WXJmYnFkOXpDSU42ZDJKQXJ3NUdHMWNYQ3g3dWJseTRtQXhBenc1TjZkNjJNYVdLQlFOZ05wbDQ4K2srSkNRbThjMXZDemd5ZkN6eENZNGdNeTlQRHlhOU54aUFGWnQyOGVuM3MxaXlmZ2RMMXUvQXhXSnh5Z1lYR2xRRXdHbnIwc3lzY0ZiYjlRZjRWU3BUQW9DU3hZS1k4TWIvOGZMSGs2bGR1WXhSYi8ySGZvUWpJaUlpSW5JN0tVQk5SRVJFUkVUa0Z2dGZsMWE0dTdtU25tRTFncmxHalAySkp4N295S0kxMjR5TVpRWFo0ak5ya05YQ2lTTUpEdkRqekxrTHRIbjBWYWQyTVhIeEJBZjQ0ZTdtaXIrUGw3RWdWRkJwNlJrTUhUMkpuMGEvaUt1TGhSYjFxdkZnbDVaTS9YTUZycGN5cVAxVHM2ZUJZOXVnM25lM3VLYStaK0lUTUprZEdTY1dyZGxHaGRKaHhxS2NpSWlJaU1pdEVCcFVoRTR0NnZMZGpFVk81YzNxVmpHTy96NXdyRUJqVmlwVEhJQXo1eTdrK0t4ZkxEaUFuejhaeXAvTE4vTDl6Q1dFQmhXaFd2bFNUbTFTVXRQWXZPc2dRd2ZjbCt0SE55M3JWNk5sL1dwT1pWbmZkOExEUWdBNG5pWEF6dVhTZTlYMVpxQXJWektVUUg4ZjQ3eGh6WXA4K0dJL0NoZHlOOHBHRGU1TC8rSDY4RVJFUkVSRXBDQVVvQ1lpSWlJaUluS0xsUzd1V0ZENVk4bDZlblpvQ3NDUnlHajZEZnVVOXMxcUV4RjFlYUVsSk1DUFFoNXVBTVRGSjVDWWxISmQxejRSYzRZYUZVc0RVQ0kwMEFoUWM3RlljbHhreXJyVjVhelBYeU04N0hLZzFmNmpKNWp3ODF5ZWZiZ2JBRTg5MklVNXl6Ymk0dUxJSEpaeGs3WW5PaEJ4a2pHVFp4bm5KcE9KNS9wMncyUXljVEU1bGE5LytTdGJuMGZ2Yll1L2oyTXJvS3g5Y3hQZzU4MHJBM3RkMC95U1VsSTVmdkkwcDgrZVo4VFlIL2xsekN0R1hmTStRL1BzTzJYMFM1UXNGblJOMXhVUkVSR1JmNTd3c09BQ2ZaaVNINTFhMUdQNG9QdTVjREhaS1VBdHdNK2JUczNyR2VlN0R1WS9RQzBzSklER3RTcm4yYTlvb0QrZUh1N2MzN0U1NjdidDQrejVSSGJ1ajhCaU5sRzFmQ2xzTmh1TmU3K0kzVzdubzVkeno0aWNseEpGQS9FdVhBaUF3NUV4QUZnc1pzeVh0aVJOUzgrNHBuRXpkVzVaSDNCa2cxNjZmZ2N0Nmxkanlmb2RESHY4OHJ1QmQrRkNmUEhHLytXWU1WbEVSRVJFUkhLbUFEVVJFUkVSRVpGYmJOdmV3NFFHK2JOeTB5NGpRQTBjR2NjRzk3M0hxYTJycThVNGRyR1k4YndVckpacDRjU1J0Ty8vV3I2dmZUUXF4amd1VTZJb08vZEg0T3RkbUc5R1BzUElMNmJ4OTRHSUF0M0w1SmxMYU4rMERpWVR2RGIySnk1Y1RNYnRVZ2ExOUp1VVFlM1l5VmkrbjdYRU9DOVRvaWlESDNIOGJzZXZxTXZVbzEwVEkwQXRwL29iYmVxZnk1bTlkQU9wYWVsTzVSYUxKWmNlRHBmVzFVUkVSRVJFQ3N6Zng0dGhUL1NpZmRNNkFIaDVGakt5SnB0TUpsNTdzcmZ4OFF2QWk0LzFZT0NJejY2YStkalh5NU14d3dZYTJaL25MTnNBUUliVlpyUjVxTnRkMUt0YXpqamZmL1FFeXpic1pNcWNaVHgyWHp1cVhzcWtacmZiSGRmK1lHSzI2MlFHNnMxYnNabFh4M3lmNDF6cVY2OWdIR2UrdTdpN3VocGwxeE9nNXVuaFpyeWZyZHE4aTZFZlRhSkt1WklNSC9TQTBXYlc0dlYwYjl2SUtjdWFpSWlJaUloY25RTFVSRVJFUkVSRWJyRWQrNDZ5ZGZkaGlnYjZaNnNMRHZETHRaL2ZwUUNyZ2lqczZVR3AwQ0JLRlF1bVZGZ3dCNCtkTk9wcVZDek5yTVhyQ1FzdVFvWHdNSDc4OEFXZUhmVVZLemZ2eXZmNE5wdU53ZTkrVFZ4OGdyR3c1ZUh1V1BUS2J3YTFBRDl2cXBaekxGZ2Rqb3dtNnRTWmZGOGZvSFhER3NieHZxTW5DdFEzTjFrengrVWx0MndYdi82MUtzZnk1VCs4ZDEzekVoRVJFWkU3eC9VK3h3SkVuVHJEMHlNbjVObkduTSt2R0daK1BnSS83OExHK2NJMVcwbExUOGRzTWpIaXlkNjB5dkxjREZDN2NsbGVmT3hlM3YvbXR6ekhmZXFoTGxRSUR3Tmd3ZXF0TEZtM0EzRGNjNllYSDd2WE9ENSs4alFuWTgvbU90N1ZNc1oxYmxtUHppM3JPWlVOSC9NRGMxZHNvazNqbW9CanE5RE1URzVaZys3U3J5TkFMZXU3MlBlemxtSzMyMmxadnhwVnlwWUFZTzIydmJ3NWZnbzJ1NDBPVGV0Z3Rkbnc4Zks4NXV1SmlJaUlpUHlYS0VCTlJFUkVSRVRrRnR0N09CSWd4d0MxV3QyZkFSeUxYWlBmZjU0U1JRTkpTVTNEM2MwVms4bkVnWWdvWHY1b01rZFBYTTZFVmp3a2tHSWhSUWdOY3Z6enVyVGxUWUNmTjJ1bWpuWWF2OTFqSTR6alZnMnE4KzZYdnhKK2FjdFJnSE1YTGpxMUwrTHJ4VXY5N3pPT2N4SVRGMjhjVnlsYnd0aHk1Mkp5L3JZajdkS3FBVU1lN1E1QS8rRmpDN1N3VjhqRGpkNTN0elRPMTI3ZGsrKytJaUlpSWlMWDQzcWVZNGU4OXcwQVNjbXBIRDF4S3MrMldRUExNak9RWmZMenVSeVFsaG1jbHBDWXhMdGYvY3I4VlZzSUt1TExKNjhNcEdITmlrYTd1Y3MzMGJGNVhTd1dNNzN2YnNIdVE4ZVlzMndqNEhpZWIxNjNxdEcyZjgvMmZERjFIcFZLRitkd1pBenZUUGpGcUZ1eWJnZC9MRmxQeCtaMWNYZHpKY05xNVdERVNkNzU4bktiRzZsNFNDQ05henUyR1YyN2JhK1JyYmhFYUpEUjVzb01hbDFiTjZScjY0YjVHajgxTFIxWFZ4ZFdiUHliYlhzUDQrUGxTWSsyalkyNkQ3K2REc0Q3WC8vR2pJVnJlV2R3WHdXb2lZaUlpSWpra3dMVVJFUkVSRVJFN2lBbWs0bTJqV3N5ZEVCUGdvcjRBdkQ1MUxuNCszangySDN0cUJBZXh2U3h3NWk3WWhPekZxOWp4LzZqL0RqNkJXUDd5cXVKaTA5Zy85RVRWQ3hkbkNLKzNqellwU1VsaXdVRFlMUGJPWlFsd3hxQWo1Y25mYnEyeW5XODkxOTRsR29WU21HMTJyQll6QlFMRHNCMEtjUERpWmk0Zk0ycDJxWHRmaElTazlpKzcwaSsrbVFhT3FDbnNiM08yZk1YV0xFcC85bmZNdFdxWElabWRhbzRsZm41Rk9icFBsM3lQVWJXOXVPbi9Kbjd0UzRGSUdaeXNWaU16SE9lSHU3OCtkVWJGUEgxenZkMVJVUkVST1QydVo3bjJHVWJkdVpZSHVqdnc5eXYzaVE1SlpXVXRIUmNYVndJOEx2OGZIamhZckp4M0twaERhZU1hUURydCsvanRYRS9jZWJjQmU3djFKeG5IdXBxZkVBQ01IM0JHa1pObUViRXlWTTg5YURqK1hYRWs3MDVlT3drUlFQOStlU1ZBWmpOWnFQOU13OTFaVURQRHV3NWZKeVUxRFFHOWU1RWVvWVZ1OTJPSFRzblRzWHg3ZlFGbUUxbXpHWVRMaFlMN1pyV3Brclprc3hkdVFtenlVVFJJTWVIT1pteGRUMmVIcFhqdmM4YzcvaVlac1dtWFh6Ni9TeW51dGl6NTNuMThmdU5iSElISXFLWS84M2JwS1ZuRUJKNE9mUFp1WVRFSE1mT2oralQ4Znd3YTRtUlVUb2hNWWtIaG56QTZLR1BNWHZwQmlLaVluRjNjOFhMMDROekNZbkcrOXFWUVlNaUlpSWlJcEtkQXRSRVJFUkVSRVR1RUIyYTFlSFpoN3NSRmhKZ2xDM2JzSk1wczVlQnlVUlFFVis2M3RVQWk4Vk10OVlONmRhNkladDNIU1RxMUprY0E5VHNkanV4Wjg4VEdYMmE0OUduaVl5T3cyNjNNM3ZwUmw3cVh4eUE1L3YxTU5ydlAzS0NwSlRVQXMxNTcrRklPamF2bTJQZHJNWHI4alZHdFFxT2hiMDEyL1ppdGRyeTFjZHNNakg0MGU1R1JnT0FDVC9QeTVZeElUOGMzTnZqQUFBZ0FFbEVRVlJxVml6TmdGNGRuTXI4dkF0bks4dEwxdlo1QmFoZGFlckhMeEVlRmtKNmhoVjNOeGRjTEJiQWVlRlJSRVJFUk81TTEvSWNlelZ4OFFsRW5UcERtUkpGYzZ4ZnNIcXJjWHdxTHA2VTFEUTgzTjFJejdBeTlvYy9tREpuT1NhVGllL2VlWTVhbGNzWWJlMTJPMS85OGhkZlR2c0xnSW0vTGFSUnpVclVyVm9PcTgxR2Fsb0doNDVGR3grYmZQM3JmRUtEaXREMXJnWVU4bkNqYnRWeTFLMWFMdC8zTWZhSDJiUnJVb3Mzbis1amxDV25PdDQxcnBZeDdtSlNTbzV0SW1OT1grb2Z3NlRmRjlQdjNuYTR1N2thOWFscDZXemFkZENwejlFVE1hemR0Zzhnenc5dk12MithSzNUK2RuekZ4ZzRZaHkyUzBGb21RR0VXY1hGSjF4MVhCRVJFUkdSL3pvRnFJbUlpSWlJaU53aElxSmluWUxUcGk5WXcvdGYvK1pZRExIYmVYM2NUeHc5RWNNVEQzUXlGbUttL3JtQ2V0WEtjekU1aGNqb3VDekJhS2VKaklrenRyM0phdnFDMWZSbzE1aHlKVU9keXVldDNKempuTG8vTlJLQVNlOE5wbVJvc0ZQOWp2MUhBVWYydGZUMERKSlNVb21JT3NWdjgxZXphTzMycTk1emdKODNvVUZGQUZoWndPeG54NkppT1orWWhLK1hKMHZXN1dENmdqVUY2bjhuV0xscEZ4WEN3M0J6ZFg0OXo5eGlTVVJFUkVUdVROZnpISHMxVzNZZm9reUpvdGd1Qlk1ZFRFNGg5c3c1bG0zY3lhUVppNDEyZXc5SDh0cllIM20rWHc5ZStHQWlldzRkQnh6QmFCOU9uTUczbzU3RjA4T2RZeWRqZVd2OFZMYnVPV3owdGRudHZERnVDcitPZllVM1BwdkMwUk14QUd6ZGM1aE5meC9reTJuekFQaHA5akk2dDZ4SHJVcGxDQXNKd012VEE0dkZndGxrd21RMkdSbk5yclI0N1RZS2ViZzdsYTNhdlB1NmZwZkpNNWR3WC91bWZESjVGcWxwNmV3NmVJemFsY3VRbkpwTzFLazR4djB3TzF1dzJLNER4eGc5Y1FZQTdaclVBaURoUWxLQnJtdkxraUV0NnRRWjRoTVNuVDRRK25udWltdTlKUkVSRVJHUi93eFR4VXFWbFh0WVJFUkVSRVQrOFNhKzg1enhSZitBRWVQWWZNV1g4M2VpRnZXcU1XN0VFd0IwZnZ3TlRzYWVaZUk3ejJFeG0vbDg2cDlzK2p2bmV5Z1JHa1MvSG0ycFZxRVV2WWQ4NExSZ2tsOUZmTDE1OGJGN2FWS25NamFiamZtcnR2THhwTjl2V09hSC9HcFp2eHBqaHorQnpXYWpWZDloSkNRV2JMRW8wTitISHUwYU0vbjN4YVJuV1BPOGpwZW5ZMnVqdVNzMlhkZWNDMnBRNzg3R05xU2pKa3h6cXF0YXZoUjl1clRDYXJPUlliV1NsSnpLbmtQSCtXdlZGbXkyVy91M0VCRVJFWkg4dTk3bjJMeGtaakhMNzlhUjdtNnVPWDZZMHF4T0ZZS0srREo3MllaY24vTkxGeTlxQktjQmhBWVZJZnIwMlFMUE9XdkFtc2xrSWkwOUF6ZFhGL3Awdll2azFGVE9uTHZBaW8xLzU1bnhlUHVzendDWXQySXpyNDc1UGwvenZSSHViZGNFZ0FzWGsvTDFrVTJuNW5VcDR1ZE5ZbElLQnlPaTJITTQ4b2JPUjBSRVJFVGszMGdCYWlJaUlpSWk4cS93VHd4UXkwa2hEemVTVTlMeTFkWmtNdVY3MFVwRVJFUkVSRVJFUkVSRVJPUjJNTi91Q1lpSWlJaUlpTWhsK1ExT2cveG5WQkFSRVJFUkVSRVJFUkVSRWJsZEZLQW1JaUlpSWlJaUlpSWlJaUlpSWlJaUlpSWlONFVDMUVSRVJFUkVSRVJFUkVSRVJFUkVSRVJFUk9TbVVJQ2FpSWlJaUlpSWlJaUlpSWlJaUlpSWlJaUkzQlFLVUJNUkVSRVJFUkVSRVJFUkVSRVJFUkVSRVpHYlFnRnFJaUlpSWlJaUlpSWlJaUlpSWlJaUlpSWljbE1vUUUxRVJFUkVSRVJFUkVSRVJFUkVSRVJFUkVSdUNnV29pWWlJaUlpSWlJaUlpSWlJaUlpSWlJaUl5RTJoQURVUkVSRVJFUkVSRVJFUkVSRVJFUkVSRVJHNUtSU2dKaUlpSWlJaUlpSWlJaUlpSWlJaUlpSWlJamVGQXRSRVJFUkVSRVJFUkVSRVJFUkVSRVJFUkVUa3BuQzUzUk1RRVJFUkVSSDVyNXI0em5QVXJWcU9QWWNqZWZDRkQyL0ltTnRuZlFiQUQzOHM1Wk5KTTQzeU9sWEs4c2JURHhJWG44RFVQNWV6Wk4yTzY3cE9oZkF3N21wWWd3WTFLdkQ3d3JYTVhiRXBYLzBLZWJqeGFJKzJyTm02bDEwSGoyR3oyWXc2TDg5Q05LaFJnVVkxSzdMcjRERm1MOTFRNEhrRkIvZ1I2T2ROWkV3Y0Z5NG1GN2gvc2VBaStQbDRBUkFWRThmNXhLUUNqeUVpSWlJaS95MW1zNWtYK3ZVQUlDNCtnVW0vTHdLZ2R1V3lSRVNkSWo0aDhYWk83NnB1MVB6Yk42MURneG9WQURoLzRTS2ZUNTNyOUx5Zmw1djluaUFpSWlJaUlyZVhBdFJFUkVSRVJFVHVNTE0rZnkzUCt1NVBqU3p3bUYxYU5hQlVzV0JLRlF0bTlNUVoxem8xUTRNYUZYanlmNTBCY0hOMXlYZUFXc3Y2MVhuaWdVNDg4VUFuUHAvNko5Lzh1c0NvcTE2aEZKKzhNZ0NBdXhyVzRLK1ZtMG5Qc0Jab1RoKzgyQS8vU3dGbUM5ZHM1WTNQcHRDcWZuVlMwdEpadG1IblZjZDQ5dUZ1ZEd4ZUY0QWg3MzJUcno0aUlpSWk4aDludDlPbmF5c0FqcDZJWWZMTXhYejRZai9hTmEzTnp2MFJEQmd4bHJUMGpOczd4N3pjZ1BsWENBOWo1SE1QNGU3bUNrQkVWQ3pmelZqSXhlVFVmRTNoWnI0bmlJaUlpSWpJN2FjQU5SRVJFUkVSa1R0TWVGandEUjNQMTh1VHppM3JBWkNVa2txdHltV29WYmxNam0zL1dMS2U1SlEwTEJZelcyYU16ZGY0MVN1RUc1bmJyblFnSW9yN0I3OXZuR2ZPdzJhek1XZnBScWUyNjdidjQwaGtER1ZLRkNXb2lDOGRXOVJqVGo2eUkxZ3NaZ2IyNnNqajkzZkFiRGFUbUpUTXVCL204TnVDMVF4KzVCNGU2ZDRHZ0FXcnQvTCsxNy9sbVFIQ3EzQWg0L2hhTXJDSmlJaUl5SCtQelc3SFpyTmhOcHN4bWN6WTdYWldiTnBGdTZhMXFWRXhuS0VEZWpKcXdyUjhqNWZiczNWK3ZUN3Vwd0psR2J2ZStZZUZCREJ1eEJOR2NCbzQzbWsrR1RhUVowZDlSV3BhK2xYbmNEUGVFMFJFUkVSRTVNNmhBRFVSRVJFUkVaRi91WDczdGNQRDNRMEFUdzkzWGhuWUs5ZTJTOWZ2SkRrbDdhYk1JOERQbTZhMXF3Q3dmT1BmVkNwVG5KNGRtanExU1V4eUJJWEZ4TVZUdTNJWlNvVUdPZFdQbi9LbmNXeXhtR25Wb0RwUDkrbEM2ZUpGc2RudHpGeThqczkrbk1QWjh4ZXdXTXhNbWJPY3NpV0swcXh1VlRvMGMydzU5T1puVTFpeGFWZU9jL1QydkJ5Zzl1Mm9ad3Q4ajdXNlAxUGdQaUlpSWlKeVoydmZ0QTVtc3luUE5sYWJIYk1adkR3OTZOaThMaGxXSzNzT1J4SmN4SmRqSjJPcFdMbzQrNCtldUVVemRuWXo1MThoUEl6UFhodEVTSUFmQUxPWGJpQThMSmdhRlV2VHNFWkZ2bmpqLzNqK3ZXODRuNWlVNjdWdjlIdUNpSWlJaUlqY2VSU2dKaUlpSWlJaWNvdGRtUkdoU3RrU1JsbnpQa09OOG5rck52UHFtTzhCeDdhZnVXVlc2OWE2SVc4Lys1QlRXZDk3V3RQM250Wk1tN3VTSHUwYTUzdHVkcnM5VzltY1pSdjVic1pDQURvMGMyeC9lZmo0U1E0ZGozWnFWNjVrS0dWTEZnTmd3ZW90QUU3WkVycmUxUkNMeFF6QWxEbkw2ZFNpWHJhRnAweEZBLzI1dDEyVGJPVlpGNTZtZnZRU0ZVc1h2engzbTUzMlRXclR1VVU5WEYxZE1KdXlMOEw1KzNneGR2Z1QvRHAvRlI5L056TmJOZ2N2VDQ4YzV5TWlJaUlpLzEzdnYvQUlack01WDIwRC9YMTQvNFZIbmNwZTZOZURILzVZbXU4QXRkZ3o1d282UlNmSnFjNGZuTnlzK2ZkbzI1aWhBM3BTeU1QeE1jenFMYnQ1Ky9PZjhmSHk1THQzQnhNZUZremRxdVdZTnVabGhvLzVnYTE3RHVkNHpSdjluaUFpSWlJaUluY2VCYWlKaUlpSWlJajhpOTNmcVJsbXN4bXIxVWEvVno5bDUvNmoyZG84ZGw4N25uMjRHNUJ6Z0ZwQ1loSng4UWtBRE9yZENZQkp2eTlpL1k3OVR1MjZ0VzVJdjN2YkFUQmx6aklBMHRJekFEQ2JUUFRzZUhtUmFjdnVRM1JxVWUrNjdtMzIwZzI4MVA5eWdKckZZc2F6a0R0V200M2tsRFF5ckZZeU1xeE8veGN1NUVHZ3Z3ODFLNWJHMTd0d3RzVS83eXhiZlA3NjF5clNNNnpYTlVjUkVSRVJrWUpxMy8rMTJ6MkZQSlV1WHBSWEJ2YWtZYzJLUnRtU2RUc1k5c2xrTXF4V3pwNi93SUFSWTVudzVsT1VMMVdNMEtBaVRIem5PV1l1WHNjWFUrY2E3eFp3Yzk0VFJFUkVSRVRrenFNQU5SRVJFUkVSa1Z0czV1SjFBTFJ2VXB2Q25oNmNTMGhrMmNhL2djc0JYUVd4ZFAxTy9qNHdpdVoxcS9KOHZ4NEEvTEZrUGIvTlg4MUhML2VuYUtBL1gvM3lGelVxaHZQeWdQdVl2bUFOODFadU5yS0htWExJTkhhbFZWTStkRHJ2ZDI4N0l4Z3RyL2EvekZ2SmUxLy9Sb3Y2MVNnZUV1alVadFNFYVl5YU1BMEFEM2MzVWxLemJ5MWFQQ1NRazdGbnNHVUpuRE9iemZoNGViSm83WFlPUkVSeDlud2lGNU5UeU1pd012SzVoNmxYclR4SElxTjU1ZVBKWEV4T2RSclAxY1ZDdDlZTm1iZGlNMm5wR2JoWUxHUllMd2VoZVYwS1VMUFpiTHozOVc4NUJ1eUppSWlJeUgvVDlBVnJqT2ZYSzMzODhnRGFOSzVKaHRWS3Zmc0dBN2svNDk0dTF6di9zaVZEZWJSN0crNXVWZC9JeUdhMzI1azRZeEdmVC9uVDZkazVMajZCUjRlTjRkMGhqOUN5ZmpWTUpoUDN0bXZDM1Mzcjg4ZlM5VXlidTVJamtURTM5RDFCUkVSRVJFVHVYQXBRRXhFUkVSRVJ1Y1hlR2o4VlgrL0MzTk82SVFBblQ4ZnoxdmlwMXp4ZVlsSXlpVW5KRE96VjBTZ0xLdUxMbnNPUi9OOWJYL0JJOXpaOCs5c0NabnoyS3FXTEY2VllTQUFMMTJ3bE5ZZXhibFpBVm03QmJIMjZ0cUpiNjRZa3BhVFNiOWluMmVxL0h2a01ub1hjV2J0MUx4Titua3RrVEJ4bGlvY3dmZHlyZVY2dmVvVnc1bjcxWnE3MXp6elVGWUNuM3A3QW1xMTdBRWZnbTZlSE93QVpWaHRQUFhoM2ZtN044T3Y4MWRlOUhaT0lpSWlJL0RNbEppVUQ0R0t4NE9icVFscDZCdThNN2t0NFdERFRGNnhoMnJ5VmQvVEhEMWViLzZ3bDYvbjh0U2NwR3VUdjFHL0RqdjBrSmFmUTc5NjJPWTY3WTk4UlNvZUZVTEpZRUFEdWJxN2MzN0U1KzQ2YzRFaGt6QTE5VHhBUkVSRVJrVHVYQXRSRVJFUkVSRVJ1ZzdhTmF4bFpCNEtMK0ZLcFRISDJIVG1ScjJ4bU9TbGN5SjNXaldvWTUwMXFWK2Fkd1E4emZNd1B2UEhaRkJyV3FFanA0a1VCK1BhM0JYZ1g5cVJzeVZCMjdvOXd1cWJWbHZPaVdhM3V6d0N3ZmRabkFIdzU3UysrbkRiUHFjMmczcDJOTFVBejJ3TTBybFdKbXBWSzV6aHVqWXFscVZpNk9IYTduYUtCL3NURXhSdDF3UUYrRkFzdUFrQ0hablg0Y09LTS9QMFkxOGpMMDhNNGRuTjFZVUN2RGdYcXYyRDFWZ1dvaVlpSWlQeUw5ZXpRbEo0ZG1tWXI3OUQvTmM0bFhEVE9mYnc4OGZmeG9uV2pHcGhNSmxvMXFNN1BjMWNVNkZxelByKzJiVDRYcmRuRzUxUC96TEh1ZXVmLzZwanYrZmFkNTdCYWJkaHNOdHpkWEdsVXF4S05hbFc2NnJ3T1JFUVJFWFdLOWszcnNHak5ObjVmdVBZZjg1NGdJaUlpSWlMWFR3RnFJaUlpSWlJaXQwSFdoYUZBZngrbWZqeVVtWXZXOHVXMHY0enlnbVJZNk5xNklSN3ViazVsblZyVUl6M0R5aHVmVGVIaDdxMEJpRDU5bHVUVU5QNzQ0alZPeFoyanh6T2pNR2NKVUxQWmJBQllMZ1hQWlMzTGFsRHZUa1l3MnRVOCszQzNYT3NXcmRsR2gyWjFNSmxNZEdoV2grOW5MVEhxNmxRcGF4eXYzN0dQY3dtSkFCdzZIbTBFd0FYNGVmUE80TDdHb3RqcXJYc1kvTTdYWkZpdFZLOFFUczFLcFltSWl1WFRWd2ZpWXJHdzkzQWtuMHlleWFhL0QyYWJTOVlBdFd1Um5ITG5iTjhrSWlJaUlyZE9TbG82Y2VjU2pQTkFmeCtlNjN1UDhTSEl4QmtMamJwZUhadmxPTVp2ODFjN25ZZUhCVi9UWEFLTCtCUzRUMzdudjNYUFlWNGYreFBiOXg1aC9PdFBGbWlPcCtMT01YVDBKTDZic1lpVHNXZUJHLytlSUNJaUlpSWlkeTRGcUltSWlJaUlpTnhpVGV0VW9YTFpFazVsWnBPSkh1MmFzR0QxVnFNc3cyck4xM2d1RmdzUGQydnRWQlo5K2l5aFFVV29YTFlFRGFwWG9GbWRLZ0I4TVhVdTBhZmpjWGR6cFdTeElPNXIxOVRJNUFaZ3ZSU001dXBpeVhFZVdZT3dYRjB0dUZnczJjcXZsSnpxcUV0TlM4ZmR6ZFdwYnZYV1BVWjUrNmExblJhZUd0VzhuSWxoZnBiZkJSd1p6dTVyMzVRbi85Y1pIeTlQQUZadDNzM2ttWXQ1L0lHT3RHOWF4MWd3ZTNQOEZGNzVhREx2RE9sTDViSWwrR2Jrcyt3NWRKeFppOWV6Yk9OT1RwODlEOERKMkxOT21kL3lZK2I0RVpRdUhnSkFTcG9DMUVSRVJFVCtsUzRGYW0zY2VZQS9sMjhFb0Z2cmh0U3JWaDZBbE5RMFRzVmR6cVQ3Y0xmV05MNzBBY1dtdncreWNlY0JvMjc0b0FkeXZNU1ZBV28zMUEyY2YyYi9yUEo2aHQ0eVl5d1dpNW1MeVNrQTdEdHl3cWk3R2U4SklpSWlJaUp5WjFLQW1vaUlpSWlJeUMzMi9LUGRuYzRqb21JNUVIR0NDeGVUaWI2VVRRQWNDMFg1MGFOZFk4SkNBamlmbUlUdnBXQ3RSV3UzWXpHYitHN0dJa1lQN1E4NE1vL05YYjRKbTkzT3RyMkhxVjI1TEFONnRlZXZWVnVNc1RLenBSWDJMSlJsSHVuR2NlUGVMeGpId3g3dnhRT2RXMlFydjlLR0hmc0pEdkRsN3dQSDZOUzhybE5kU21vYTY3YnZvMVdENmxRdFg0cGl3VVdNakFvTmExWUFJQzA5ZzJYcmQxNiszN2FOK2I4SDd5YW9pSy9UV0hXcWxLVjV2YXJHK2RZOWgvbDU3Z3FXck4xTzlZcmhQUFgyQk40ZDBwZmdBRCtxbEN0SmxYSWxDU3ppd3hkVDUrWTY5NnR4YzczOFdwMmNrbnJONDRpSWlJakluY25WeFdKa0hENTQ3Q1N6bDI0QW9HN1ZjdFNyVmg2NzNVNXFXam9uWWs0YmZlNXVWUjl3WkVUKzlJYy9ydW02QmYxd0lqZTNldjd1YnE2a3BqbmVINnBYQ01kaWNYd01rNUNZbEszdGpYNVBFQkVSRVJHUk81Y0MxRVJFUkVSRVJHNngwaVdLQW83TVpDNFdDMGtwcVF3ZFBRbFhGd3MxSzVVeDJwMjdjREhYTWI1Kyt4bitQaERCMTcvT3g4M1ZrVzFnMXFKMVBOS2pqZEZtOU1UZmVleStkc1lXT0xzUEh1UCt6czN4TGx5STFFdEJaOEVCZm5ScjNkRG9ZN1U2QXRRQy9ieU5zc1NrWkI2N3IxMmVXL0Jzbi9WWmp1VzF1ai9EdHIySDJYLzBCRzBhMWN5eHpjcE51MmpWb0RvQTdaclc1dnVaU3loYk1wVFFvQ0lBck4yNmg4U2taS045N05uelJuQmFURnc4UDgxZXhwQkh1bFBZMDRQOVIwK3dkUDFPNXEvYXd0bnpGMmpUdUNhVDMzK2VHaFhEV2JCNkt6MmZlNC9CZmUraGU5dEduRDJmeU1UcEM3bTdaWDNlR2RJMzEzdkxUYTN1enpobGVrak9Fc2duSWlJaUl2OE92dDZGamVPc0h5UjRYZnFnSXpNTDJOR29VOWp0ZG1OYlRJQ1ppOWR4Nk5oSnAvRnVWT0JaZnQzbytWL05SMFA3MDdSdUZheFdtMU5XNWtQSG8zRnpkU0V0UGNNb3U5SHZDU0lpSWlJaWN1ZFNnSnFJaUlpSWlNZ3R0dTl3SklVODNJaFB1R2dFandHa1oxaXBXTHE0Y1I1ek9qN1hNVXFFQnRLZ1JnVW16MXpNdmlPUlpGaXQvUExYU3FjQU5ZQjJUV29ieC9lMGFjUTliUnBsRzh2Zng4czR6c2h3Yk9jWkZoSmdsTVhGSnppZEY5VG1YWWV3Mld5NUx6eHQzbVVzaHJWdjRsaDRhbEd2bWxHL1lNMDJwL1pydHU1aCtZYWQ3SStJNHZ1WlMwaEtTV1gzd2VPY3U1QkljQkUvYWxjcHcrdFAvWTlhbGNvWUdSdWlUNTlseTY1REpDYWw4TjdYdi9MOXJDV0VCaGN4c2p0Y3EwSWU3b0FqZTBObTlqa1JFUkVSK2ZmSURJWUNPSDhwQzVpYnF3dVZ5amllMitQUEp3S09MZStQblR4dGJETWZGNS9BMk8vLzRJMm5IaVF0UFlQdlp5M202SWxUdDNqMnQzNytHM2J1cDNtOXFwaXpCS2ZGbkk3bnI1V2IrV24waXh3K0hzMnN4ZXZac0hQL0RYOVBFQkVSRVJHUk81Y0MxRVJFUkVSRVJHNng5VHYyczJQZkVmcDJiNU90cmtPenl3RmwrNCtleUhVTXowSWUyTzEyTGlhbGNQRFlTWDVmdE5iWThpYXJlU3MzVTdsc0NkTFNNNGcrZlphWXVIaml6aVp3NXZ3RkxHWVQ5M2Rxd2JtRVJJS0srR0sxMnJEWjdRQ1VEdzh6eG9nK2ZkWXBRSzNIMDZNQUdOaXJJNTFiMW5NcUEramVwckZUb056VkFyZmk0aFBZZnpTS2lxWERTRTNQd04zTmxic2ExZ0FnTlMyZEZSdi96dFpuOEh2ZlVMcDRDRTgvMUpXU3hZSW9WeUtVb2tIK1RtMlNVOUpZdFg0WGM1ZHZZdTIydlRTc1VaSHhydzBpTk1pZnZpOS93ckdUc1FBY1BSSERsRG5MODV4alRseGRMQlF1NUFoUVM4N25kcXdBQVg3ZVZDMVhDb0REa2RGRW5UcFQ0R3VMaUlpSXlLMVJybVNvY1Z5aWFDQ0x2aHVGcTZzTGZwY3lrNTJJaVFPZ1ZZUHFsQ3dXWkxUOWVOSk16aWNtRVJMb1I5MnE1YWhSTVp4N24zbm4xazZlV3ovLzFWdDJFeHJrajkzdWVCNC9mZlk4Qzlac3hXYXpVYTVrS0JYQ3d3Z0xDV0REenYwMzVUMUJSRVJFUkVUdVRBcFFFeEVSRVJFUnVjV20vcm1jdVBpRWJBRnFqV3RWb2tiRjBnQ2NPbk9PZlVkeURsQ3pXTXo0RkM3RXhlUVViSFk3Q1lsSmpQL3B6eHpiL3I1b0xjczMvazFVVEp3UmZKYlY1SmxMZUhsZ1Q5bzJya1ZTbGkxLzZsVXJENERkYnVkSTVDbmpIREF5SjF5NG1HU1VSWitPeDJJeGs1cWFuaTFRTEQ5R1RaakdxVFBuT0gzMlBFVUQvYWxld1JIQXRXckxicWQ1WlJWMTZnek42MWFoUktoaklTMDl3OHJldzVGczNYT0lEVHYyczJQZlVTcVdMazdyUmpWNGRkQURoQVQ0R1gzNzkyelBwOS8vQWNDZXc1SHNPUnhaNERsM2FsN1hPRTdJWXp2V0szVnAxWUFoajNaM3pHUDRXQVdvaVlpSWlOekI2bFlyWnh3dldiZUQrenMxZDZxZnUySVREV3RXNUlNWCsySE9zajFtV0hDUlMvODdQdlE0Y1NvdVg5ZGJPSEhrOVU0WmdLallNL1FiOXVrdG1iK3ZsNmVSblMwaUtwYlJFMy9QMXFaRHN6cVl6WTdzeHV0MzdNLzNmVnpMZTRLSWlJaUlpTng1RktBbUlpSWlJaUp5aThYRkoyUXI4L1B4NG8ybkhqVE9mL3hqcVZOQW1UM0w4ZVAzZDhSa01uSDJYS0pSbHBCNE9WZ3NxNHRKS1Z4TVNqSE9pd2I1azV5Y3lzWGtWR3gyT3lXS0J0SzRWbVVBVHNZNkFxV0NBL3lvVmNrUktCY1JGVXRpVXZKVjc2bHN5VkNtakg3UnFTejJ6TGs4K3p6ZHAwdU81ZVZLaG1LNnREam02ZUh1MU83UThXam1yOW9DT0xiVmZIUDhWRXFGQmJQL2FCUm40aE1JTHg1Q3RYSWxlYkJMS3o0YTJwL0NuaDVPWTIvWmZZakpNeGV6YXZQdXE5NVRwZ3JoWVh6OHlnQlMwOUt4V3EzWWJIYjhmYnljQXZFT1JKek05M2pWeWpzVzFSSVNrOWkrNzBpKys0bUlpSWpJcmVYdTVrckwrdFVCUjhhdXJYc09FUmVmZ0plbkIvRUppZnkrYUMwWGsxTVlOL3dKM04xY25mbyswTGtGS3pmdk5wNFo5eCtKeXRjMWc3TjhWSEU5TWpPTzNhejVKeVZmZnNmNFp0U3piTml4bnd5ck5jZTVlQmYycEZPTGVzYjV5azI3OHB6NzliNG5pSWlJaUlqSW5VY0JhaUlpSWlJaUluZUF5bVdLRTFqRUI0QURFVkZNbTd2U3FUNXJ0ckluSHVnRXdQSG8yQUpmNTYybis5Q3dac1VjNjFaY1dpanExcnFoa2QxZzdiWTkrUnAzNytGSVV0UFNqWVd0eEtSa1B2eDJScDU5QnZUcWNOVnhtOVN1VEpQYWxZM3p4ZXUyTTMvVkZzcVdES1Y3bTBZRUIvZ1JGaEpBaWRBZ2ZMMDhjeHdqTWlhT3hXdTNNV2ZaUm81RXh1VHJmckk2SEJsTkVWOXZZenZQSzFtdE5uNmF2U3pmNDFXN2xQVmh6YmE5V0sxNWIyc2tJaUlpSXJmUFBXMGE0VjI0RUFEYjl4NGhQY05LMjM3RGpmcnUvOC9lbmNmWldQNS9ISCtmYzJiZlo4eU1zV1hmWlJ1eVpNdVNYVU5aVW9uOEtpVWgxWmVra21qZnBKUlNVYVNGVkNoWm9pd2hlM2JEV0FZempCbXpiK2VjM3g5amJvN1pNUWE5bnYrNDcrdjZYTmQ5M2JkL09nL3ZycXRqYzczMTdGQWpOTFg3NEZHdDJyaFRqdy9zcnFBQVgzMzMzbGlqZHN2dWc5ZDI4U3JlOWEvWnNsdDFxdDBpS2V0LzZLaFJxVnloMXJSMVQ3aitQWEFrMzVvcitaMEFBQUFBNFBwRVFBMEFBQUFBcmdQcnQrM1ZxQ21mNnFVbkJ1cVpOejdQc2Z2QXZDVi9xbTYxaXJKWXNvSmp5YWxwbXJ0b2RaR2ZzMk5mUks0QnRkMEhqK3JMQmNzbFNkOHNXcVVXRFdzcHRHNDEvZkxIUmtuU3NyVmJkZkRJeVR6bnRkbHM2anZxVmJrNE9Ta2owNnJJcUpnOGQxQzRHazZkaWRWZEhackxKNWRRV25STW5IYnVQNkxOdXc1by9iWjlPbnk4NktHMGkxbXROdTNZZDFndEd0WnlhRTlNVHRITy9VYzA4NGZmdFhWUGVLSG1LdVhuclRKQldjY2xGYlJ6QkFBQUFFcld5ciszcTIrWFZxcGVzYXgrWDdzMVIvL2FMWHQwOG5Tc3lnWUhLQ0l5V3NOZm5xNzRwR1MxQ3EycitqVXJHWFZuWXVPMWFlZUJRajJ6WWRpSXE3VjhCZnI3Rk52NlAvM3VON203dXFocm15WUs5UGNwY0MxSnlhbGF0WEduM3Z3ODUvR2ZBQUFBQUc1K3BwcTFhdHNMTGdNQUFBQ0E2OXZNeVNNVldyZWFKT24vbnArcWYvNHQzRDhBbGFTUUlIKzV1N29vTlMxREowK2ZsU1M1dTdrb0pUVTkxM3B2VDNmNWVYdkticGRPeDU1VFducEdqcG9LWllJa1pSMGZlUzRoS1VkL3JTcmwxYlZORTVsTkp0bHNkcVdrcGV2dzhWTmErZmQyWldSZUNKUzV1ampyM3U1dDllV1B5L05jLzREdWJYUkhzL3FTcEVkZm1GYmcrNDU5dUsrNnRBbVZKTFY3WUd3QjFRVWIwcWVUR3RXcG9oTlJaM1gwWkxRT0hZL1NnWWhJeGNRbFhQSGN4YVZ0MDNwNmYveWpzdGxzYWpkb1hKNUhzd0lBQU9ENjRPdnRxVGVmZVVpanBzeFFjbXBhanY1YVZjcnJ1VWY3YStUa1R4UWJueWdwNjcvYnh6N2NWeDFhTk5DWnVIaTkvT0UzMnJoai83VmV1cVJyczM2enlTU1QyWlJudjkyZTlUKzA1T1ZxLzA0QUFBQUFjUDBob0FZQUFBRGdwbkFqQnRRQUFBQUFYUDlNSnBQczlyei9LYVdnL3BKMm82OGZBQUFBd0kzUFhOSUxBQUFBQUFBQUFBQUF1RjRWRk42NjNzTmROL3I2QVFBQUFOejRDS2dCQUFBQUFBQUFBQUFBQUFBQUFJb0ZBVFVBQUFBQUFBQUFBQUFBQUFBQVFMRWdvQVlBQUFBQUFBQUFBQUFBQUFBQUtCWUUxQUFBQUFBQUFBQUFBQUFBQUFBQXhZS0FHZ0FBQUFBQUFBQUFBQUFBQUFDZ1dCQlFBd0FBQUFBQUFBQUFBQUFBQUFBVUN3SnFBQUFBQUFBQUFBQUFBQUFBQUlCaVFVQU5BQUFBQUFBQUFBQUFBQUFBQUZBc0NLZ0JBQUFBQUFBQUFBQUFBQUFBQUlvRkFUVUFBQUFBQUFBQUFBQUFBQUFBUUxGd0t1a0ZBQUFBQUFDS1QrWHlwWldTbXE1VFoySno5SVVFK2N2ZDFVV1NkUHpVR1dWa1doMzZMUmF6NXIzelAyM2RFNjV2bC95bDhLTW5OZmZ0WjFXcmNqa2RQaDZsdTUrY1l0UjJ1cjJSUnR6WFU5djJIdExVcjM3V21kajRLMTY3MldTU3E2dXpYRjFjNU9iaXJET3g4Y3EwV2dzZUtPbjFwNGRJa3FKajR2VDJGejhXL2RsbXMwTHJWdFdtblFkeTdmZjJkRmZWVzhwbzI1NUQrYTdmWnJmbit4d3ZEM2MxcVZkTnpSclUxT2Z6bCtuMDJYTkZYaXNBQUFBQUFBQUFBTmN6QW1vQUFBQUFjSTI1dWJwby9LUDlydHA4RTZaK3JlL2VHNnRLNVVwTGttN3JPMXErM3A0YWNYOVA5ZW5VUXYvOGUxQ1B2UEJCam5GdlBUdFU5YXBYbENUMWV2eGxIVDF4MnFHL1ZwVUtxbDZ4cktwWExLcy8vdDZoOEtNbjVXUXh5MncyeTJLeE9OUTJyVmRkdDVRTlV0blNBWnJ5eVhlNXJuUFNrL2NyS01CWFRrNFdPVmtzT2Y1MGRyTEkxY1ZaYnVkRGFjNU9qczk0NnJYUHRQTHY3WVg2SnAxYk5aWWtSVVJHRnptZ1ZxNTBLVTBaL2FBYTFLcXNGNlorclo5WGJzaFJNK3JCdTNUM25iZHJ6ZVpkK3VEclJkcDMrTGhEdjhWaTFydmpIdGJoWTFGNmYvWlBlUWJWSmp3K3dGaHJYSHlTUHZuMjF5S3RGUUFBQUFBQUFBQ0E2eDBCTlFBQUFBQzR4cHlkTE9yWnZ0bFZtMi9DMUsvbDR1d3NGK2NMUC9Ic2RydmFONjh2czltczIrclhVRmpINWxxNC9HK0hjVTRYaGN6UzBqSnl6TnVrWGpWSlVrYW1WVnZ6MmVKRSsxZ0FBQ0FBU1VSQlZDbE1rbG8ycmkxSjJuWGdxRkxUMG5PdEtWdTZsRUxyVmpQdWJUYWJNakt0eXJUYTVPbnVLa2xLU2tsVFRHeTgwak16bFo2UnFZeU04MzltWnNyRHpUWGZOZVNtVXJsZ2JWdVlNNXgzc2RDN1I4cHF0Um4zaldwWFZZTmFsU1ZKTHc0ZnFOTm56Mm45dHIxR2YrTTZWZFduVTB0SlVxdlF1bHF4Zm51T2dOcGpBN3FwVFpONmF0T2tuaXFXRGRMWWQyYmwrbDJtZmYyTE9yUm9JQ2VMUmIwN3R0Q003MzZUdllCZDF3QUFBQUFBQUFBQXVKRVFVQU1BQUFDQW0xQjhZckxlbmZXVEpqMTV2eVJwMUlOaCttUERUcDFMU0RKcUxnNjBwV1ZrNXBpalRaTjZrcVF0dXc3SzE4dER2bDRlUnFqTllqR3JkQ2svWlZxdDh2UHhVdm5TZ1pLa2ZSSEhWYmw4YVdPT3c4ZWpqT3ZISjM0a2s4a2txelVybEhaeEVDczdSTGJvancxNmRjYjNWL3orVjJMUnFvMnFVKzBXRGV6UlZoYUxXYTgrOWFDNkQ1dW9wT1JVZWJxN2F0TElCMlF5bVNSSlgvNjRYRDh1WDU5ampsa0xWNmhSbmFvS3JWdE43WnJWMTRjdlBLYVZmKzl3K0RiWnpzWWxLTGlVbjBLQy9QWHFVdzhxTVRuVjZIdGwrcnppZTFFQUFBQUFBQUFBQUs0QkFtb0FBQUFBY0kwbEpLV29ZZGlJeXhxYkhlUkt6OGpVYlgxSDUxdjd5OG9ONnRPcGhSclZyaW8vYjA4OStVQlBUZnJvUXVESnhlV2lnRnE2NCs1ZXZ0NmVhbFM3aWlUcHI4Mjd0SFRtSklmK0NpR0JXanB6a3NLUG50VEt2M2NZN2YyNnRGYS9McTJOKzlDN1I2cFR5MFo2YmN6Z1FyMWYvMjV0MUw5Ym0zeHJpdkx0WXVNVDllV0M1Zm5XMkd4MldTeG1QZHkzaTlHV25KcW1qRXlybkowcyttZlhRVDNRcTcwa3FVR3R5aXBYdXBRa0tTazVWV25wR1JvMm9Kc3g3dFB2ZjVQVmFsTkNVb29lZStsRHZUWm1zTm8zYjZBZmZsdWpzRTR0MUt4K3pYelgwcVYxcU1NOUFUVUFBQUFBQUFBQXdJMk9nQm9BQUFBQTNNVGUrV0todm5wampDU3BkNmVXK3U3WE5jWnhsSzdPemtiZHBVZDhkbWtkS3JQWkxFazZFeHVmNS94bXMxbTlPdVIvWEdsaWNxb2lJcVB6cmFsVUxsaFNWbmd2Smk0aDM5cWlPSmVRckZrTFZ4Ulk1MlJ4MHJBQlhYUHQ2OWlpb1RxMmFKaWozZFBEVFkvMmR4enp4WUpsc2xwdE1wbE1jbkYyMXROdmZLNDJUZXBxMWNhZEN1dlU0dkplQWdBQUFBQUFBQUNBR3hnQk5RQUFBQUFvUWRrN291WG5jbmRiazZTZCt5TzBiTjAyM2Q2NHRqNzdmcWtPSFR0cDlMbTV1a2lTTWpLdHNsMTAzS1lrOWJyak5vZjdJZVBla3lTOS9PUjlxbEFtU0tkT3gycmNPN1BVc1dVRDNkZnpEa25TK0hkbmEvSHFUZG84LzMxWkxHWU4rdC9ic2xwdFdyTjVsOVpzM3BYdk9yTy93NUxWbTRwMHhHZEIzNjlTdWVBOGE2N2t1eFprMklDdTZ0SHVObzE1L1RPdDJyaFRrdlRvQzlOeXJjMWVYMFJrdE1LR1Q4cTFCZ0FBQUFBQUFBQ0FHeFVCTlFBQUFBQTNuU2IxcWwzelo0WWZPNm5ZYzRuWC9MbUY4ZmJuQy9UR1p6YWRQbnZPb2QzZExTdWdkdW54bnJXclZsRGQ2aFVkMnJidUNaY2twYVJsMWFhbVoyanJubkJOSEhHZlVlUGo1U0Z2VDNkWkxGazdyMTI2RTlySVFiMDBwRStuZk5lYTN4R2Z4UmtvUzB2UHlIZitmK2EvSnllTFJRbEpLV3A5MzdQNXp0V29kbFU5MHErTFRDYVRacjMybEY3OFlJNSsrMnZ6MVY0eUFBQUFBQUFBQUFBM0JBSnFBQUFBQUc0Nnd3WjB1K2JQakltTFY5ZUhYMVI2UnVabGpZK01pdEVUazZZYjk5TW1QS1p5cFV0ZGxiV2RPaE9ibzgzTjFVVk9Gb3NrS1RFcDFhSHYvdk03b2hYR3IzLzlZeHh6V1Q2a2xMRm1tOTJlNzlHZ1B5NWY3M0RmdTJQVzhaZUhqcDNTOW4ySGpmWTZWU3VvWnVYeUJhNGpOajVSSDN6MVM0RjFqdy9zcmtCL253THJMcFg5clM3ZGFTNDMyL2NlMHV5RksvVmc3dzV5ZFhIV2EyTUdLeVRRWDEvK3VMekl6d1VBQUFBQUFBQUE0RVpIUUEwQUFBQUFyb0pTZmo0SzlQZlZpZWlZeXhxZmtXblY0ZU5SRHZmRktTakExN2crSGV1NHMxcU55dVZ5MUU5NjhuNzFiTi9NdU04K09uUEh2Z2o5dE9KdjNkV2h1V3BWcWFEOUVTY2tTY2RQbmxGYWVrYWV6OTk5OEtqRGZYWkE3ZXk1QkllK29BQmYxYXhjOFBza0pxZHF3YkoxQmRZTkN1dVFJNkRtN0dUUjBIczY1em5HWkxwdzdlYmlYR0FBOHVONVMvVHVySVU2Y2pKYXp3L3JMMGs2ZURUcmFOVVhueGlZNTdoQWYyK0gvbjkySHREaTFadnlmUllBQUFBQUFBQUFBTmM3QW1vQUFBQUFiZ3A3RHgwdjBlZi92WDN2WllmVFNrTDFpbVdONnlNbm9oMzZkaDg4S3J2ZHJocVZjZ2JWTHBXWW5LSlpDMWZvcmc3TlZhOTZSY1hGSjBtUzloM08vKzlqL1BuZzFxV2ExS3V1SnZXcUYvamNxOG5aeVVuREJuUXRWSzJyaTNPQnRSL1BXeUpKV3ZEN09wMCtlMDRoZ2Y1YXMzbVhwQXRCdk54NGViZzc5RnV0TmdKcUFBQUFBQUFBQUlBYkhnRTFBQUFBQURlRk4yZk9MK2tsWEpmS0JBV29hNXRRZlQ1L21VTjdxOUE2eHZYTy9VY2MrbmJ1ajlEdmE3ZnF3eGNleXpIZjVsMEhOWFQ4KzNycmYwUFZzVVZEU1ZMRThTZ2xKYWZLMDhOTkhWbzBrQ1J0MkxFdjMzVTFEQnZoY0w5dDRRZVNwRytYL0tsWFozeHZ0RDl4WHcvOVg5KzhkemZMVmlFazBKampldUh0NmE0cTVVTzBkTTJXa2w0S0FBQUFBQUFBQUFBbGhvQWFBQUFBQUZ3SHNvL012SnE2dG1taThjUDZLU0VweFNHZ1ZzclBXMTFiTnpIdS96M2dHRkQ3OWEvTlNrcE9MZlJ6YkhhN051ellwL2JOR3hqM2F6YnZ6bmRNWHUvYXYxc2I5ZS9XcHREUHZocVNVOU55Qk9heW1VMG1mZlBPczZwWnVielJ0bnJUdnhvNStaTUM1MjE2YXcyTkhoeW0wWVBEOU00WFAycjJUeXR6ZlU3MnQ0aUlqRmJZOEVtWCtSWUFBQUFBQUFBQUFGeWZDS2dCQUFBQXdFM0czOGRMNHg3dHF6dHZieXdwNitoSWZ4OHZ4Y1lueW1ReWFjSmpBK1R1NW1MVVAvMVFiejM4L0FmS3RGb2xxVWpodEd5Ly9iWEZDS2h0MnJGZnA4N0U1cWpaSFg1TXY2emNrT3Y0bnUyYlNaSU9INC9Tdi9zakN2M2NGNlorWGVTMVNwS251MXVoNm9iZDI4MGhuQ1pKYlp2VzB6MmRiOWNQUzlmbU83WjVnNXJHOVlFako0cStTQUFBQUFBQUFBQUFiZ0lFMUFBQUFBRGdPaEFaRmFNbkprM1B0OFpzTWhWcXJoOC9mRjUrM3A3Ry9lOXJ0eWc5STBObWswblBQelpBN1pyVmQ2aHZWTHVxbm42b2oxNzc5UHRMcHlxMCtqVXJHZGZCcFh6bDd1YWlsTlIwaDVvN2JxdXZncGpOSmxrc2xsejd4ajNTMStINHp5b1ZRdlRRM1hmcSs5LyswazhyTnNqTjFWbE42MVZYb3pwVjllYk0rY3JJdEtweG5hcnEzcTZwamtSR2EvWlBLM1ZiL1JwNnFFOG4xYTUyaTVhdTJhS3o1eEp5ZlpiSlpOS2ovYnZva1g1ZEpFbFdxMDJ2VEorbkNjUHZsZGxrMG5QRCtzdlp5VW5mTEY2ZDU3dTBiRnhia3BTZWthbXRldzRWK080QUFBQUFBQUFBQU55TUNLZ0JBQUFBUUFrYS9lcW5rcVRrbERRZFBoNlZiKzNGd1RLNzNlN1E1K2R6SVpDV0hVNkxUMHpXbEUrKzAyOS9iVlpRZ0svZUdmdXdtbDIwcTlmaVZadlVwWFdvTEJhekJuUnZvMTBIaitpWFB6Ym11NGJRdXRWeUhNOTVUK2ZiZFgrdk80ejd5dVZEOU03WWh6VnF5Z3lscFdjWTdkM2FObEZCS3BZTlZzV3l3Ym4yeGNRbE9BVFVodlRwcEVybGd2WE0wTHUxUHlKU3JVTHI2c0d3RHBLa1RUdjNhOW02YmJxclEzUGQxYUc1VHAySjFkYy8vNkZ5d2FYVXZHRXRTZExvQisvU2hGeDJZS3RZTmxqUERldW5adlV2Zkt0M1p5M1VqOHZYcTB4d2dCN3AxMFZtazBuL2UvZ2V0VzFhVCsvTi9rbDdEeDEzbUtOU3VXQ1ZMeDBvU2RxNk8xeXBhWTVoUFFBQUFBQUFBQUFBL2lzSXFBRUFBQUJBQ2Zwanc0NWMyd1A5ZmJUNGs1ZVVrcHFtMVBRTU9UczVxWlNmdDlHZmtKUmlYTGRyVnQ5aHh6UkorbnZiWGsyWStyVmk0aExVcjJ0cmpiaS9wN3c5M1kzK0g1YXUxU3ZUNXluaVJKU0dEK3doU1hyK3NRRTZjT1JFanJCVmZoclVyS3lXamJKMkNrdEx6OUNoWTZkVXUyb0Z0V2hZU3pNbmo5VDl6N3hsMURZTUc1SG5QTm1odDIrWC9Pa1FRc3RMaFRKQjZ0WW1LL0MyZmU5aGJkcDVRR2ZQSlJvQnRaN3RtMm5adW0zNmFjWGZ1cXREYzRVRStxdHAvUnI2NVkrTkduWnZONVV1NWFjZWQ5eW03MzVibzUzbmp4U3RXNzJpN3UzZVJ0M2FOSkhaYkRhZU5lTzczL1QxejM5SWtxWi9zMFJCQWI3cTNiR0ZKS2w1dzFxYTE3Q1d0dTg5ck4vWGJ0V21uZnQxNE1nSjQ3aFRTZnByOHk3MWF0OU1Mejk1Zjc3dlZLbGNjSTd3bjVUL2R3TUFBQUFBQUFBQTRIcEhRQTBBQUFBQXJrTm5ZdU1WR1JXaktoVkNjdTFmdW1hTGNSMTFKbGFwYWVseWMzVlJScVpWNzgvK1NYTitXU1dUeWFUUEo0OVV3OXBWakZxNzNhNVB2djFWSDgvN1ZaSTA4L3ZmMWJ4QkxZWFdyU2FyemFhMDlNeDgxN1hyd0JFOS8vNVh4djA3WS85UGxUMnkxampsaysrMGZ0dGVmZmZlV1BsNWUrck0yWE9TcE02dEd1dXhlN3NYNnIyN3RXMnFaZzFxNVZzVE5ueVNSdHpmUXhaTFZvanNvN21MSlVuaFIwOXFmMFNrYWxRcXA5c2IxWkdmajVlMjdqbWtVNmRqRlJMa3IrNXRtMnJEOW4zNit1Yy9OR1pJYjVsTUpvMGVIS2JISjM2a3o2ZU1VcDJxRlJ5ZWs1U1Nwc2tmejlPUzFmOFliWGE3WFJPbnpWWEU4U2dOdjYrSFhKeXpmbFkzcUZWWkRXcFYxb1lkKy9UWWl4K3F3MFVCdFZVYmRxcHgzYXFGZW44QUFBQUFBQUFBQUc0MkJOUUFBQUFBNERxMWVkZEJWYWtRSXR2NTRGaFNTcXFpWStMMHg4WWQrbUwrY3FOdVQvZ3hUWGovS3owMXBMZkd2RDVUdXc4ZWxaUVZwbnBqNW54OTlzcVQ4bkJ6MVpFVDBabzRiYTYyN0E0M3h0cnNkcjA0ZFk2K2UzK3NYdnhnamc0ZlA1WHJXbVo4OTV1K1g3cEdpY21wRGtlUnZ2N1pmSDM4MG5ETi9PRjMvYlRpYjBuU3FDa3o5TkdMajJ2QnN2V1NKQjh2RDFVcWwvdXhuWmZ5OW5SMzJPa3ROeDV1cnFwVDdSWkowc1lkKzdWaHh6Nmo3N2UvTnF0YzZVQnQzM3RJd1FHK2lvdFAxQzkvYkZUVlcwSzBZdjAyU2RLQzM5ZnEwZjVkNU9udUpvdlpMRzlQZDMwMFo1R21QditvekdhejdIYTdscTdab25lL1hLaW9tTGhjMXpCcjRRcXQycmhUdysvcnJvNHRHc3BzTmlzbUxrSFB2VE5MTGk3T1NreEpWWHBHcGc0ZE82WGpVV2NVNE9ldEg1YXVMZFEzQUFBQUFBQUFBQURnWm1LcVdhdTJ2YVFYQVFBQUFBREl5V1F5U2NvS21oV0dxNHV6MHRJemNyUzNhbHhIUVFHKyt2bVBEYkphYmJtT3JWdytKRWM0YmR3amZTVkpDMWY4clQzaHgvSjhic2NXRGJYOGZQZ3JXNTFxdDJqdm9lT3kyWEovM3BWeWRyTG9uczZ0dEgzdkllMithRzJ1THM3S3lMUVcrTndtOWFycjZNblRpcjRvZ05hdmEydlZyMWxKc3hldTFQNkl5RUt2SlNUUVg1MWJOOWJlOE9NT1lUbDNOeGNGQi9qcHlJbm9JcndaQUFBQUFBQUFBQUEzRndKcUFBQUFBQUFBQUFBQUFBQUFBSUJpWVM3cEJRQUFBQUFBQUFBQUFBQUFBQUFBYms0RTFBQUFBQUFBQUFBQUFBQUFBQUFBeFlLQUdnQUFBQUFBQUFBQUFBQUFBQUNnV0JCUUF3QUFBQUFBQUFBQUFBQUFBQUFVQ3dKcUFBQUFBQUFBQUFBQUFBQUFBSUJpUVVBTkFBQUFBQUFBQUFBQUFBQUFBRkFzQ0tnQkFBQUFBQUFBQUFBQUFBQUFBSW9GQVRVQUFBQUFBQUFBQUFBQUFBQUFRTEVnb0FZQUFBQUFBQUFBQUFBQUFBQUFLQllFMUFBQUFBQUFBQUFBQUFBQUFBQUF4WUtBR2dBQUFBQUFBQUFBQUFBQUFBQ2dXRGlWOUFJQUFBQUFBTmZldy8wNnk5WFpXVGE3WFIvTlhXeTBtMHdtVlM1ZldvZU9uY3AzL0FOM3RWZUFyNWNrNmYzWlAxOXhyYXVMYzFHV2I3RFpiTXJJdEJaWU4zSlFMOVdvVkU3bkVwTDE5YzhydFR2ODJHVTk3MUtWeTVkV3Y2NnROZjJiSllwUFRMNHFjd0lBQUFBQUFBQUFjRE1ob0FZQUFBQUEvMEdEZTNlU3A3dXIwdEl6aklDYTJXeldpOFB2VmZkMlRmWFNCM08xYU5YR1BNZmZmZWZ0cWxRdVdGTEJBYlhDMUc3NDdwM0xlUTFGUkVZcmJQaWtmR3ZNWnJONmQyb3BQMjlQMmUxMnZUZjdwOHQ2MXFXZUd0SmJEL1M2UXlhVFNSNXVybnJ4Z3puNTFudTZ1MnJPVzgvbTJiOXcrWG81T1ZsMDUrMk5DbngydjFHdkZYbTlBQUFBQUFBQUFBQ1VCQUpxQUFBQUFQQWY1R1F4UzVMU016S050cWEzVmxmUDlzMWtOcG4weXFnSFZDYllYNTkrdDlSaFhKZldvWkt5d2xhWHR1VWx0OW85NGNkMDVFVDBsYjFFTHA1L2JFQ09OaDh2ZC9sNWUwcVNrbFBTOUVpL0xnWE9zMzNmWWYyeWNrTytOU3YvM3E0SGV0MGhTZXJWdnBsK1dMcFdPL2RINUZsdk5wdU5vRjV1QXZ5ODVlSG1xaHFWeWhXNFBnQUFBQUFBQUFBQWJoUUUxQUFBQUFEZ1A4alp5U0pKU2t2UE1ObzJiTituOGUvTTB1VFJnMlEybXpWOFlBK2xwMmRxMXNJVlJzMXJZd2JubUN1M3RyeGsxNzQ1YzBHdUFiWGpVV2YweUlRUENweG55WXlKdWJiZjAvbjJmTWQ1ZXJnVldDTkpyczVPQlFiVXR1MDVwR1hydHFwOTh3YjZkZlUvT3BlWVZPQzgyVG9PR2E4enNmR1NwSm1UUnlxMGJqVkowdlJ2Rm12T0wzOUlrdTd0MFZiOXVyUldYRUtTaG94N3Q5QnpBd0FBQUFBQUFBQndQU0dnQmdBQUFBRC9NUmFMV1daenpoM1VKT25YdnpiTGFyUHIxYWNlMU5ZOTRmcGg2WnBydXJiU3BmejEwWXZEcitrekM3SnRZY0dCdVo3dG02bG4rMmE1OXFXa3BxdkZnREVPYmN1L21KeHJiVXhjZ21MaUVpUkp6azVaUDlramprZnA4UEdvb2l3WkFBQUFBQUFBQUlEckJnRTFBQUFBQUxpSkZSU3VLaHNja0dkTmszclZ0ZmFidHlSSjRVZFA2dTRucDZoaDJBaEowc0lQSnhqSFZiWWM4SFMrei9qbW5XZFZzV3hXYmZiNHZEZzdXZkk5QnJNZ0Y4OWZ1WHhwZmZmZU9HTzN1RGRuenRlY1gxWVovUS9kM1VtU0ZKZVFwQVcvcjd2c1oxNk81ZXUzS1QwOUt4ell2R0ZOQmZoNkcyditjZHJ6RHJVTmExZHgrRHZxL2NRckJOWUFBQUFBQUFBQUFEY01BbW9BQUFBQWdDdXlidDViVjIydUl5ZWkxVy9VYXdYV2JmanVuWHo3elNhVG5uOXNnQkZPMng4UnFYbEwvblNvZWZLQlhwS2tpTWpvZkFOcTMxNHk3bUw5dTdXUkpHVmFyWnEvZEcydU5aZnVVaWRKcjgzNDN1R0l6K3lBMnNWU1V0TWQ3dDNkWFBKY0J3QUFBQUFBQUFBQTF5c0NhZ0FBQUFCd0U0dUlqTTYxdlVKSW9DeVdyR00rajV5SWx0MmUvenpIbzJLdTl0SnlWYkZzY0lIaHM4TDR2NzZkRlZxM21pUXBJOU9xRnorWUk2dlZkbGx6dlRyait6ejdzZ05xR1JuV2ZPc3VsZGNSbnhkcmMvK3pldnFoUHBLa2Q3NWNlRlcrQ3dBQUFBQUFBQUFBMXhvQk5RQUFBQUM0aVlVTm41UnIrOXE1YjhyVHcwMDJtMDFodzEvUitHSDlKVW54aWNtYSt0WFBSWHBHNTZFVDh1My9iUEpJVlFnSkxOS2NWNkxkYmJkcTJJQ3V4djNiWHl6UW52QmoxK3o1ZWJIWmJIa0dCaVhwYkZ5Q3c3MnprNU1SZ0pzMloxR3hyZzBBQUFBQUFBQUFnT0pDUUEwQUFBQUEvbU44dkR6azZlRW1TVHFYbUN5NzNhNTdPdDh1U1lxT2lTdHlRRzNwek54RGNFWFI3WkVYTDJ0YzVpVzdvald1VTFXdmpSa3NzemxyZDdnMVczWnIzdUkvMWIxdFUwMGVQU2pYT1NxVkM5YTJoUjg0dERVTUczRlo2OGxQVWtwYW5vSEJiSlhMbHphdW5jNGZUeXBsaGRzQUFBQUFBQUFBQUxnUkVWQURBQUFBZ1ArWVJyV3JHTmVIanAwcXNYVzBhVkpQVTU5LzlLck45OUJ6NyttakZ4K1htNnVMMFhiNjdMa3JudGZQeDB1clpyK2FiNDI3bTB1T2tGdTJsZ09lVm5KcW10Yk1mVU5lSHU3NXp0UDdpVmVNYTM4ZkwwbVMzVzVYU21wNkVWY05BQUFBQUFBQUFNRDFnWUFhQUFBQUFQekhkRzNUeExqZXVUOGkzOW9LSVlFNkhoVWp1OTJlWjAzUHgxN09kNDdwTHoydThxV0wvNGhQZHpkWGgzRGF4U0pPUk92YkpYODZ0R1VmbjVtUWxLSWxxemNWKy9xU1U5SmtNVi9ZRmMzZExXdXQ2Um1ac2xwejdwQldyM3BGU2RLWjJIalo4dm4rQUFBQUFBQUFBQUJjendpb0FRQUFBTUIvU0tWeXdlcllzcUZ4djN6ZHRuenJKNDkrVUtVRC9iUmkvWFo5UE85WFZhMFFJa2x5YzNFMmFnTDlmUEtkdyttaVVGYWoybFdONjAzLzdqZDJEUE4wZDlQNFlmMDE0N3ZmRkJFWlpkU01lakJNYlp2V2srUzR1MWh1anB3NHJiUG5FcFNVbktvS1pZSWMrbllkT0tKZEI0NDR0R1VIMUdMaUV2VHFqTy96bkRjMUxWMWZMRmlXYTkrUVBwMGtTWmxXcTc3NmFXV3VOUm1abVpLa080ZE9VUGUyVFNWSjY3YnUwUi9uZDJXYk9HMnVGcDhQeUYxOHhHZi9icTJONXdmNjUvK05BUUFBQUFBQUFBQzRYaEZRQXdBQUFJRC9DSXZGckJlR0Q1U1RKU3N3dHUvd2NmMTdTV2pyVWtFQlBpcGR5azkzZFdpdTFadDI2cE9KVCtTbytlTFZVWVZldzhXMURjTkc2UER4ckRCYTc0NHRWTHRxQmIzOXY2RjYrNHNmTmVlWFZaS2twT1JVb3o0dFBTUFhPWk5UMHhVWG55aEordXo3cFZxMmJwdVdmWjUvbUswb1V0UFM5ZjdzbjNQdHl3Nm9aV1JZODZ6SjV1cmlyTW1qQjBtU09neCt6bWlmUEhxUUpvOGVwTC8rMmFVeHIzK21lOGU4b1dlRzNxM0dkYkxDZkJYS0JPbm42UzlveGZydCt1cm5sVG9SZmZacXZCWUFBQUFBQUFBQUFOY0VBVFVBQUFBQXVNNlU4dk5XM1dwWnh6dUdIenVweUtpWUs1N1RiRGJycGVFRGpkQ1RKRTJic3lqZk1SYUxXY0VCZnBLa1l5ZFBYL0VhOG1JeW1YUmZyenVNZGNhZUQ1dGRhc21NaWJtM3IvNUh6NzA3UzVJMGQ5SHE0bG5rVmVEdDZTNUpzdHZ0Y25kMU5kcVRVOU9VbnBHcHhPUVUxYXBTUVU4TkRsUEQybFVrU1R2MkhaYVBsNmNxbFF0V2h4WU5WSzFpR2IweWZaNDI3VHhRSXU4QUFBQUFBQUFBQUVCUkVWQURBQUFBZ090TWozYTNhZlRnTUVuUzBQSHZYM0ZBemQvSFM1TkczcTlXb1hXTnRsLysyS2kvL3RtVm85YmR6VlZtazBrMnUxMDFLcFdUeFdLV0pJVWZQYW10dThQVmVlZ0VoL3FhbGN1cnh4MU41ZVhocm9uVDVqcjBUUmgrcjFMVDByVmgrejc5OCs4QkphZWs1YnErTHEwYXE5b3RaWXo3a0VCL1l3MDNrMHJsc283dk5KbE0rbnpLU0tOOTh2UnZ0WGoxSmoxeFh3L05mdjBwbzMzVHpnTWEvZXFueXNqTTFMQUJYZlZnNzQ2cVdEWllIencvVEgxSHZxcGpwODVjODNjQUFBQUFBQUFBQUtDb0NLZ0JBQUFBd0hXbVh2V3MzZFBpRTVPMWJlK2h5NTdIWWpIcjdrNjNhOWk5WFJYZzYyMjBiOXR6U0ZNKytkYWhOajR4V1Q1ZUh2TDJkTmZNS1NOMU1qcFc5V3RWTXZyL1BYQkU2Um1aaW9xSlU0MUs1ZFNoUlFQZGVYdGpWUzVmMnFnSkNmTFg5cjJISlVtTmFsZFZxOFoxSkVrZFd6UlVwdFdxYlhzT2FjM20zZnByOHk2Rkh6MHBTZkx6OGRJei8zZTN3MXFlZktDWHVyZHRxcDlYYmxDZ3Y0L1IzdWIrLzhscXRlcmkzSnJKSkpsTVp2bDZlZWhjWW5LdTMrR09adlgxN3JpSDgveE9sY29GYTl2Q0QzS09HelJPVHc3cWxlZTRpN2s0TytuRkp3Ym1XeE1UR3k5SnlyUmFGVnpLejJodjNxQ21vbUxpOU5QS0RXcFVwNnBxVkNxbnorY3YwN2RML3BSZGRsbk1abjMyL1ZMdDJCZWgvejE4ajE2YjhiMU9uNThMQUFBQUFBQUFBSURySFFFMUFBQUFBTGpPMUt1UkZWQmJ1M1dQckZiYkZjM1ZvbEV0aDNEYWh1MzdOT2IxbVVwSlRYZW9XN041dDdxMWJTSXBLMXpXcVBhRnZwVFVkQzFidDFYdWJpNzY5cDJ4dXFWc1VJN25iTnR6U0o3dWJnNXR5OVp0VTZ2R2RlVHU1aUluaTBWTjZsVlhrM3JWTmVyQnU3UjYwNzk2OXMzUDljN1kvelBXdDI3ckh2MzV6NzhhL1dDWXF0NVN4dGhGTHR1Zlg3K2U1M3NlT25aS2ZVWk1MdHhIS1NRdlQzZjE3dGlpVUxVV2k3bkEyclBuRWlSSkM1Zi9yWDhQUkdqMDRON3k5ZkpRei9iTjFMTjlNNGZha1lONmFXUWU0Ymozbm50RTl6M3psbllkT0ZLb3RRRUFBQUFBQUFBQVVKSUlxQUVBQUFEQWRhU1VuN2ZLQkFWSWt2N2M5TzhWeldXMTJ2Uy90NzdROUplR3EwR3R5dnBpL25KTm43ZEVObHZPME52cm4vMGdaMmNuM2Q2NHRqemNYQ1ZKcVducDJuWHdxTjZmL1pQT25OK3hhOHZ1Y0NPZ2R1emthUzFldlVtTFYyM0tjZHprMWozaDJyb25YSzR1enJxOWNSMTF1cjJSMmpXOVZlNXVMcEtrdVl0V3ljM0ZXYWZQbnBNa25Ub1RxeGVtZnEwenNmRmF2bTZiZXQ3UlRDMGExbExWVzhvb3dOZExKcE1wMzNkZHNYNTdubjJSVVRINmRzbWZoZnhxeGVlTEJjczFaa2h2YmRpK1Y4dldiZFB5ZGRzVjFyRzUyamR2b0ZwVnlodmZ2U0FSa2RHRTB3QUFBQUFBQUFBQU53eFR6VnExN1FXWEFRQUFBQUN1aGJaTjYrbjk4WS9LWnJPcDNhQnhpcy9qMk1xaThQUHhVb0N2bHc0ZE8zWEZjMVdwRUtKK1hWcHI4ZXBOMnJrL29raGozVnhkMU82MlcxVzVmR2xOLzJhSjBkN3A5a1k2RUJHcGlNam9YTWVaVENZNU8xbmtaTEhJeWNraXM5a3NpOWtrczlrc2s4a2t1OTJ1K01Sa3BhVm5HR1BHUGRKWGtyUnQ3Mkg5K3VjL1JYL1JZakt3UjF2Ti8zMmR3MXF6dWJvNHk4M1ZSUzdPVHJLY2Z6ZXoyU1NUVERLWmxIV2VxYVNVMURRak1BZ0FBQUFBQUFBQXdQV09nQm9BQUFBQUFBQUFBQUFBQUFBQW9GaVlTM29CQUFBQUFBQUFBQUFBQUFBQUFJQ2JFd0UxQUFBQUFBQUFBQUFBQUFBQUFFQ3hJS0FHQUFBQUFBQUFBQUFBQUFBQUFDZ1dCTlFBQUFBQUFBQUFBQUFBQUFBQUFNV0NnQm9BQUFBQUFBQUFBQUFBQUFBQW9GZ1FVQU1BQUFBQUFBQUFBQUFBQUFBQUZBc0NhZ0FBQUFBQUFBQUFBQUFBQUFDQVlrRkFEUUFBQUFBQUFBQUFBQUFBQUFCUUxBaW9BUUFBQUFBQUFBQUFBQUFBQUFDS0JRRTFBQUFBQUFBQUFBQUFBQUFBQUVDeElLQUdBQUFBQUFBQUFBQUFBQUFBQUNnV1RpVzlBQUFBQUFCQVRpR0IvbXBVdTRyV2JkdXJjd2xKVjIzZUg2YzlMeDh2RDUwOGZWYjNQL1BXWmMweCtzRXcrWGg3U0pJbVRwdDcxZFoyT1NxVUNkS0hFeDdUdm9oSWZUNy9kKzBKUCtiUUh4VGdxeTlmSGEzTnV3NXE1WVlkV3JWaFI1SG1yM3BMR1kwZUhDWTNGMmVscG1mb2laZW5GM21OOWFwWFZGUk1uRTZmUFdlMFRSNDFTUDYrWHBLa3h5ZCtWT1E1QVFBQUFBQUFBQUM0VVJCUUF3QUFBSURyek5pSCsycEE5emFTcEhkbkxkU3NIMWRjdGJtREFuems1ZUd1cE9UVUFtc3JsUXRXbDlaTjlQRzhKUTd0WGR1RUtyaVVuNlNjQWJXK1hWb3AvT2hKYmRrZG5tTytoUjlPdU94MTl4a3hXVGFiTFVkN2FOMnF1cVZza0c0cEc2U3BYLzJjbzc5TDYxQ1ZLMTFLNVVxWFVtSnlhcEVEYW1makV0U3FjUjNqM3N2RFhZbkpLWVVlYnphYjllR0xqOHZYeTBOL2I5dXJZUzk5S0VscWVtdDE0eHNDQUFBQUFBQUFBSEF6STZBR0FBQUFBQ1drVDZlV3ViYTdPRi80cVhaUDUxWktTTXc5RUxWZzJUcmpldHZDRC9KOHpzZnpmalZDWmlhVFdaSmt6U1hzZGJFYWxjcnA0NG5ERmVEckxUZFhaNzAzNjZkODZ5V3BVOHVHR3Zkb1AxbXROcjM4MFRmNlplVUdoLzVLNVlJTG5DTXZKbFB1N1MwYjFaWWtIVGtScldNblQrZm83OUd1cVhIOXl4OGJjdlJMMGdmUEQxUHJKblVMdFk0MWM5L0l0NzloMkFpSCsrWU5hc3JYSzJ1M3VWMEhqeGJxR1FBQUFBQUFBQUFBM0V3SXFBRUFBQUJBQ1hsaCtMMEYxbFFJQ2N5ejd1S0FXbjdNWnBQR1BkSlhrdVRxa3ZVek1NRFAyMmpMZHVoNGxMNWQ4cWNreVdhenlXS3hTSklHOSs2bzFMU01IRHVwWGF4Wmc1cWFQUHBCbVUwbW1aMHNuNzlrUXdBQUlBQkpSRUZVcWw2eGJLSFdkcmwrL1hTaXBLd2pQTFAvdkhpSHRyRGhrMVMzZWtYVnJGeGVrbVN6Mi9YMFEzMXl6UFBNRzU4WDZ6cjdkbWxsWEFjSCtPcmhmcDBsU1o3dWJrWjdkdHVsb3M3RTZlZVZ1WWZxQUFBQUFBQUFBQUM0VVJCUUF3QUFBSUNid01memZzMnpiK3VlY0gweThRbUhObDh2RC9YdjFzYWhiYzNtWFVaQTdlRFJrM3J5bFk4MTQrVVJjblZ4MXJBQlhaV1NscGJyY2FPaGRhdnAvZWNlTVhaK20vUExIM3JuaXgvelhXL28zU05sdGVhL2kxdCt1OEtWQ1Fwd3VQZHdjODJ4UTl1OTNTKzhuOWxrVW1qZGFqbm1NWnROZW1YNlBKWHk5MUg3WnZXMWVQVW1vOC9UM1UzdlBmZUlBdjE5ZENMNnJNYSsvYVVxbHkrdFcydFUwcnpGcTgvdlFtZlNQWjFiNnBjL05pb3RQY05oN3NybFE5VDJ0bHVOKzU3dG0rWDZMc01IOXNpMWZlZitDQUpxQUFBQUFBQUFBSUFiSGdFMUFBQUFBQ2hoUzFiL28rZmVuVldvMmltakgxUzN0azF5dE9lM3U1bkZZaTdVM0ptWlZvZjc3WHNQNi9uM1p1dU5aeDZTeVdUU2JiZlcwRmMvL1pGajNPRGVIZVhtNmlKSittYnhhcjA1YzBHaG5uYzFXSzAyeGNURlM1SksrZmtZN3hvUzZLOHVyVU1MSEo5cHRTaytNVm12akJxa3ByZFdsNmVIbTk3NGJMNDgzZDMwd29SN0ZlanZvOFBIby9Ub2k5TVVGT0NyWjRiMmtaZUh1d0w5ZmZUY083TTBhZVFENnRDaWdXcFVLcThuSmsxM21QdnhnZDFsenV0c1VnQUFBQUFBQUFBQS9pTUlxQUVBQUFCQUNYTnpkVmJwVW42RnJyM1VzQUhkQ2h6WHVQZVRrcVF0UDA2VkpHM2JjMGlEeDcwclNWbzVhNG9DZkwyVmNVbEFUWktXcmR1bUQrY3VWdG5nQUUzKytGdlpiRGwzUFJ2eittZWFQUHBCeFo1TDBPdWYvbENvOTdoYWpwMDZvN0Roa3lSSkN6K2NZT3lpTm14QU56bWRQNkwwOC9uTE5QV3JuNDB4TXllUE5IWlR5OHkwS2pQVHFrUEhUcXJwcmRWMWIvZTJPaE1icjg2dEdxdEdwWEtTSkdkbml6NTY4WEdWQ3k0bGR6Y1g3WStJMVBSdmxtak9XMCtyY3ZrUTJlMTIvZlB2QVljZDFKcmVXbDJkV2phVUpPMlBpTlNBMGEvTFpyY2IvYi9QbktUZzgzL25EY05HRk5mbkFRQUFBQUFBQUFDZ3hCRlFBd0FBQUlBUzFyNTVBN1Z2M3VDeXh3OGIwTFhBbWsrLy84MWhONi8wakV6ajJtek8yblVzMDVvVlVITjNjOUZkSFpvYi9ZbkpLZG9mRWFtK1hWcWQ3M2MxK2dhY1AwWno2KzZEc3RzdjNFdlN2TVYvWHM3clhCVTFLcFdWSktXbXBldnJueDEzZlRPYkwzeUhUS3RWTnJ0ZHI4NzRYZ2xKS1dyV29LWTI3dGd2SHk4UEk2Qld2blNnVWI5cDV3R05mdlZUSmFla0tqSXFSbVdDQWpUK3ZkbGFzWDY3d3pOaXp5VnFkL2d4MWE1U1hxOS8rb05ET0EwQUFBQUFBQUFBZ1A4U0Ftb0FBQUFBOEIrUmZReW5KS1dtcHh2WFR1ZVB4Y3plUWMzSDAwTmpIKzVicURuenE4c3ZvRFovNnZoQ3pYKzU3bnZtTFhWcTJVaTMxcWdvSHk5M25UMlhZUFJaekJlT1BMMzRXTlBmL3Rxc2xvMXE2K09KVDJqSXVIZTFiTzFXOWJtenBmcDBhaWxKV3JScW83YnRPYVNoOTNUU3REbUw1T1BscVV5clZZSCt2aktiVEE0aHRJTkhUMnJRczIrclJhTmEycnpyWUxHK0t3QUFBQUFBQUFBQTF6TUNhZ0FBQUFCUUFpeVdDeUdwRGR2M2FmWlBLeTk3cnV3aklwOFplcmZ1NjlsT2t2VG9DOU8wWWNjK2h6by9iMC9qT2lrbHpiZzJkbERMNVlqUDRwSjlGT2VWOHZmMTBsTkRlaHZYMmV4MnUreXlxMWVINXJxamVYME5IUE9tNGhPVEpVbE9UaGQrQ21kYXJmTDJkTmVqL2J2cTN1NXRaYkdZWmJmYjFTcTBqaHJYcmFaV2pldklacmZyd3ptTHRHN3JIczE1ODJtWnpXYkZua3VVdDZlN3ZEemNOZTZSdnJxclEzTk4rdWdiN1FrL0prbmF0dkNEUXI5RGZyVXhjUW5xTVBpNUluMFRBQUFBQUFBQUFBQ3VKd1RVQUFBQUFLQUVlTHE3R2RlUlVURmF1MlgzRmMxbk1wblU0Znd4b1RGeENiSll6SnIyd21PeVdtMGFPZmtUU1ZKd0tUK2pQdUY4V0V1U25Dd1dTUmVPK0l5S2lUTkNiMFgxKzh4SkRzOHBicjVlSGhwMFYvc2M3UzdPVG5yaXZoN3k5ZktRcjVlSFhobjFnSjU4SmVzN09EdGx2YS9WYXBNa1BUdjBidlZzMzB5U2xKU2NxbGRuZks5bi8rOXUrWGg1U0pJeU1qTFZ0M01yUGRTbmt4SG1lN2hmRnozdzdGc2FOcUNidXJRT1ZaMnFGVFJzUURmald3TUFBQUFBQUFBQWdDd0UxQUFBQUFDZ0JQaDRlaGpYQ2NrcGV2R0pnZXJkc1VXaHh4ODdkVVk5aDAwMDdodldxcUtRSUg5SjB1OXJ0OGpEelZXdEd0ZVIzVzVYaFpCQUhUdDFSaFhMWHRpMTdFeHN2SEdkSGRqS3lNdzAyZ0w5ZlM0cmFPWjBmcTZDaE40OTBnaUk1YVVvdTVCZEtqMGpVOCsrK1lXK2Z2TnBPVHRaMUtaSlBRM3MwVlp6RjYyVzgva2QxTElEZVF0WC9LMmU3WnZwOFBGVEd2M3FwNHFJak5iQW51MVU1M3hBemRYRldTRkIvckxaN1RxWG1Dd1hKeWQ1ZTdwcitIMDk5Y3diTTNYZ3lBazlHTlpCa3ovKzFuait4L04remJHbVIvcDNrZGxrVW5KcW1tWXZ2TEJqM3JBQlhTVko4WW5KbXJ0b3RjT1lsTlEwQVFBQUFBQUFBQUJ3SXlPZ0JnQUFBQUFsNE9JakxzL0V4aHU3ZFYydXNJN05qZXRmVm03US9vZ1RPbnN1UVFHKzNycW5jeXU5TzJ1aDZ0V29hTlFjUFhsYVV0YnVhU2FUU1pLVW1Ya2hNTmE3VXdzTkg5amppdFowTFVSRVJpdHMrQ1JKMHNJUEp6aDgxMzJIajJ2Nk40djE1QU85SkVuREIvYlFMMzlzbEpPVDQ1R21tM2NkMU13ZmZ0Zk1IMzVYOHZsQTJPeUZLMVNqVWprZE9uWkt4NlBPS09wTW5HTGk0cFdla2Ftd2pzMTFiL2UybXZyVno1S2ttVC84cm9YTDF5c21Mc0Y0OXNmemxqaXNNOERYMndpaVJjZWNjK2pQYmorWG1KeGpIQUFBQUFBQUFBQUFOem9DYWdBQUFBQlFBcXBYS21kY0g0bU1WcFVLSWNiOXl4OStrK2U0SVgwNnFrS1pJSWUyVW43ZTZ0STZWSkowNE1nSjdRNC9Ka2xhc3ZvZjNkL3JEdDNWb1prKy9uYUpXb2ZXTmNiczJIZFlVdFpSbU5rdTNrSHRadkhsanl0MDUrMk5aVEpKRTk3L1dnbEpLWEk1djROYXh2a2QxQ3FYTDYxRnF6YXFkT0NGSGVQMkhUNnVmWWVQUzVLbVRYaE01VXFYa2lUMWZ1SVY3VDU0VEJQZS8xcE9Gck1xbHk5dGpQSHg4dERwcy9GS1RFN0pzWTcyemVzYjErRkhUeGE0N3RwVksyalFYZTMxM2E5cnRIVlArR1c4T1FBQUFBQUFBQUFBMXdjQ2FnQUFBQUJRQWxxRjFqR3U5eHc2cGpzdUNqQXRXTFl1ejNHOTJqZkxFVkFiOVdDWVhGMmNKV1VGenQ0WiszOXljM1ZSbWZOSGZ2cjVlT20xTVVNVUZPQXJTZG9mRWFrVDBXY2xTVzZ1THNZOEdlZDNGSk9rbjFaczBJYnQrNHI4WHUrUGYxVCtQbDVGSGxkY2JEYWJSazJab1RPeDhjYVJudG52bkwyRDJvL1RuaS8wZkFYVnZqRDFhLzI4Y29ORG01K1BseDd0MzlXNC8ydnp2d1UrcDFyRnN1cmFwb202dG1taXprTW5LQ29tcnRCckJBQUFBQUFBQUFEZ2VrSkFEUUFBQUFDdXNlQlNmbXBVdTRxa3JDTXFUNTg5ZDlsem1Vd21WYjJsakhGZnNXeXdLcFlOemxIWHRtazk0L3JIWmV1TjY0dDNBRXROU3pldW8yUGlGSDBab2FpTWpNTHR3alovNnZnaXo1MmJBRjh2UFRQMGJ1TTZONmZPeEJyWGRhcFdrTGVudXlRcEtTWDFxcXdoUDhHbC9EUjEvS05HT0RBNkprNi8vYlVsMTFwbmk4VzR2dlg4Y2F4bll1TUpwd0VBQUFBQUFBQUFibWdFMUFBQUFBRGdHbnVvVHllWnpXWkowcksxVzNQMGIxdjRRYUhuc3R2dGV2M1Q3elhydGFja1NVbkpxVG9ibjZqWWN3azZleTVSc2ZHSnFsZTlvcXBYTENzcEsvQjA2UGdwL2ZycFJHVmtXQlZ5ZnBjMVNVcEl5anFhc252YnBwbzhldEJsdjE5aFZDcVhNMFIzT1h5OFBIUmZ6M1o1OXI4MlpyRHExYWdvcTlVbWk4V3Nzc0dsWkRLWkpFbkhUNTJSSkRVTUc1SHZNeForT01GWWIwRzEyVnljbmRTN1UwczlQckM3ZkwwOEpHWHQ1dmJ5aDk4NEJBRWxLUzA5UTY0dXpnb0o4dGZZaC92S2FyUHFydmJOSlVtYmR4MHMxUE1BQUFBQUFBQUFBTGhlRVZBREFBQUFnR3NzTVRrckNKWnB0ZVo3bkdkaGJkOTdXQTg5OTU3Q2o1M1N1WVFraDc3cUZjdHE3dHZQR3ZmdmZybFFXM1lkbEwrUGw4UHhubmE3WGY4ZU9ITEZhN25lN0FrL3BpNnRRM1B0VzdoOGZhN3RWOHBzTXVuVFNVK3FRYTNLUmx0R3BsVVRwODNWbWkyN2M5UnYzUjJ1NWcxclNaSUdkRy9qMFBmclg1dUxaWTBBQUFBQUFBQUFBRndyQk5RQUFBQUE0QnFiTm1lUlNwZnlVM0pxbWs2ZVBwdWpmL0xIMytZNWRsQllCMVVJQ2N6UnZtVjNlSzcxQjQ2YzBNUnBjelh1MFg1YStmZDJMVjY5U1pLMGZkOWhOYTFYWFNscEdZcU9pZFhuQzVacmYwU2tKT25mQTBmMDJxZmZYODZyYWZqQUhzWVJtdmtKdlh1a3JGWmJ2aldGMlVrdUlqSmFZY01uU1pLK2VIV1ViaW5qdURQYjluMkhKVWsydTEwWkdabEtUazFUUkdTVXZ2OXRqWmF0MjFiZy9KZkRacmZyK2ZkbTY2czN4c2pQeDB2N0l5TDE4b2ZmNUJrQWZPbkR1WHB4K0VDRjFxMG1GK2VzbittcGFlbjZZZWxhcmRxd28xaldDQUFBQUFBQUFBREF0V0txV2F1MnZhUVhBUUFBQUFEL05VNFdpMXhkbkpTVWtpWkphbENyc2lxV3pRcFgvYnh5UTU3am10U3JMbjhmVHlXbnBtdHRMcnR4NWFWYzZWS0tqb2xUUnFiMXloWmVnT0VEZThqSEt5dWc5dW9NeDVCYm5XcTNHTmU3RHg0dGNLNmkxaGVYVjBZOW9ESkJBWktrb2VQZkwvUzRCclVxSzhqZlZ5di8zaTZidlhBL3ZTMldyS05mQ3dydkFRQUFBQUFBQUFCd295Q2dCZ0FBQUFBQUFBQUFBQUFBQUFBb0Z1YVNYZ0FBQUFBQUFBQUFBQUFBQUFBQTRPWkVRQTBBQUFBQUFBQUFBQUFBQUFBQVVDd0lxQUVBQUFBQUFBQUFBQUFBQUFBQWlnVUJOUUFBQUFBQUFBQUFBQUFBQUFCQXNTQ2dCZ0FBQUFBQUFBQUFBQUFBQUFBb0ZnVFVBQUFBQUFBQUFBQUFBQUFBQUFERmdvQWFBQUFBQUFBQUFBQUFBQUFBQUtCWUVGQURBQUFBQUFBQUFBQUFBQUFBQUJRTEFtb0FBQUFBQUFBQUFBQUFBQUFBZ0dKQlFBMEFBQUFBQUFBQUFBQUFBQUFBVUN3SXFBRUFBQUFBQUFBQUFBQUFBQUFBaW9VbE1ERG9wWkplQkFBQUFBRDhGL1h1MkVJUmtkSEt0RnB6N2ZmMmROZVVweDdVbmEwYTY5U1pXRVhGeEJsOW51NnV5c2pNT2E1bisyWXFHeFNnMDdIeHlzaklkT2dMTHVXbmxvMXFxVXZyVUoySmpWZGNmRksrNjNOMWNaYUhtNnVjbloxeXpIVTlhTjJrcmlhUEdxUStuVnBxL2JhOVNreE92YXJ6dTdtNjZLNE96UlYrOUtTc050dFZtVE1vd0ZjTHBvNVhtNmIxMUtCV0ZXMzZkNzh5Yy9sN0JBQUFBQUFBQUFEZ1p1RlUwZ3NBQUFBQWdQK2laNGJlcmZ0NnRsUC9ibTAwYXNvTXpYNzlLUVdYOG5PbzZUaGt2RHEyYUNoSld2clhacU05d05kYlAwd2RwMS8vM0t3UDV5eFNjbXFhSk1sc011bnBoL3JJMTh0RC8zdnJDeTFkczhWaHZrYTFxK2oxcDRkSWtqemQzZlRtelBuNXJuSHNJMzNWdTJNTHhTVWtxZDBEWXlWSnRhdFdVTDNxRmVYaDVpcDNOMWQ1dXJ2SzA5MU5uaDV1V2RjZWJ2TDI5SkMzcDdzK21mZXJGaXhiZDJVZktoOEJ2dDY2dFVZbFNaS3p4WEpWNSs3Y3FyRkdEdzVUU0tDL1dvWFcwVk92ZlNhNzNYN0Y4emFxWFZVaFFmNEtDZktYbDRlYlVsTFRyOEpxQVFBQUFBQUFBQUM0ZmhGUUF3QUFBSUFTa0pDVUlrbXFWYVc4WnJ3OFFwWWlCS3llZjZ5L0FueTlkVy8zTmxxeGZwdTI3QTZYSkRXcVUxVytYaDZTcE1HOU8rcWxKKzV6R0djeVhiaSt0MGRiOWVuVU1zZmNMUWFNeWZmWmQ5N2VTRVA2ZENyVU92dDFiVjJzQVRXTHhXeGNaMXB6MytGczI4SVA4aHovNC9MMW1qaHRicTU5M3A3dUtuMCtNSGhIcy9vYWVuY25mZmJENzBWYTMxTkRldWRvYTFTN2luR2RhYlhsV2lOSlorTVM5T1dQeTR2MFBBQUFBQUFBQUFBQXJrY0UxQUFBQUFDZ0JIdzhiNG1jTEdZTjd0TlJyMzM2dlFMOWZlVGg3cXBTdmo1NnVGL25QTWYxYk45TTdaczNrQ1I5OFBVaUk1d21TWjFhTnBJa25Ub1RxOWo0Uk5XdVdpSFBlY3dtazl6ZFhLN1MyMGlKeVNtS2lVdlE2YlBuZE9wTXJDS2pZaFFSR1MyTHhTeHJIdUd4eTlXK2VRT0YxcTJtNmhYTEdtMlA5TytpNUpRMDQzN3Y0ZVA2WmVXR3kzN0dEMHZYeXRuSlNmOTcrQjVKMHJCN3UyblZ4cDA2ZVBSa29lY1lkRmY3ZlB2cjE2eWsralVyNWRvWEVSbE5RQTBBQUFBQUFBQUFjRk1nb0FZQUFBQUFKV1RhbkVWYStmZDI3UTQvWnJSVkxsODZ6NEJhK2RLQkd2dHdYMG5TcW8wN0hRSk1Gb3RaZDdiS0NxaHQvdmVneHI4Mys3TFh0ZXFyMStUbjdXbmMrM2w3R2p1UmZiRmdtZEhlKzRsWEZKK1lySE1KeWNxMFdpLzdlVVVWV3JlYTd1dlp6cUd0ZDhjV0R2ZS8vYlhaSWFBV2Z2U2sxbTdkSTZuZzRGaTJieGF2VnZXS1pkWG56cFp5c2xnMC9ySCtHakx1dlN0YlBBQUFBQUFBQUFBQS96RUUxQUFBQUFDZ0JKaE1Kbm00dVJqaHRPQlNmbkoxY1ZaSW9IK3U5VTVPVG5yam1TSHlkSGZWa1JQUmV2NjlyMlMzMjQzK08yNnJyd0JmYjBseUNMemxkOFRscFJxR2pTalNPeHcrSGxXayttdnAwbDNiZGg4OHFuZSsrRkZTNFFOcWt2VDZaeitvYWYwYXFoQVNxRWExcStyTzJ4dnI5N1ZiaXJTV2lNaG9oUTJmVktqYW92eDlBUUFBQUFBQUFBQndJeUNnQmdBQUFBQWxZUGg5UGRTNVZXTTkvZnBNN1R0OFhPODk5NGpxNUhNa3A1dUxzNUpTMHBTVWtxWlJVejVWWW5LS1EvL0FpM1lVczlweTdtWjJMakZac2VjU2M3VDcrM3JKMTh2RG9lMkgzOWJJM2MxVmR6U3JyN0xCQVVwTHo5QVBTOWZtR0Z0UW1PcUxCY3YwL3V5Zjg2MjVIRy9Pbks4M1o4N1h3LzA2YS9qQUhwS2tGZ1BHS0NVMVhTdG5UVkdBcjdlc3RxdHpyR2hhZW9iQ2o1NVVoWkJBU2RLSUIzcHF4ZC9icnZxeHBRQUFBQUFBQUFBQTNLd0lxQUVBQUFEQU5YWkwyU0E5MUtlanpHYXpaci8rbEY2YU50ZmhTTTNjSkNhbmFOaEwwMVR0bHJJNmZQeVVRMS9qT2xYVnVFN1ZxN2ErYVhNV3lXdzJxM3U3cHBLa2xMUjB2VGx6dmlScDVLQmVWKzA1VjhyVjJkbTRUa3ZMa0NTWnpXWkp1bXBIanBieTgxYXIwRHJHZllXUVFOM1Z2cmtXTEZ0WDZEa3FsUXRtWnpRQUFBQUFBQUFBd0g4V0FUVUFBQUFBdU1hT25qaXRKMS81Uks4OVBWZ2VicTVLUzgrUXI3ZW56cDVMMElUM3Y1WWtlYmk1YVBrWGs0MHhiejQ3Tk5lNTN2MXlvVHEwYUZqZ00zMjlQSExzbEphZk5rM3FHcUU1THc4MzNkZXpuYjc3OVMrSG1vL24vU3BuSjR2S2h3VCtmM3QzSHFkbFdlOFAvUE04QXd5cjdJS0p4eVZGeFkxY01Dc0JOVFZRY2k5TjB4SzNjN1NPbnBPbVpkbXg3WmlwbVMzbThuTTV4N1MwMUZEREJUSEVFTVFGUkVXUXpRRUZWRVRBWVoyWjN4OER6M0Vja0JGNW5OTDMreC91KzdxdSs3cXYrL2x2WHE4UDMyK3AzZWUyVzI2V3o2OCt6N0xWb2JGeTZkQ3V6ZXIzckVqdDZuYW5MU3JxQTJvYnE4TFpjWWNPVEl1S2lnWmpwMzNwQ3hrMmNteFdydG80SVRnQUFBQUFBUGdvRTFBREFBQm9CcU9mZWo0bm5Qdno5TjZxVjBZOU1TbnQybFJtenJ6WDg5aFR6eWRKMnJhdWJQSmVQYnAxV3VkYzM4Ty9zVUhuTzNady85SjFpNHFLbkR2MHFIeDVVUC9NbURPdk5IN0RueC9NWmVlZmtnVUxGK2ZxMis1TGtweHowdUdsK2ZHVHBtN1F1NXVxYzhmMlNaSUY3MmhkdXFhQzJzWUlxSFhhcEgyT0hieHZrcVN1cmk1dkxhbE9wdzd0MHJONzV4eDN5SURjZlBmRFRkcG53VnVMYy8wZER6WnA3YmxEajl6Zzh3SUFBQUFBd0Q4aUFUVUFBSUJtTW5QTy9NeWNNei9kT20rU0pPbTkxZWFsVnBCL2UySlNmbkhUM1RuN3BNT1NKSDk2NExGOGR2Yys2ZG10Yys1OTVJazhNM2w2a21UQzVCblpaZnV0MG5iWDdVc1Z4WkprekcyWGJkQ1picjU3UkI0ZC8xdyszWGVIUm5QdDJyYk9tNnZEWUxWMWRUbCt5TUI4YnZjK1dWSzlORCsrdW1XV3IxaVovZmZaTFVteWNOR1MwaG5MWmJQdVhaSWtyeTE0cXpTMnB0cFpUZTBIcjI3MmpSTU9UZnUyOWIvcFkwKy9rSWZIVE1qM3p6d3VTWEw2c1lNemZQUlRtZi9Hd3ZYdXMyakowdHd5YkdTVDNpbWdCZ0FBQUFEQVI0MkFHZ0FBUURQNXdWbkhaM3JWcTNsaGVsV2p1VVZMcW5QUEkrTktBYlhIbjVtY05wV1ZHVHhnenhRcmlybDkrT2pTMnNuVFoyZkM1Qm41ejY4ZlVScHIwN3JWQnAycFZjc1dPZWRyaHpjWVcvejIwdHcrZkhUbXZ2Wm1QdFZubXlUSjh1VXJNMjdpbENSSis3WnRNcmovbnBuM3hzSnMwYk5ia3VTK1VVOXV0RGFiNjdMVjVqMlNKQysvTXI4MDFxSkZmVUR0ZzdiZjNIdTM3WFBrZ1o4cDNWL3poK0daTkhWV3ZuclkvdG02VjQrMGExT1ppODQ4TG1mOThPclVyVzR2dWk2YnRHK1Q0NGZzOTRIT0F3QUFBQUFBLzZ3RTFBQUFBSnBCc1ZESW9QNTdwTEpWeTF6ODYxdHo4YTl2VFpLY2Z1eWc5T2phS2RWTGx6VjZadnlrcVJrOFlNL3N2L2V1NmRLeFF4YTh0VGhKTW5Mc3hNeWNNNjlCUUcyTm0rOStPSmZmY09kNno3T21jbHRGc1ppK085U0gwRjZjTVR2YmI5MHJOYlcxK2VYLy9DVkpjdWgrL1pMVXQ2MmNOSFZXcGxmTnpUWmI5TXdweHh5Y3Q1WlVKNm12cnZhSCswYTkzNS9rZmRtaVo3ZFN4YmhwVlhQcnoxNVJUTEZRU0pLc1dMbHFnL2Z1M3FWamZuejJpU21zM212RW1BbVorT0tNSk1ubE45NlpxeTQ4STBueTJkMzc1S1RERDhpTmR6NzBudnQxNmRoQlpUUUFBQUFBQUQ2MkJOUUFBQUNhd1JhYmRVOWxxNVpKa25FVHAyVDJ2TmVUSkNjZmZXQ1M1TzJseXhzOTg3Y25uazF0N1pkVDJhcGxUdjNTd2JuazJqdVNKTk5lZnJYUjJzR25YWlQ3cnZtdm5IalkvamxoeU1BbW5XbndhUmRsU2ZXeWZMcnZEbGxTdlN5elhwbWY3YmZ1VlpxdnFDaG11eTAva1NTWlBiZit2TGNNZXlUZis3ZGpzM21QcnRtOFI5Y2t5ZjJqbjhxc2QxUTFLNGU5ZHVsZHVuNTJ5c3drU1dYTGxxV3hEUTJvdFcxZG1TdS9jMXFwN1dyMXN1VzU5UG8vbGVZZkhmOWNoai82Wkw2dzd4NUprbStlK01YTW5ETXZqNHg3ZG9QZUJ3QUFBQUFBSDNVQ2FnQUFBTTJnOTlhYko2a1BRTTJaLzBacHZIM2IrcXBnYTZ1ZzlzYkN4UmsxL3JrTTdMZEx2ank0ZjBhTW1aRHhrNmF1ZGY5WDVpL0lHd3NYcDJ1bkRpa1dpMDA2MHl2ekZ5UkpYcHcrTy9lT0dwK0RQN2Q3Zy9uZHR0KzYxRHAwOHZUWlNaSy9QUHg0VGpubW9Held2VXVTWk9teUZibnlwcnViOUw0MXVuYnFrSjIyM1RKSk1xM3ExY3laOThaNm5rZ08yR2UzSk1teTVTc3lhZXFzSkEzYm1xN2NnSUJhbTlhdGN0WDN6a2lmYmYrbE5QYXo2KzdJM05mZmJMRHVrbXZ2eUtkMzJ6NmRObW1mWXFHUVM3NzE5WHp6eDcvTDJBa3ZyblhmbVhQbTUvQXpmOWlrTTZ5cFpBY0FBQUFBQUI4VkFtb0FBQUROWUUxbHNta3Z2NXE2dXJva1NiRll6Q2FyMjFhdXJZTGExcjE2WnRRVGt6S3czeTRwRmdxNTRvSlRjK2JGdnkyMW4zeTNBNzcyblVaajV3NDlLc2V2cnFqVzkvQnZyUFc1VysvOVc1NmZWdFVvb0hib3dINmw2M0hQVGttU2ZINmZ2dW5XdVdOcHZGWExGaG00OXk2NTdkNm10L2c4ZEdDL25QTzF3NU1rUTc5NzVYb0RhcjE2ZE1zK245b3hTZkwzcDEvSThoVXJrOVJYcFZ2ajNSWFVodXkvZDRic3YvYzY5K3k4U2Z0YzliMHpzdk4yVzViR2hvMGNsN3NlZXJ6UjJqY1hMY21GVi81dnJycnc5QlFLaFZTMmFwbXJMandqMzd2eWYzTC82S2ZXODdVQUFBQUFBUER4SXFBR0FBRFFESFphWGFWcjZxeFgwcjV0bTZ4Y3RTcjlkdTFkcW5iMitzSkZwWmFaU1hMZUtVZW5lNWVPdWV5R096TnM1TGdNMmE5Zk9yUnJrLzMyM21XZEFiVTFPblpvbDFVMU5hbXJyU3UxNkZ3VGlsdWI1NmRWTlJycjJiMXpEaG00VjVKazBaTHFQRHRsWnI1OTZ0RTU3cEFCRGRaVlZCUnovcW5INUtEUDdwN3JicjgvajA5NE1iVzF0ZTk1dmpXaHNFVkxxdlBNNU9udnVUWkovdlc0d1NrV0NrbVNLVFBuWlBpMUYyZkZ5bFhwMGExVGFjM0NSVXZXdTg4NzMvL3o4NGFtWi9mT3BiRW5uM3NwUC96TnJldDhadlNUeitXYVB3N1A2VjhlbEtRK21IZkp0NzZlTnExYk5RcTFiYlg1cGlxakFRQUFBQUR3c1NXZ0JnQUE4Q0VyRmdxbFVOWkxzMTdKVVFkOXBsUkJiSTNKMDZveXFQK2VwZnZ1WGVxcmxMV3BiSlgvdnZiMjdMemRsbG44ZG5WK2Rjczk2MzNmeVVjZW1KT09PS0RCMlB3RmI3MnZNNTkvNmpHcGJOVXlTVExpOFFuNTR5L09UODl1L3hmbyt0c1RrMUpYVjVlQi9YWkprdXplNTVQNStiZUg1c2l6ZnR5b1JlYTc3ZHk3L3JkNDdPa1hVbFB6M21HMkpLbWErMXFTWk1ic3Vibmh6dy9sNjBjZVdEcGJraXhmc1RKUHZLdjE2WXpaYy9QM3B5Y25TYW1DM0JyZHUzUXMvYjVKTW1ucXJQejdqNjlwVklYdDNYNTMyMSt6M1phZnlQNmZybTgzT25uNjdEejQyTlByUFQ4QUFBQUFBSHljQ0tnQkFBQjh5SHAwNjF5cVlEWmw1aXRwWGRtcXdmejlvNTlLMWR6WDgrY0gvNTZoUngrVUZoVVZlWFQ4cE53N2FueEdQL2xjbGk1YmtYLzl3YS9Ub3FLaVNZR3VaNmZNYkhCZlcxZVg2MjkvNEgyZCtlNFJqNmYvbmp0bCtZcFYrZlV0OTZSRlJVV0c3RmZmOHZPUHd4L05KZGZla1dLaGtQLzZ4Z2taUEtBK1dQZTdQL3gxdmVHMHJwMDZaTFB1WFpJa281NlkxS1N6M0hqbmlCeDEwR2R6K1kxM1pmbUtsWmswZFZZK3RlTTJXYnA4WmViTWV6Mi92UGt2ZWYzTlJRMmVtVFJsVmk2OS9rOUprZ00vMHpkSnNtaHhkWkprNU5pSitjR3Zic2tQLy8yckdUZHhTczc1NlRWcmJiSDZiclYxZFRuL3NodHoxZmZPeUphYmJacXpmdmpidFQ2M2FFbDFobzBjMTZSdmUzZDREZ0FBQUFBQS90a1Z0dDloeDNYM2RRRUFBS0FzaW9WQyt1NjRUVjZjTVR1RlFqR2YyNk5QQ29WQzVyK3hNRTg5UDYwVVlCdXcxODU1ZmxwVlhtdEN4Yk5EQnRTMzRKdzBkVlptdlRLL05ONnViZXQ4YW9kdFVsdFhsNlhMVnFScTdtdU5BbHhyYzlGWlg4a1JuOThuQ3hlL25ZRmZQVDhuSFg1QVVraHV1bk5FTnUzYUtUZjg1T3o4NHFhNzh1RGZuMm53M0pjRzdadmpEaG1RWS8vamtpeGZzZkk5M3pGZ3I1MXo1WGRQVDIxdGJRYWVlRUVXTGFsZTc3bVNaT3RlUFROajl0d21yVzJxQVh2dG5NZWVlaUdyYW1yZTEzTnRXMWVtUjdkT21URjdYb1B4TCt5N1I1SmtTZld5akg3eXVTYnR0U1k4dDZSNldjWThNL2w5blFNQUFBQUFBUDRSQ2FnQkFBRFFaTVZDSWJXcnczUEZZakcxdFd1djRGWlJVV3hTZFRjQUFBQUFBT0NqcmRqY0J3QUFBT0NmeDVwd1dwSjFodE9TQ0tjQkFBQUFBQUJKQk5RQUFBQUFBQUFBQUFBb0V3RTFBQUFBQUFBQUFBQUF5a0pBRFFBQUFBQUFBQUFBZ0xJUVVBTUFBQUFBQUFBQUFLQXNCTlFBQUFBQUFBQUFBQUFvQ3dFMUFBQUFBQUFBQUFBQXlrSkFEUUFBQUFBQUFBQUFnTElRVUFNQUFBQUFBQUFBQUtBc0JOUUFBQUFBQUFBQUFBQW9Dd0UxQUFBQUFBQUFBQUFBeWtKQURRQUFvSm5zdk4yVytlenVmUnFNVmJacW1SMjI2Vlc2UC91a3d6TGl4cDlreEkwLytiQ1BCd0FBQUFBQThJRzFhTzREQUFBQWZCeWQrWlZETS9TWWc3SnMrWXFjZU41bGVlbmxWNU1rZSsrNmZYNTU0ZW1wbXZ0Nmp2MlBTOUsrYlp0MDdkUmh2ZnM5YzlkVmF4Mi85UG8vNTVaaEk3TkZ6MjRaZHZWRjYzeituSjllbTVGakoyN1l4d0FBQUFCcUJvb2JBQUFKcFVsRVFWUUFBS3lEQ21vQUFBRE5ZUEtNcWhRTGhiUnRYWmtydm5OYTJyZHRreVRaZDgrZGtpUnZWeS9MMjlYTE50cjdLbHUxM0doN0FRQUFBQUFBTkpVS2FnQUFBTTFneEpnSitldWpUMmJRdm50a2k1N2RjdkUzajgrM2Z2Yi9zdC9ldXlaSmR0aW1WNk9xYU8rK0h6dnh4WnorL1Y4MUdIdndzYWN6cldwdXpqaDJVSVB4amgzYWxhNy8rOXJia3lRVnhZcWNPL1RJamZaTkFBQUFBQUFBNzZhQ0dnQUFRRE81OUxvL1pkR1M2ancvclNyWDNmRkE5dW03UTdwMTN1UUQ3Zm5BWTAvbDZ0dnVhelMrZGE4ZVNaTGxLMWJtdG50SDViWjdSK1dPKzBlWDVqK3hhWmNQOUY0QUFBQUFBSUMxVVVFTkFBQ2dtU3g0YTNGT092K0t6Sm96TDdWMWRibmlnbE9USkdPZW1aeWZYWGRIa3VTTVl3Zm40TS90bmlRNTRxd2ZOWGgrNmJJVlRYcFB4L1p0Yy95UWdVbVNxcm12bDhaWDFkU1VyczhkZWxST09lYmc3SGZpQlJ2OFBRQUFBQUFBQU84bW9BWUFBTkNNWnN5ZVc3cSsrYTZIczlYbVBYTGZxUEdaTVh0ZWttVHgyMHZmc1hiZWV2ZTc5THloRGU0cmlvWDg0cnVuWmV0ZVBaTWtqNHg3dGpSWFUxT2I1MTk2T1gyMi9aY2t5ZVRwc3pmOFF3QUFBQUFBQU5aQ1FBMEFBT0JEdG5tUHJ0bWw5MVlOeG9ZLyttUVdMbDZTOHkrN01jVmlvZFNTczBPN05xVTFhOGJlNmMxRmIyZmhvaVhyZkZkTmJWM08vc20xdWZUY2s5T3JaN2ZjZE9kRERlYlB2UGkzNmIvWHptblZza1ZlbXZYcUIvZ3FBQUFBQUFDQXhnVFVBQUFBUG1SNzdMUnRMdjdtQ1EzR2hqLzZaTzc4MVlYditkemE1cSs3L2Y3ODV2ZjNsdTUvZHQwZEdmUE01QVpyQi9YZkk2UEdUMHFuVGRybmtJRjdyWFAvbDE1K3BhbWZBQUFBQUFBQTBDUUNhZ0FBQUIreXVycTYxTmJXcGxBb3BGQW9mUEFOMzdISHZEY1dObW9GZXY2cHh6UnBtN0VUWG16UVVoUUFBQUFBQU9DREVsQURBQUQ0a0EwYk9TN0RSbzdMdVVPUHl2RkRCcGJHK3g3K2pTVEp2MzNsa0p6MnBTK2tycTR1ZXgxOVRzNDRkbEJPT2ViZzBwcVdMU3JTdXJKVktVeFcyYXBsYVkvYTJyb05QbGRkM1lZL0N3QUFBQUFBc0RZQ2FnQUFBUDlnZHRpbVY1TGtqWVdMczZxbXB0SDhKemJ0bWxzdlB5LzNQREl1TjkwNUlvdVdWSmZtcnJqZzFFYnJQM1hFTnpPZzN5NFpldFNCK2RNRGorV3VoeDR2elozenRjTnowdUVIWk40YkMxTTE5L1V5ZkEwQUFBQUFBUEJ4SnFBR0FBRHdEMlR6SGwyelQ5OGRreVNUcHM1YTY1cWUzVHFuYmV2S2ZPa0wrMmJNMDVQei9Fc3Z2K2VlaFNSRGp6b3d1L1RlS2p0K2NvdTh0Ymc2SThkT1RQODlkODVYRDlzL1NYTFRuUStscHFaMm8zNExBQUFBQUFCQXNia1BBQUFBUUwyTzdkdm1pZ3RPVGNzV0ZVbVNZU1BISmtsV3ZTTTRkc0lYOTh0eGgvUXYzYjg0WTNZNmRtaFh1ai83cDlmbWlMTisxR0RmMnJxNmZPZnltN0trZW1sYVZGVGtzbThQemJkUFBUcVhubmR5aW9WQ1pzeWVsOXVIank3bnB3RUFBQUFBQUI5VEFtb0FBQUQvSU00ODRkRDAzbXJ6Sk1uOW81L0tpREVUa2lUVHFsNHRyZm5XeVVkbTRONjdKa2xlZnVXMXZESi9RVGJ0MnFrMC84SkxMMmZHN0htTjlxNmErM3JPdS9TRzFOVFVwbGdzNXJoREJxU3lWY3ZVMU5UbW9xdHV5Y3BWalZ1SkFnQUFBQUFBZkZBQ2FnQUFBTTJnenllM3lMNTc3RlM2SDNyMFFmbk43Ky9MeEJkbjVNNkh4dVM3Vjl4Y21oc3haa0x1SHZGNGxxOVltU1JaVlZPVEY2WlY1VHRYM0pRazJXN0xUeVJKbHE5WW1kZmVYSlJDb2JEV2R6Nzl3clE4K2R4TERjYW16NTZiV1hNYUI5b0FBQUFBQUFBMmhzTDJPK3hZMTl5SEFBQUErRGdaMkcrWFhINytLU2tXRy82Zm9hWExWdVQ1YVM5bnlzdzVlYnQ2V1ZhdXFrbGRYVjNxOG45L3RoVUx4UlNMaGJTb3FFaUxGaFdaTS9lTkhMRFBidGw3dCswelplYWNmUFc4eTdMako3ZklqVDg5SjBseTZmVi96bDBQL1QxZjNQL1RPZm1vQTlPOVM4ZEc1MW53MXVMODV2ZjM1dTRSajZ1a0JnQUFBQUFBYkZRQ2FnQUFBQit5WGoyNlpkalYzMCtoVU1nMWZ4eWV6YnAzeVpEOSttM1FYbGY5N3owNSthZ0QwNjVOWlc0Wk5qS0RCK3lWenB1MEw4My83WWxKMlh2WDNtbGQyYW8wVnIxc2VXNzV5eU01OHFEUHBHdW5EcVh4c1JOZnpPbmYvOVdHZnhnQUFBQUFBTUM3VkhUcjF2MEh6WDBJQUFDQWo1TkZiMWVuMzY2OTg1ZUh4K2EzdDk2WGtXTW5adVRZWjFPOWJIa0txYStPVml3VzZ1dW0xU1VwWkoxdE8zLzBtMXZ6d3ZTcWZQNHpmZk9MbSs1T2g3WnQwbnVyelpQVUI5SCs4NUxyc3NkTzI2WjdsNDZwcTZ2TEE0ODluWE4rZW0xR2pwMlllMGFPeTZaZE81WmFoRjV4NDEyWk1WdTdUd0FBQUFBQVlPTlJRUTBBQUtBWmJOYTlTMTU5YmNIN2ZxNVlLS1JRTE5UL1d5aGt4Y3BWU1pMamgreVhXNGFOVEw5ZGUyZjNQdHZtdFFWdjViR25uOC9jMTk3TUovOWxzNXg0MlA2NVpkZ2ptVEp6VHFNOWQ5aW1Wd2IxM3pOWDNuUjNhdXY4aVFnQUFBQUFBR3c4QW1vQUFBQUFBQUFBQUFDVVJiRzVEd0FBQUFBQUFBQUFBTUJIazRBYUFBQUFBQUFBQUFBQVpTR2dCZ0FBQUFBQUFBQUFRRmtJcUFFQUFBQUFBQUFBQUZBV0Ftb0FBQUFBQUFBQUFBQ1VoWUFhQUFBQUFBQUFBQUFBWlNHZ0JnQUFBQUFBQUFBQVFGa0lxQUVBQUFBQUFBQUFBRkFXQW1vQUFBQUFBQUFBQUFDVWhZQWFBQUFBQUFBQUFBQUFaU0dnQmdBQUFBQUFBQUFBUUZrSXFBRUFBQUFBQUFBQUFGQVdBbW9BQUFBQUFBQUFBQUNVaFlBYUFBQUFBQUFBQUFBQVpTR2dCZ0FBQUFBQUFBQUFRRmtJcUFFQUFBQUFBQUFBQUZBV0Ftb0FBQUFBQUFBQUFBQ1VoWUFhQUFBQUFBQUFBQUFBWlNHZ0JnQUFBQUFBQUFBQVFGa0lxQUVBQUFBQUFBQUFBRkFXQW1vQUFBQUFBQUFBQUFDVWhZQWFBQUFBQUFBQUFBQUFaU0dnQmdBQUFBQUFBQUFBUUZrSXFBRUFBQUFBQUFBQUFGQVdBbW9BQUFBQUFBQUFBQUNVaFlBYUFBQUFBQUFBQUFBQVpTR2dCZ0FBQUFBQUFBQUFRRmtJcUFFQUFBQUFBQUFBQUZBV0Ftb0FBQUFBQUFBQUFBQ1VoWUFhQUFBQUFBQUFBQUFBWlNHZ0JnQUFBQUFBQUFBQVFGa0lxQUVBQUFBQUFBQUFBRkFXQW1vQUFBQUFBQUFBQUFDVWhZQWFBQUFBQUFBQUFBQUFaU0dnQmdBQUFBQUFBQUFBUUZrSXFBRUFBQUFBQUFBQUFGQVdBbW9BQUFBQUFBQUFBQUNVaFlBYUFBQUFBQUFBQUFBQVpTR2dCZ0FBQUFBQUFBQUFRRmtJcUFFQUFBQUFBQUFBQUZBV0Ftb0FBQUFBQUFBQUFBQ1VoWUFhQUFBQUFBQUFBQUFBWlNHZ0JnQUFBQUFBQUFBQVFGa0lxQUVBQUFBQUFBQUFBRkFXQW1vQUFBQUFBQUFBQUFDVWhZQWFBQUFBQUFBQUFBQUFaU0dnQmdBQUFBQUFBQUFBUUZrSXFBRUFBQUFBQUFBQUFGQVdBbW9BQUFBQUFBQUFBQUNVaFlBYUFBQUFBQUFBQUFBQVpTR2dCZ0FBQUFBQUFBQUFRRmtJcUFFQUFBQUFBQUFBQUZBV0Ftb0FBQUFBQUFBQUFBQ1VoWUFhQUFBQUFBQUFBQUFBWmZIL0FlVGpmRkV6M2JVYUFBQUFBRWxGVGtTdVFtQ0MiLAoJIlRoZW1lIiA6ICIiLAoJIlR5cGUiIDogIm1pbmQiLAoJIlZlcnNpb24iIDogIjE0Igp9Cg=="/>
    </extobj>
    <extobj name="C9F754DE-2CAD-44b6-B708-469DEB6407EB-2">
      <extobjdata type="C9F754DE-2CAD-44b6-B708-469DEB6407EB" data="ewoJIkZpbGVJZCIgOiAiMjQ2ODMzMDgxODE3IiwKCSJHcm91cElkIiA6ICIxNjY5NTI4NDIiLAoJIkltYWdlIiA6ICJpVkJPUncwS0dnb0FBQUFOU1VoRVVnQUFCbllBQUFJS0NBWUFBQUFlYlhIQkFBQUFDWEJJV1hNQUFBc1RBQUFMRXdFQW1wd1lBQUFnQUVsRVFWUjRuT3pkZDNRVTFRTEg4ZDl1ZWlVaDlJRDAzZ2tDMHFXTGdJQTBBUkZGRUVWUWJFaXhJTVV1QWhZVXNLQW9pQUtDVWdTUlhxU0YzZ0lKaEZCQ2dKQkdldDRmUzRZc3V5bmtnYmo0L1p6enpwbWRXK2JPK3M1aE5yKzU5NW9xVjZtYUlRQUFBQUFBQUFBQUFQenJtZS8wQUFBQUFBQUFBQUFBQUpBM0JEc0FBQUFBQUFBQUFBQU9nbUFIQUFBQUFBQUFBQURBUVJEc0FBQUFBQUFBQUFBQU9BaUNIUUFBQUFBQUFBQUFBQWRCc0FNQUFBQUFBQUFBQU9BZ0NIWUFBQUFBQUFBQUFBQWNCTUVPQUFBQUFBQUFBQUNBZ3lEWUFRQUFBQUFBQUFBQWNCQUVPd0FBQUFBQUFBQUFBQTZDWUFjQUFBQUFBQUFBQU1CQkVPd0FBQUFBQUFBQUFBQTRDSUlkQUFBQUFBQUFBQUFBQjBHd0F3QUFBQUFBQUFBQTRDQUlkZ0FBQUFBQUFBQUFBQndFd1E0QUFBQUFBQUFBQUlDRElOZ0JBQUFBQUFBQUFBQndFQVE3QUFBQUFBQUFBQUFBRG9KZ0J3QUFBQUFBQUFBQXdFRVE3QUFBQUFBQUFBQUFBRGdJZ2gwQUFBQUFBQUFBQUFBSFFiQURBQUFBQUFBQUFBRGdJQWgyQUFBQUFBQUFBQUFBSEFUQkRnQUFBQUFBQUFBQWdJTWcyQUVBQUFBQUFBQUFBSEFRQkRzQUFBQUFBQUFBQUFBT2dtQUhBQUFBQUFBQUFBREFRUkRzQUFBQUFBQUFBQUFBT0FpQ0hRQUFBQUFBQUFBQUFBZEJzQU1BQUFBQUFBQUFBT0FnQ0hZQUFBQUFBQUFBQUFBY0JNRU9BQUFBQUFBQUFBQ0FneURZQVFBQUFBQUFBQUFBY0JBRU93QUFBQUFBQUFBQUFBNkNZQWNBQUFBQUFBQUFBTUJCRU93QUFBQUFBQUFBQUFBNENJSWRBQUFBQUFBQUFBQUFCMEd3QXdBQUFBQUFBQUFBNENBSWRnQUFBQUFBQUFBQUFCd0V3UTRBQUFBQUFBQUFBSUNESU5nQkFBQUFBQUFBQUFCd0VBUTdBQUFBQUFBQUFBQUFEb0pnQndBQUFBQUFBQUFBd0VFUTdBQUFBQUFBQUFBQUFEZ0lnaDBBQUFBQUFBQUFBQUFIUWJBREFBQUFBQUFBQUFEZ0lBaDJBQUFBQUFBQUFBQUFIQVRCRGdBQUFBQUFBQUFBZ0lNZzJBRUFBQUFBQUFBQUFIQVFCRHNBQUFBQUFBQUFBQUFPZ21BSEFBQUFBQUFBQUFEQVFSRHNBQUFBQUFBQUFBQUFPQWlDSFFBQUFBQUFBQUFBQUFkQnNBTUFBQUFBQUFBQUFPQWdDSFlBQUFBQUFBQUFBQUFjQk1FT0FBQUFBQUFBQUFDQWd5RFlBUUFBQUFBQUFBQUFjQkFFT3dBQUFBQUFBQUFBQUE2Q1lBY0FBQUFBQUFBQUFNQkJFT3dBQU9CQVRDWlRudXQ2ZWJyTGJPYWZlZ0FBQUFBQWdMdUpVNkZDaGQrODA0TUFBT0JXTXB0TXFsZ21VSzBhMVZaOFFxS3V4TWJudWUzcnp6eWlibTBieTlYRldVZENJMnpLWjA5NlRnKzFiaVFmTHcvdE94cDJVK1B5OG5SWFNrcXEzTjFjSlVucEdSbVNwQWtqK3F0VncxcnlkSGZUc1pObkxIVTkzSlNTbW1iVHgvUnhRK1hoN3FwRHg4TWxTZjYrM3ZyOWl6ZjFXTmZXV3JwbW14S1RrbzI2b3dmMzFMc3ZQYTc3RzlUVXlrMjdsSktTYXRQZjZDRTkxYngrRFNXbHBDamkvRVdyc2tMK3Z1clJ2b21lN05sZTVVc1YwOS83anQ3VS9XYjF4ZmhuMWFOOUV6M1VwcEdXck5tVzczNEFBQUFBQUFEKzY1enY5QUFBQUxqVjVyejNvbXBVTEMxSm1ydjBMNzAvZTJHZTJqazVtZFdtY1IzNWVudksxOXZUYmdBUlZMMkNKQ25rV2dCalQxRDFDcXBXNFI0Vjh2ZFYwUUEvbFNnU29KTEZBbFN3Z0krR3Z2bXBSajcya0E0ZUQ5ZjRUMzZRSkhWdTFWQ1NsSkNZcE4vWGJWZUpJZ1UxOTRPWDlkMnZhL1ROd3RWR0FOUzNVd3MxcTE5ZHplcFhsNXVMaTQ2ZFBLT3dpUE1LOFBNeHhsKy9Sa1VscDZScTc1RlFWU2hkUW02dUx2TDE4Vko4UXFMTk9GMmNuZFNsVlNONXVMc3FNVGxGZisrMURtNHlNakkwckY4bnVibTZxRUd0U3ZyeDkzVzZHQjJicCsveVJyV3JsSlc3bTZ2UzB0S1ZjZTErQUFBQUFBQUFjUE1JZGdBQWQ1M2w2M2Nhd1U3N3BrSDY4S3RGUmppU2szdHJWcEt2dDZjazZjOHR3UXBlUEQzYnVyMDdObGZ2anMxdHp2ZDk2WDIxYlZ4WGZSNjBMWk9rUVErM1UrV3lKVlc1YkVtRm5EeXJ1VXYvc2lwM2MzWFIreTgvSVg5ZmJ3M3QwMUViZGh6UXNaTm5WS3R5V1kwYzJFMlN0UGRJcUo3cTNVRit2dDVxOC9oWXEvYXpKbzVRNU1Wb1BURGtEVlV1R3loSjJyTDdrTjJ4MUt0V1FSN3VsdGxEWWFmUDUzaS9icTR1K3ZPYnlWYm5YdjN3RzYzWXNEUGJObGxsTGdtWGJHZldFQUFBQUFBQUFQS09ZQWNBNEpCeUNpR3lLdVR2cTEyTHBtVmJ2bkxqTG8zNjRHdEpVc2ZtOVNWSjZlbnBXcmx4bDE0ZTlIQyt4aFlSZVZHcGFXbTZGQjJySWdGK2txU3R3WWUxWWVjQjdUcDRYTjNhM0tkZUR6VFRDd083NnZDSmNLT2R5V1RTcEpFRFZQMWFLRFhoODNrNmR2S01TaFl0cEkvSERKYUxzNU5pNGhMMHlnZGZhKzc3TCtjNGhzcGxBdVhtNmlKSk9uYnlqTXFXTENwSlNrbEowK256VVpLa05vM3JTSkxpcnlacDE4R1FmTjFyWHBoTUpybTZXQjQ1a2xKU2J0dDFBQUFBQUFBQS9nc0lkZ0FBa0dWR1N1dEd0U1ZKbTRNUEsrcHlqTG85TzlHbTNxSlB4a21TbHEzYm9aa0xWdGlVbjRtOHBNTW5UdXU3WDlkSXVoNUEvYmwxanhhczJDaEpDajE5WHZmVnFhS3dpRWdkRHo5bnREV1pUTVkrTjdOLy9rTkxyeTBGOS9IWUlTcFl3RWZwR1JrYTkvRjNPbmZoY3E3MzA2QldaZU40N05EZXhuSDR1U2gxSGpwZVpyTlpyZSt6M08vNjdmdXNadEtNbVBpRmRoODZubTNmRythK2wrdjFzM0ozY3pHT3MrNEJCQUFBQUFBQWdKdEhzQU1BY0VoZkwxeVZZL25qM2R0S2txN0VKV2poSDV1eXJYYzBORUtTMUw1cFBYbDV1a3VTdHUwNUlzbXlOTnZJeDdyYWJkZXVhVjNkMzdDVzFibjNadjJzME5QbmN4MTd4K2IxOWZ1NjdZcThkRVd0c3ZSUkpyQ29scS9mb1NWcnRpa2k4cUpxVlM2cnZVZEM5Y052YS9YNk00L293NjhXS2lFeFNZWDhmWTAyWDA5KzN1NXhrM3JWY2h4RHM2QnFLbGpBc2pmUEg1dDJXNVdabmN4eWNuTEs5VDZ5V3Z6cGE5bVdtVTBtNDdpUXYyK09kYmZ2TzZwSk0rYmYxTFVCQUFBQUFBRCtTd2gyQUFBT2FlcWNKVG1XWndZN2w2L0U1VnBYa25wMmFHb2NwNmRiOXVOeGNYWTI5cUM1a2JPVGs1eHZDRCtjblMyZkYzLzZtc29FRnJFcUd6dTB0OFlPN2EyMTIvYXE1UTJCVUtaN2ExYlV2VFVyU3BLNnRHcW8rY3ZXYSsrUlVDMzhZN09Ta2xLMFl1Tk9MWncrMW1wY3BZb1hOdHBuSG50N2VTaW9lbmtsSmFlb1lhOFhaRGFadEhQaFZKbE1KajA1ZHFvazZlSDJUWXgyWVJIV1lkVEhvd2ZiSFY5T2JyemY3RGc3T2VWWU4venNoWnUrTmdBQUFBQUF3SDhKd1E0QXdHRzFiVnhIUGw2ZU9kYng5blJYOTdhTjdaYkZ4aWRvMWVaZzFhbGFUalVybGNteG40YTlYbEJTc3UzK01ENWVIamU5TkZsKy9MNXV1L3AyYXFIU0pZb29JeU5EWFo1K1MrSG5vbXpxRlEzdzA4clpFeVJKYnE1bXVidTV5czNWUmFacnMyWXVYWWxWcWVLRjFUU28rbTBmTXdBQUFBQUFBRzQ5Z2gwQWdNTWExcTl6cmpORkN2bjc2dlZoajlndEM0dUkxS3JOd2VyYnFVV3UxL3IxMDllVW9ReWI4NllzeTR4bG12TE5Jbmw3ZXFoWi9lcnEwQ3pJMHY3UHJmcDc3MUdkaTdwc3pOaVp2Mnk5M3Y1eWdVMzd6SDE1c2dydzg5SFRqendvU2RxKzc1amRVRWVTemwrTTF1b3R3V3B6WHgxSlVtRFJBSG00V1diM1JNZkVLU1UxVFk5M2EyTzFQSm9rZWJpN0djZlBqUDlNd1lkTzJPMC9PM1c2RHMrMjdMRnVyYTJXdEJzNGVzcE45dzhBQUFBQUFBQUxnaDBBd0g5ZVNrcGFybldLRmZiUGMzL3J0dStYSlBYcmNyOXg3c0N4VS9wOTNYYXJlajVlbmlwYnNtaWUraHc3dExkOHZEd2tTUXRXYk5EYTc5NlJuNCtYM2JxZGg0NVhVUFVLOHZmMVZxVXlnZkx5c0lRMllSR1JrcVE2VmN2WnRQSHljRGVPUDN2am1UeU5TY281ME1sVXExSlpxOCt0RzlVbTJBRUFBQUFBQU1nbmdoMEF3RjJoNVlEUlZwL1h6bmxia21YUGxrZEhmV1MzTE5QUmt4RnFtVkJUWHA3dXlzN05Mc1hXc0habFZTdGZ5dmo4VE4rT2NuRngwdHlsYTQxekhWdlVWOGNXOWJPL3FXczZ0MnFvVm8xcUc1OURUcDFWWE1KVk9UdVo3ZFlQUHhlbFVSOThyUy9mR3E1N2ExU1U1N1ZnNTBUNE9VbFM4S0VUS2xtc2tGeGRyajhHRkM3b20rczQ4c1BiMDBOTmc2cFpuZXZTdXBFKy9lRjNKU1lsMzVackFnQUFBQUFBM00wSWRnQUFkNFhvbURpNzU5UFNNN0l0eTNRaS9KeG0vZnlIbmh2UUpkczZON01VbThsazB2RCtuYTNPK2ZsNjY2VW51dXQ4VkhTT1k3bVJrNU5abzU1ODJPWjhwNmZHNTlqdThJblRrcVNXRFd2Sy9kcFNiTUdITGJOazlvZWNWT1NsYUEzdDA5R29YeWJRZXVaUWRHeThXajc2cW9JWFQxZFlSS1M2RHB0Z0hBOGNQY1VtSE12T3dHNnQ1ZWJxSXNrU3NwVXFYbGdGdkQwMTRLRlcrdktuRlhucUF3QUFBQUFBQU5jUjdBQUEvdlAySEE3VjdvTW5jZ3gyYm1ZcHR1NXRHNnRHeGRLS2piOXFMSjkyL21LMGlnYjQ2WVhIdXhuMThyTEhUbHBhdW9JUGg2cFI3Y3B5ZG5JeXp2ZnEwRXhqaHZheWFidDZTN0JlZW5lMll1SVNqR3RtMm5rZ1JKSzBhZWRCWFl5T3RRcDJLcFVKbENSZFRVeVdoN3RybnU4MUoxWEtsZFNqRDdXU0pLVm5aT2pGZDJmcnE4blB5ZHZUUTRONnROT2ZXL2ZvK0ttenQrUmFBQUFBQUFBQS94VUVPd0NBL3hSN00yeGk0aExrNmU2V1k3dWJXWXB0Y00vMmtxUWxhN2FxWDJmTFBqdGYvYkpLOXhRdnJPK1gvS1hsTXkyemJYcDNiSzdlSFp2bk91Ymw2M1pvNVlhZG12RGNvOWZ2dzJ5NWo0eU1EQ1VtV2NaMVl5Q3o1L0FKdFd0U1Q1SjBOQ3hDRWVjdlNyS0VUTlpNYWxDcmtpVHA0UEZUQ3FwZVFYNCtYdG95NzBOSlV1a1NoYTJPbDMrWjgyd2hTU3BldUtDbWpCNXN6TmI1L2ErL2RUUXNRbk1XcjlFemZSK1VtNnVMUGg0OVdBTkhUOUhGNk5oYyt3TUFBQUFBQUlBRndRNEE0SzduNHV3a2s4bWsxTlEwTlEycWJweFBUVXZMY3g4M3N4VGJwdDBIMWExdFk4MWZ2c0VJZHRMVDAvWCs3Ri95TVhwcDJmb2R5c2pJc0FwMlhKd3RzM2NpTDExUiswR3Z5Yy9YMjJaNXRPT256a2xOTE1jSFFrNWwyMy9OU3FYbDcrc3R5VEtySjZoNkJVblhneUtUeVdUM09EdVZ5NWJVMURGRGpGbE8wVEZ4bXZMdHI1S2tPYit1VWVkV0RWV3FXQ0dWS2w1WXN5YzlyeEdUWnVqVW1RdDUraTRrS2NEUFI5VXJsTGJjWS9oWkk3QUNBQUFBQUFENEx5RFlBUURjOWVwVUxhZVpFMGJZbkQ4WkVabm5QbTVtS2JibDYzZkt3ODB0MTdCaTJib2Rtcm5BZHArWlJaK01zL3Fja1dFYktHVUdNWmV2V084ZjVPYmlvaUc5T2lnMi9xcTZ0MnRzbk85OGZ3TXQrWE9iZGg4NmJ0Tlg5N2JYNjYzOWU1K0c5T3FRcnoxMm5Kek02dHVwcFo3dDE4bVlxWk9XbHE1WFB2aGFsNjVZWnVVa0ppVnJ6RWZmYXZhazUrVHE0cXd5Z1VVMDc2TlJtdmJkRWkxWXNWRnBhZW5aZmwrWk9yVnNvSkVEdTBxU0JvMmRTckFEQUFBQUFBRCtVd2gyQUFCM3ZkMEhUOWpzSFJNVGw2QXY1aS9QY3g4M3N4VGJyZ01oZVFvYll1TVRGSHI2dkNUSnk4Tk5WNU5TVkxkcU9hUGNUcDVqeUp4VmN5VDB0Tlg1WnZXcnExbjk2cm9TbDZBQzNwN0dlV2NuSjAwYjk1U0dUNXloNEVNbnJOclVybEpXa2hSeTZxd081akN6SnpzbWswbXRHOVhXMEVjNnFzSTl4WTN6cVdscGV2V0RiL1QzM3FOVzlmY2REZFBZaitmbzNSY0h5bXcyeTlQZFRhOE83cWwrblZwcXpxOXJ0R0RGeGh5dlY2T2laYlpPVEZ5Q2dnK2Z5TEV1QUFBQUFBREEzWVpnQndEZ3NMNzhhYmw4czRRWDJVbE5TOVBrTCtiTHo5ZGJTVWtwdWh3VHE2MTdqaWcyL21xMmJZSVhUN2Y2dk8ybmozSzl6dGlodlZXM2FubU5tZkt0emw2NGxQc05aREZqL0xPcVdhbU0xYmtyY2ZGMjZ3WlZyNkE2MXdLZ1ZadURKVW1WeXdZYTVSa1pHVWFvczNwTHNLSXV4YWpQZzgzbDQrV2hRUSszMC9DSk02ejZlMlA2WEkxNHRJdStYYlE2MTNHNk9Ec1oxODZjU1ZTd2dMZEdEdXlxd0tJQlJyMUxWMkwxOG50ZmFlZUJFTHY5ck5xMFc4bkpLWnI4d2tCNWVWajJOeXBWdkxDdUppYm5Pb1lhbFN6QnpxYmRoL0kwd3djQUFBQUFBT0J1UXJBREFIQll5OWJ0eUhQZHBYLzlmUnRIOHY4N0VocGhGZXdrcDZScTliWFE1a2FsaWhlV0pPMDZlRnliZGgyVUpNVWxKQ294S1ZrblRwL1h4TTkrMUJkdkRWZENZcEltZmo1ZnNmRUpLbEcwb0pyWHI2RjV5OWJiOUxmdmFKajZ2L0tCSXFPaWN4eGo4S0VUS2hOWVJCK1BIaXhKT252aHNpVHBZblNzbm5yOUUzMzc3Z3NLOFBQUjZpM0JtanpqSjJQNXRleXMyNzVmZlY1NFYyOCsyMWRCMVN2bzI4Vi82cmUxT2Y5M0N2RHpVZkhDQlNWSjY3ZnZ6N0V1QUFBQUFBREEzWWhnQndCd1Y1b3h6N0xNV25Sc1hDNDFMVkxUMHJSeTR5NUowc21JOCtyMjdNUjhYZmZHV1VCaDEvYnhpWWxMc0RrWEZSMWpuRnUzZlo5OHZUMlVsSlNpcU9nWXJkaXdTOGRPbnJIcUsveGNsQ1Jwd2ZLTlNyaWFwSjlYYmpSbXpSdzRkbEpQanB1bVl5ZlBLQ2s1UmJOK1hxbjEyL2NyT3NaeS95UGZucW1uSDNsUVczWWZzanZ1YzlkQ0dza1MxRnlKdGN3V2F0anJCYVduVzJiRkRCdzlSU01mNjZyZUhadnAvTVZvZmZ6dHIwYWIwK2VqTkh6QzUvTDI4ckJaZWkwbjRXY3ZhTkRZcVdwVXAwcWUybVV1dzVhZW5tNkVXZ0FBQUFBQUFQOGxwc3BWcXVhd2dqOEFBQUFBQUFBQUFBRCtMY3gzZWdBQUFBQUFBQUFBQUFESUc0SWRBQUFBQUFBQUFBQUFCMEd3QXdBQUFBQUFBQUFBNENBSWRnQUFBQUFBQUFBQUFCd0V3UTRBQUFBQUFBQUFBSUNESU5nQkFBQUFBQUFBQUFCd0VBUTdBQUFBQUFBQUFBQUFEb0pnQndBQUFBQUFBQUFBd0VFUTdBQUFBQUFBQUFBQUFEZ0lnaDBBQUFBQUFBQUFBQUFINFh5bkJ3QUFBQUFBQUhBMytudkJGTG02V1A3MFVxZnI4SnRxNitYaEpuYzNWMTJNanJVcHExUW1VUDRGdkpXV2xxNGQrNC9KMWNWWlhoN3V1aHdUWjdldkdoVkw2OWpKTTBwS1RyRTYzNjNOZlhKMWRkSDVpOUZhdTIzdlRZM1BucEpGQzZsZTlmTEc1OURUNTdYdmFOai8zZStObkoyYzVPbmhKZzgzVjNsNXV1dEtiTHpWOTlUNnZ0b3FYYUtJUWsrZjExOTI3c3RzTXFseXVaS3FVcmFrVEdhVEZ2NnhPVi9qcUY2eHRFb1U5bGRzUXFLT2hVWFkvVzhGQU1EdFFMQURBTUJ0NE9icW9tWkIxYlZsejJIRkp5VGU4djdMbGl5cXE0bkpPaGQxMmFhc1dHRi9lYmk1U3BKT240dFNTbXBhbnZyczBxcWhjZnpYdHIyS2piOTZhd1o3azd3OVBYUlBpY0tTcE9Pbnp0cjhBVUtTVENhVFNoUXBLQTgzVjRXY092dFBEeEVBQU9DMjYvTmdDejN6eUlOYXYyTy8zcHYxaTg1ZXVHU1VEZXJSVHUyYjFsTnlTcW9hOUJ5cGx3YzlyQWVhQjJubWdwV2F1MlN0VXRPdVAvOVZLVmRTc3ljOXA4aUwwUnIvNlkvYXNmK1lKS2xNWUJHOVB1d1JtVXdtL2JGcGwwNUduTTl4UE5FeDhka0dSNUpVeU45WE05NGFwcEpGQzBtUzBqTXk5UER3eWJuZTUzMTFxdWpKbnUxbE5wdGtOcG5sNUdTVzJXeVdzNU5aems1T2NuRnhsb3V6azl4Y1hlVHE0aUozVnhjNU9Wa3ZRRE4vMlhxOS9lVUM0M1BubGczVXNtRXRyZDRTYkRmWWtjbWtMOThhTGg4dkQ4WEVKV2p4cWkxS3o4aklkYXhGQXZ4a3l2TDV1VWU3cUVHdFNwS2tRV09ueXRuSnlhWk4vTlVreFNYY21lZHFBTURkaTJBSEFJRGJvRzNqdXByNC9LTktUVXZUUys5OWxlODNJSC82K0ZXVkNTd3FTV3JRYzZRSytIaHBlUC9PNnQ3MlB1M1lINklocjArM2FmUEJLNE5VbzJKcFNWS1haOTdTcVRNWDhuU3R0MGIwTjQ1N2pKaDh4NEtkZXRYS2E5cTRwNHh4M0JqY2xDaFNVQXVtanBHWGg1dXV4Q1dvNCtEWEZYODE2VTRNRlFBQTRMWndjM1ZSMzA0dDVlUmtWc1V5SlJSMStZcFYrZFhFWkVtU3M3T1R2RDA5RkZTOWdydzlQVFR5c2E3cTFMS0Irci84Z2ZGeXpQRCtuZVhtNnFKU3hRdHI1b1RobXZiZFVuMjljSldlRy9DUVRDWkxUTkd1U1QyMWExSXZ4ekhOK1hXTlB2cDZrZDJ5a2tVTDZkTTNualpDSGNreUsyYmEyQ0VhK3VhbmlqaC9NZHQrVTFMVEZGUzlRdTVmaXAxMnlja3BTa3hPVVpFQXZ4enJGdkQyVk5PZzZsYm56bDY0SkIrdlFQbDZlK3JScnEwVWRTbkdxbnpiM2lPS3VteDlic1dzdDJRMm1XVFA3RW5QMlQyZjAvY0dBRUIrRWV3QUFCeFc1YklsMWIzdGZhcGZvNkpLRkFtUXM3T1R6a1ZkMW9ZZEJ6UnJ3VXBkdW1LN0ZFS0FuNDhHOVdpdjV2ZFdWNUdDZmtwSVROTGVJNkg2K3BmVjJuM291TjNyNUtkTnQ3YjNTWktjekdZZEREbWw0TVcyQVl3OXgwK2QxY01qcnIvWjZPcmlZaXpmSVVrWkdSbHExYWlXekdhekd0U3FwSzV0R21ueDZxMVdmV1I5VXpBcHlYYTJpeU1xVzdLbzFlZmpwODZxVnVVeUt1RHRxWUhkMm1yWit1MVc1ZWVqb3BXUVNOZ0RBQUFjVTQvMlRSWGc1eU5KK3ZDclJUWXpzSzhtV1o1enpDYVRrcEtUMVh2a08zcjZrUWMxc0hzYnJkeTRTeWtwcVViZEY5NlpwWmVlNks2ZUhacnFhbEt5TnUwNnFBN05nblIvdzFvM05hYnNuaXViMXF1bWljOC9LajlmYjBtV21kOXg4VmZWdVZWRGxTcGVXRDk4K0lvbXo1aXZsUnQzMlcxLytNUnB2ZnorVjBwSlRWTnFTcXBTMHRLVW1wcW1sTlEwVFJrOVdBRitQZ3FMaU5SVHIwOVhZbktLa3BKVGxKeWNrcWNaTnBrQ2l4WFNwSkVEc2kwZitWaFhtM05QdmZHSlRiQURBTUMvQmNFT0FNQWgxYXBjVnQrK005SjR5ekJUcVdLRjFMZFRDN1Z0WEVjRFJuMWt0V1JGMlpKRk5YdlNjeXBZd01jNDUrcmlyT2IxYTZoWlVIV05tVEpIeTlmdnNPb3ZQMjBxbFFrMDNqbzhkRHhja1JlamI5bDl4OFFsYU1xM3YyckN0ZGsxenovV1ZYOXQyNmNyc2ZGVzQ4dVVsT1ZIdlNOYjlNbTRiTXNHOTJxdndiM2FXNTBiK2ZaTSs4dHVBQUFBM0dKL3pKNlE2NHdSU2RtKzZCTVdFYW11d3lZWW43MDgzZlZrejNhU3BNMjdEMm50My92azV1cWlwT1FVdVRnN0tjRGZWMTRlN2tiOVlmMDZ5ZGZiVTRYOGZSVVRsNkIrblZ1cWYrZVdhamxndENRcEtUbEZrMmJNMTZIajRZcS9taWl6MmFRM2h2V1ZKSjA2YzBFOW4zOWJTY2twK3VualYxV3BUS0QySFEzVG82OThLRWthMnFlamh2WjVRSWxKeWZwNTVVYXJjZnQ2ZStyNUFRK3BlN3ZHeHJuRnE3ZHF3dWMvS2lNOVExZVRrOVdyUXpNVjhQYlV1eTg5cmdlYUJXbmE5MHQxSXZ5Y1ZUOXhDVmYxL3N0UDVQamRsUWtzb3BXekoyUmIvdko3czdWcWM3QUc5MnF2WVgwN0dlZmIzRmRId1l1bnErOUw3K2ZZLzgzNmR2R2ZtdkxOWWozY3JvbGVlNmFQRGg0UDEvVHZsbWhMOEdHalRsNWY3QUlBSUQ4SWRnQUFEc25EM1ZVbWswa256MFRxcjIxN2RUNHFXcVdLRjliRDdSckx6ZFZGaFFzVzBJZ0JYVFQ2dzI4a1NXYXpXZSsrOUxnUjBPdzdHcWFWRzNlcFdWQjFOYXhkV1NhVFNlT2U3cU50ZTQ0WU0zM3kwMGFTQm5SdFpSeG52cGtZRmhGcDl6NTh2RHlNdHpFbEtURXBPZGQ3WDdwbW03cTN2VTkxcTVhWG40K1hSanphV1JNK20yZVV1N3BtQ1hhU2MrL3YzMkxDaVA3cW5HV2ZIMG42ZWRxWU96UWFBQUNBTytQcFBoM2w3K3V0NUpSVXZUTnpnZG8xcWF0UmczdG96ZGE5NnRHK2lVMzlnZDNhMk8zSDFjVlp5VmxlOGtsSVROS0xqM2ZUaW8yNzlNSTdNL1hLa3cvcnRhbmZLeWs1UlYxYU5WU2xNb0dTcEpxVnltaElydzZhdVdDbGpvZWYxZGJndzlwOTZJVE9YM3RaeWMzVlJUMDdOTldUUGR2THo4ZExrcFNXbHE2cGMzN1ZuRi9YR05lYlBPTW5oWWFmMTR0UGRKT3prNU5hTnF5bDVnMXFhdVhHWGZwNXhVYnRPbmhjR2RkbTNkaDdWaTVlMkY5dXJpNUtUMC9YcWJOUk9YNW5jVGV4cCtYVGIzNnFuUWRDbEphZWJuWGVKSk9xbGkrbDc5NTcwZXA4MFN5aFhlWXJaUjd1cmlvYTRLZE51dzlxeHJ4bGVyeDdXdzN2MzFrbnowUXFMYzI2WDA5M054VU44Rk5xV3BvdVJ0dXVLQUFBUUg0UTdBQUFIRkpTY29vbXovaEpQNi9jYUxVTVExakVlWTE1cXBja3kwYXNtVm8ycUduOFdEMFhkVm1EWDV1dXhLUmt6ZnQ5dlg2ZU5rWmxBb3ZJeThOTm5WcmVhL3dnelUrYndLSUI2dEFzeUxodVpyQ1Q5UzNNVElYOGZmWDEyeU1WSUV1d2MvNWl0RVpQK1RaUDkvL1IxNHVOSDUzZDJqYldUOHMzNmtqb2FVbVNtNHZMOWUvcExsbUtyZU9RTjNRbThwTEdETzJsWGgyYVNiSzhFZnJtSjNOVm9raEJEZXJSVHA5OC8xdU9HL29DQUFEY2JqY0dGS1ZMRkRabW1HY3RNNW1rMGlXSzJMU3ZVN1djK25acUlVbGFzV0dudkQwOTlOeUFoMVN3Z0k4YTFhbHM5NXJuTGx6VzJhaEx1bkRweXJYL3hlakNwZXQ3OGdSVnI2RG5IM3RJTlN1VmtTVDFhTjlFc3hhc1ZQZmhrK1h1NXFLaGZUcHF5TFhaejRsSnlYSjNjOVV6ZlI5VW96cFZOUE9uRlhwbS9HZkc4M2IzZG8zMXpDTVBxcEMvcjlVWWZsKzNYWEVKaWVyZXRySFYrYVRrRkMzOFk3TjZkbWdxazhra3M4bWtCNW9GNllGbVFWcTBlb3ZHZi9LREpOdG5aVDlmYjYyWU9WNlN0R3B6c0VaOThMWGRlNy9ScmdQSE5XUGVjblZvRnFReWdVVVVldnFjVm03Y3JVdlJzWnE3ZEswa3FVYWwwbnA5MkNONjRaMVpPblE4WEpMMC9HTVBxV3I1VXZwMDd1OUd2WE1YTGt1UzNabEN2VG8wTTU1Sk0xV3JjSStXZlRuZXBtNlA5azNVbzMwVG15V1hBUUQ0ZnhEc0FBQWNVdkNoRXdvK2RNTG0vSUdRVThaeDFpVXFXalc2dm9iNDcydTNHek5qVXRQU3RHTEREZzN0MDFHUzFLaE9GU09reVUrYlp4NTUwR3FQbTNOUmwrMk8zOGZMUTUrOThZeEtGYk5zTUh2dXdtVTlPVzZhVHAvUCtXM0VUUHVPaG1uVjVtQTFxVmRWc3hhczFJbndzMGFadTV1ckpNdUdzamV6OW5oV09jMlVlZXZUSDdWdzFlWjg5WnVUamJzTzZuSnN2SUtxbFZmMWlxVWxTVXZXYkZOMGJMemlFaEpWcVV5Z2VyU3p2S1Y2OXNJbHZmL1ZMNUtrVndZOXJKWU5hNmxkazNvYU1Pb2poWjQrbCswMUFBQUFicWNiQTRxL0Ywd3hsc25OV3VicDdxYk44ejZ3YWQrb2RtV1p6V1pKVXBkV0RkVWx5MnptOFovOG9CSkZBblF4T2xiVks5eWpweCt4UEl1Kyt0RTNkcCtMSmFsS3VaS2FQZWs1NDNOU2NvcldiZCt2aDFvM1VyWHlwZFM4ZmcxNWVWcWVtV1BpRXZUa3VHa2EySzJOT3Jhb3IzclZ5dXZ6TjRmcFNseUM5aDBKMVpIUUNHM2VmVWdGQzNoZnY3KzlSOVdnVmlXYnNkcXpZc05PTmFwZDJkaUxaOEh5RFdwZXY0YW1qWHNxeDNidG05WlQrNmIxY3F5VHFVN1g0ZHA1SUVSVnlnYXFUR0FSSFE4L3B4bnpsa21TcG4yM1JDODkwZDFZcXUzRFVVK3EyN01UMWE1SlhXUFdVOVZ5cGZUV3B6OXE5WmJnUEYwUEFJQTdoV0FIQUhCWHVlZGFVQ0pKeDhJaWpPTXE1VW9aeDVsdjVtVTZISHE5WHJtU3hmTGRwbXI1VW5xZ1JmMWN4K2ppN0tRcG93ZGZudzEwNGJJR2padXFpUE1YYzIyYjFZZGZMZFI3czlLdDNzaVVMRXREU0k2MURKdGttZDIwY3VNdWZmUDJTT1Bjbk1WL0t1VFVXYm01dW1qaTg0L0tiRFlyUFNORDR6NytUdkVKaVhxb2RTTzF2TGJ4Ny9GVFp4VVdjZjVPRFI4QUFPRC90bWJyWHVQbG9hd1dyOTZxN2Z1T1NUb21TWEoydnY0aVVlM0taVlhJejFmRkN2dXJlT0dDS2w3WVg4VUtGOVRQS3pacTRhck5Pbmc4WE5YS2w5S0dIUWYwenN3RmNuSXk2enRKVXZRQUFDQUFTVVJCVkpkcFkrV1NwWS90KzQ3cHJjOStWUGpaQ3hyNzhSenRQUnFxb2IwZmtKK3Z0d3A0ZTZwcFVIV2RPaHVsblFkQzlNWDhGWHFvZFNOTm1qRmZVWmRqTkgvS3FEemQyOUsvL3RhRXozNVVqL1pOVmJKWUlSMDhIcTc2TmR4dFpqa1ZEZkF6bm1mUFJWMVc0aTJZZ1Y2dHdqMmE5UHlqS252dHVYM3ZrVkM5K3VFM1NrcE8wVzlydHl2QXoxY2pIdTBzWDI5UGZUQnFrSDVhc1VFZmZyVklTY2twYXR6bkpVblMxTEZQNmQ2YUZTVkpEejB6UVpYS2xORDdyd3pTa2REVG1qVGpKNFdjUENNZkx3OGxKcWNvc0dpQWZ2amdaVW5TRDcrdDB5ZmZMN1ZaK2cwQWdQOEh3UTRBNEs3aDdPU2t4N0tzTWI1bzlSYmp1RmloNjJ0alI5NFFoRnlLampHT0MxeGJKL3htMjVoTkpvMGIybHRtazBtNWVXdEVmOVd2WWZsUkdIa3hXb05mbTNiVG9ZNWtmemFRdTV1ck1XTW9Majd2YTQzZktPTDhSYVdrcHRrdGk0MVB5SGUvdVFrc0dxRGFWY29hbjN0M2JLN0pYL3lrZDE0Y2FBUmhralJ0M0ZCNXVMa1liN1JlVFV6VzY5Ty9OOVpwQndBQWNFUkh3eUwweEppUGRlbEtyTjUvWlpBcWxpNmhDNWV1NktOdkZxbGxnNXBxWHIrR2loY3BxREtCMTVkeEd6bXdxOTIreXBRc0trbjYvTWZmNWViaW9vdlJzU3BTMFBKOHUzSG5BVFdwVjAwSFEwNXA5WlpnSFRoMlNvWDhmRlhJejdMRTJwRVRFUnIxNFRkcVhyK0c2bFl0cDlTME5NMVovS2NrYWVhQ2xmcDI4Wi9HYlBZNlhZY2IxM3lzYTJ0alBGTytXYXh2cjdYSkt1dTVIZnVQV2Mxa3VyZG1SWDMyeGpCSlVucDZlcDVESFp0bGo2ODlrOWVvVUZyelBocWxYLzdZcExJbGl5azlJME5mL2Z5SFBwKzN6TmdMSnlNalE5OHNXcTE5UjhQMDdrdVBxNUMvcjVvRlZkZnNCWC9vL01Wb1hVMUsxclA5T2htaHpzNERJVHA1SmxKbXMwbjdqNTFVallxbDlkWGs1elRrdGVucTJPSmVtMzJRemwrOHJJVEVwRHpkQndBQWVVV3dBd0M0YTR4NXFwZXFsQ3NwU2RwLzdLUisrZVA2Y21HZTdtN0djWEtLOVEvRXJBR0dtNnR6dnRvVUtlUm5MQitXa3lkN3R0Y0R6UzJ6ZXFKajQvWFVHNThxL0Z6ZWxsL0xpOElGQ3hqSEZ5NWZ5YUZtenA2YjlJVkNUcDNOdmVJdDluQzdKc1k2OUpMVXMwTlRPVHM3eWRQaituOExzOGtrcnl5ZkpXblNqUGxLVFUzVCt5OC9vU25mTHRhWnlFdi8ySmdCQUFCdXBWMEhqK3ZaZnAxVXNYUUpTWllsMkdMaUVsU2xYQ2wxYjljNDIzYnhDWW1LdkJTdGxOUTA3VDU0WER2M1cyYjNiTmh4UUpJVXZIaTZUWnM2VmN1cFR0VnlPWTRuTENMU0tqaEpUMCtYcDd1YjJqV3BhMU8zV29WN3JJNnpXNTV0eVpwdE51Y2ExcXFzS1dNR0d6T0p6R2F6VllDVkY0Tjd0ZGZEYlp1b1dHRi9TVkt4d3Y0cVZ0aGZpMWR2VVFFZkw4djNjaURFYnR1ZEIwTFU1NFYzOWNxVEQydmFuS1U2ZnpGYWtsUytWREgxNjl6U3FQZlpENzlMa2tKUG45ZUFVUjlwY00vMmF0R2dwdlljQ1ZXdHltV3QrZ3c1ZFZaTDEveDlVL2NBQUVCZUVPd0FBTzRLTHc5NjJQaWhleTdxc2w1OFo1YlNzeXgza0pLYUpqZFh5K3lPckh2Z1NKS0w4L1YvRHJPK1RYY3piYzVkdUt6d2MxRUtMQnFncEtRVVkvbUlyTzZyVTBYRCtqNG95Ykl4N2ZBSk0yNzVmakNaZndDUXBKTm5Jbk9vK2UvajQrV2hYZzgwdFRuZitmNEcrdnpIWmJwNE9WYVhyc1NxZ0krWE90L2Z3Q2ovWnRGcS9iRnBsMlpQZWs0MUs1VlJzL3JWMVh2a3V3NTMvd0FBd1BIWkMwL3lVcFpWbS92cWFGQ1BkcEtrUFlkRFZhSklnRVlON3FINGhFUWRQQjZ1czVHWGRQYkNKZlh0M0ZKbWswbmI5eDNUaSsvT1VtSlNzdDU3NlhFMXFGMVpNK1l0MTdydCsyL0pQZGxUdWtRUnZUV2lmNDUxY3RvYjU4WmdwMGY3SmhvMXVLY1I2dHdZSnRteitOUFhiSUtmc29IRmpGQW5VK2pwOHpLYnpYcTJYNmNjKzh2cXArVWJqYjB2UTA2ZDFjdnZmNlhwNDRicTF6KzM2dlM1S0JVTnVENnpmL0hxTGZwdDdkOHE1T2VyUDdmdTBZNzl4K1RzN0tTVTFEUkZYYnBpdGVRZEFBQzNDc0VPQU1DaG1VMG1qWDI2dHg1dVoxbnk0RXprSlQzMStuVGpEYnRNTVhFSnhteVdnZ1Y4ck1vSytsMy9ISG54U3I3YmJBMCtyS1RrRkRVTnFtN3pJelBBejBlVFgzaE1KcE5KR1JrWkdqTmxqdllkRGJPcVU4REhTd2xYRTdOZEFpMnI0b1VMNm9IbVFmcnFsMVZXNTVzR1ZUT085eDA5bVdzLy95WlBQTnhXM3A0ZXlzaklNR2J0SERoMlVzdlc3OVRjcFg5SnNyejUrY2xyUTQwMmkxWnYwYlE1U3pUeCtRR3FXYW1NSk10ZVBZUTZBQURBRVJYeTl6V2VHU1dwZHBXeXhqSzEvVi8rUUovTS9jMm8yK0xlR2lwVnZMQktGQ2tvVnhkblRSMDdSSFdybHBja3RXNVVXMnUyN3JGN2pmQnpVWHB5N0ZUamM0UGFsZVhyNWFtTWpIVDl1ZVY2bTVXemN3NVdib1VDUGw1Njdaaythbk5mSGF2ejNwN3VlckRGdlRtMjlmWjB0emtYZC9XcUlpOUd5OFhGV2Y2KzN2cHp5eDY5K082cy8zdWNtYk9lSG1yZFNBKzFiblRUN2JNdVZ3Y0F3SzFBc0FNQWNGaE9UbVpOR1BHb09yYXdMRzEyK01ScFBUdmhjMFZkanJHcGUrTDBPU09rcVZRMlVPdDNYSCtEc1VyWjYzdTNIQWs5bmU4MmkxWnYwZkZUWjlVMHFMck45Y2M4MVZ2K3Z0NlNwTmsvLzJIM2gzYm4reHRvU0s4T1dyMDVXRi85c3NwNFMvQkdEelN2cjdGRGV5azIvcXBWc0JQZzU2TUhtdFUzUHU4LzVsakJUb2tpQVpLazlUc09xTVc5TlNSSmIzMDJ6L2grSDJ4eHIxNGY5b2pjWEYwa1NmT1hyZGU3czM3UnEwLzFOUDQvY096a0diMzk1WUk3TUhvQUFBRExUSk9zU3Bjb2JJUTBXY3RNSnN1c2x4dEZYWTdScGVoWXExa244VmVURkg3MmdzMmVqd2RDVHFsVThjSUtMQnFnK1ZOZVZjQzFGNCtXck5tbU56LzVJZHN4cHFXbEd5OUJtYzFtdmZ4RWQvbDZlK3JrbVVqOThOdTZQTjNuN2tQSFZiZmJDUFhzMEZTTmFsZldLKzkvcmRTME5MdDc3SmhOSm4zKzVqQmRqSTdWZDB2VzZORHhjS01mTHc4M3RXcFVXNUtVbEp4aVBPY1Y4dmZWcEpFRDhqU1dyRDcrNWxkTm52R1RQaDQ5V0MwYjFsS0dydSsvK1BxMDc2M3F0bXBZU3kwYjFySmJGaFp4L3FhdkRRREFQNGxnQndEZ2tGeWNuZlR1UzQ4YlB3UzNCaC9XaSsvT1V2eFYreHVUYnR0elJBMXJWWlprQ1ZDK1diaGFxV2xwY25aeVVzZm0xOThHekJxNDNHeWJneUduN0Y2N2ZvMkthbjFmYmFQT1p6OHVzMXV2ZUdGLytYcDdxbnU3eGxxNWNaZE5zT1B2NjYzUlQvVlV1eWFXSlMyOFBUM2s3K3V0eXpGeE1wbE1ldTNwUGxaTHdMMzBSRGNOSGpkZHFXbTV6d0Q2TnpnV0ZxSDZOU3JxdDcrMkdjRk9XbHFhZkwwOTljcVRENnRUUzh2eWErbnA2WnI2M1JKOXYrUXZqWCsycnpwZlc3djkzSVhMR3ZiVzU4Wkd2Z0FBQVArMEc1Y1ArM3ZCRkxtNk9OdVVlYnE3YWZPOEQrejI4Zm04WlNyZzdha2pvUkU2Y2ZxY0xseXl2Mi9pZ1pCVDZ0QXNTSkxsQlorTWpBeDkrZE1LeFNVa2FraXZEcHE3OUMvRnhsL05jYnhkV2pXUXI3ZW5KTm5NSnM5TmovWk5OT2FwWHBLa3NVLzMxdmhzd3FUQnZUcW9ZVzNMTTNXak9wWFY2L2wzakJleHprUmUwdDk3anFpZ240L0dmUFN0ZnA0MlJwSVVlVEU2MTVkMVJnL3BxU0pabGtTVHJKZFZ2dEdOeTcrVktCSmdCRHYyOXZ6Snp2eGw2L1gybHd1TXBmVm16RnV1R2ZPVzJYd2VQYVNuZW5kc251ZCtBUUM0R1FRN0FBQ0g5UEdZSVdwU3o3THMyT1dZT0szYnZsOGQ3U3pYc0dERlJrbVdIMnRQOW13dlQzYzNsUzVSUkYrODlheldiTjJyK3h2VzFEMGxDa3VTVG9TZjA1cHRlNDIyK1dsano2TVB0Ym8rN2ptL1d1MzlrMVc1VXNXTjR5TmhFVGJsaXo0ZEp6OGZMK1B6SDV0MktUa2xSV2FUU2VPZTdtUDhNTTFVdDJwNXZmUkVkNzB6ODg3TVlBbnc4MUgxQ3FVbFNjZkR6eXJpL01VYzY0ZUVuOVBNQlN1VWxKeHFkZjc5VjU0d0FyWUxsNjVvM01mZjZXaFloR2E4K2F6dXJWbFJrdVVOejZGdmZxTElHNWJnQXdBQXVOMEdqWjBxNTV2Y1IrVnFVckxhUEQ1V2twU2FadjFzK091ZlcrWGw2YTVTeFFxcFhyWHlLaE5ZVkdVQ2kyajN3UlA2YWNVR1ZhOVlXdjI3M0svMlRlb2FiVEl5TXZUQ083UDAxN2E5K3VUMXA5VzBYalUxcWwxWkEwZFBNZXA4K29ObEdiZm9tSGc1T1puVnRmVjlldVhKaDQzeVRpMGJxRkh0S3RxNjU3QTI3VHFrVVI5OHJlalllRjFOdFAvU3pLSlZXOVNsVlVQVnJGUkdIWnZYMTQ5Mlp2dVVLbFpJVC9ac0wwbUtqYitxWjhaL1pqTzcvdDFaUHl2OGJKVFZ5MGhGQXZ3MFpmVGdQSDJYQUFEOEZ4SHNBQUFjVW1hb0kxbG1zb3dhM01OdXZjeGdKK3B5akNaOCtxTW12ZkNZekNhVGdxcFhVRkQxQ2thOW1MZ0VqZnJnYTZWbCtXR2RuemIyMUtwY3hqZytFbW9iMkVoUytYdUtxMzROUzBoeDhreWtvbVBpSkVsK3Z0ZURuTXhRSnlZdVFaTy8rRWtyTnV4VTRZSUY5TkdyZzQyM0lDWHA5N1hiMWFGWmtKeWN6T3J6WUhNZENEbXBwWC85bmVNWWI0ZE9MUnNZUzNFTUdqczExMkJuejZFVDJoaC9WWTNyVnJVNi8rRlhpL1Q5K3k5cDVZYWQrdUNyaGFwU3ZwVG1UeGxsOVlhbW02dUxudXI5Z042WVBsZkpLYWszZGcwQUFIRGJoSit6djN4dVRqSXlNdXd1SC94NDk3WjZyR3NyK1YxYndqZXJlNG9YVnQvT0xXMzJjcFFrazhtaytqVXE2dENKY05XLzlyeTY0MENJSk10TWQvOENQdHF4TDBUbDd5bW0ybFhLYVZqZkI2MnVrWjZlTHJQWnJFTCt2dXJVc29FNnRXeWc5UFIwN1QwU3BuWGI5eXMyL3FwQ1Q1K1R0NmVIMVo2TzYzZnNWN21TeFRUN2x6OVVybFF4VlM1YjBpaXJYTGFremwrTTF1eWZWNnAvbC91MVpNM1dheUZWVVVuU2x1RER1aElicjlEVHRzdWVuVHdUcVVkZWVDL0g3L0RIajE2eFdjN095Y21zalBRTXEvMHdKYWw3MjhZMjdhdVdMNVZqK1o0am9Ub2JlVWxGQzFuUEN2THg4bFRaa2tXTnovNitYblkvKzNoNUd1Y3l5KzNkS3dBQStVR3dBd0Q0ejFpK1lhY2lJaS9waWU1dFZMdHFPZmw0ZVNqcWNvdzI3VHFvTCthdnNEdmJJejl0Ym5RcE90YllYMmZSSjJPMTg4QnhSY2ZFR1ROM2ZMMDkxYngrRGJsY2U5Tno3ZC83SkVrdEc5YXltcUVqV1phY2UyM2E5N29ZSGF0ZUR6VFQ4UDZkNWVQbFlaVC92SEtUSm40K1QyRm56bXRZMzA2U3BIRlA5OUd4azJkMCtNUnBZNG1JM0dRdWc1R2RpOUd4YWowdzV6bzFLbHBtNjhURUpTajQ4SWxjcjNuNVdwaDFvNk5oRWVvOGRMd1NrNUkxWWtBWGRXL2IyRmlyL3NDeGt5cFRzcGk4UE56MFFQUDZLbEVrUU1NbnpsQk1YRUt1MXdNQUFQaTNpVTlJdEJ2cVhFMU1WdFVLOThoODdSbElrcmJ0UGFKRnE3Wm8vUEIrY25OMVViL09MZFd2YzB1amZOV20zZkx6OWRheUw5K1VwN3ViM2V0bFpHVG8reVYvNll2NUs5UTBxSnJhTnE2cnBrSFY1T2JxSXJQWnJEcFZ5NmxPMVhKNmJrQVhqZnY0T3gwK0VhNTNYaHhvMDgrSVI3dlluT3ZZb3I2eEQ2SWs5ZXQ4djFYNWdGRWZhdStSZUx2aktsMmlTTFpMMWVXa2YrZjdqUmVMSkNrcEtVV1M5UHF3UjNKc1o2LzgvZGtMZFNieW9zM01vUnZ2cTNmSDVsWkxydDM0V1pJV2ZUSk9rbFNuNi9BODNna0FBRGtqMkFFQU9LVDgvaWphZXlSVXo3ODk4N2EzeVdyV3ozOW84c2dCTXBsTUtsakFSMjBiMThtMmJrSmlrdWI5dmw2U2REN3FzaEtUa3VYdTVxcVUxRFJObmZPcjVpNWRLNVBKcEs4bVBhYzZWY3NaN1RJeU12VEYvT1dhTVcrNUpHbjJnai9VcUhZVkJWV3ZvTFQwZEp2bHpmNEpOU3BaZ3AxTnV3L2xPcXNwSnk3T1RtclR1STRHOTJ4di9LRWpQVDFkWHk5Y3JjOSsvRjJWeTViVVoyODhJejhmTDlXdVVsWmZUWDVlUTE2YnJrdFhZbS9KZlFBQUFQeFREb2VHS3l3aVVvZE9oT3RvYUlSQ1RwMVJ5TW16T2hkMVdXK042SyttUWRXMGF0TnUvYnh5azQ1ZVc3clhiRFpwNHZNRHJFS2ZuUWRDZENUMHRDVHB4OS9XYVZDUGRsYlhpWTZOMTEvYjl1ckgzOVlaL2F6WXNGTXJOdXlVcDd1YldqU29xUTdOZ3RTNGJsVzVPRHZwVE9RbHJkeTQwMmFHek8yU2twcVc2Mnp2d0tJQnhvdFJtZlllQ2JQNnZIMy8wVnM5TkFBQS9oVUlkZ0FBdU0yV3I5K2h5SXZSNnZOZ0M5V3NXRm9CL3I0MlAwS3Z4Q1ZvMTRFUWZmN2pNcDI5Y0VtU2RPaDR1RjZiK3AxZWVMeWJYbngzdGc2R25KSmtDWEhlbS8yTFprMGNJVTkzTjUwOEU2bnhuL3lnWFFlUEcvMmxaMlRvaldsejlkUFVWL1hHOUxrS1BYMU9raFFXRVhsTDd1bHlUTTZoU1lDZmo0b1hMaWhKV3I5OS8vOTFMZjhDUGhyYXA2TXhNK2xneUNsTm5ESGYrRDRPaHB6U2tOZW1hOWJFRWZMMTl0VFZ4Q1JkVGNwKzQxd0FBSUIveWh2VHZwZlpiTTV6L2IxSHd0UjEyQVM3WlpPL21LK2twQlNsWjJSWW5WKzJib2ZPUjBWclNLOE9xbFEyVU1mQ3p1aTFxZDhaNVhPWHJsVmcwUUNkaTdxc3NJanpPblQ4dEk2ZFBKUHR2bzhKaVVsYXZuNkhscS9mSVY5dlQ3VnJVbGNYTGwxUlNtcWFUb1NmVStNK0wrWDVmbktTbUdTN2Q4L0lheTlUSlZ4TjByYTlSM0pzMzdCV1pYbDZXTTlFT2hwMldwL00vVTFYRTVNVWV2cThOdTgrSk9uL215bkRMQnNBd0wrUnFYS1ZxaG01VndNQUFIbjE2RU90VkxDQVpXYkoxRGxML3UvKzNGeGRsSlNjWW5PK2FiMXFLbHl3Z0piOHRTM2JHVEZsU3hZelFwMS9Vb3Q3YTJqcTJLZVVucDZ1bGdORzM5VFNhTTNyMTlDMGNVOUprbnFNbUt5UVUyZlYrZjRHR3RTanZiNzhhYm1XcjkrcGpBemJ4NWRhbGN2b2xTZDdhTmo0ejNTRnBkZ0FBQUFBQU1CZGltQUhBQUE0QkxQSlpQT0c2bzFNSnBQZDBBY0FBQUFBQU9CdWtmZjV3QUFBQUhkUWJxR09KRUlkQUFBQUFBQncxeVBZQVFBQUFBQUFBQUFBY0JBRU93QUFBQUFBQUFBQUFBNkNZQWNBQUFBQUFBQUFBTUJCRU93QUFBQUFBQUFBQUFBNENJSWRBQUFBQUFBQUFBQUFCMEd3QXdBQUFBQUFBQUFBNENBSWRnQUFBQUFBQUFBQUFCd0V3UTRBQUFBQUFBQUFBSUNESU5nQkFBQUFBQUFBQUFCd0VFNkZDaFYrODA0UEFnQ0EvenF6eWFTTU96MElBQUFBL091VkxWbFVUL1YrUVB1T2hpa3BPU1ZmZlR6NlVDdlZyMUZCZGF1VjE4SGo0VXBMUzg5ejJ3SStYbnEyWHlmdFAzWlN5U21wZHV1OC9zd2pHdFNqbldwWEthZTFmKy9MMXhodjFLaE9GWTE0dExPRzllc3NieThQN1RwNC9KYjBtMStQZFd1dGQxOTZYRDVlSHRxeC85Z2RIUXNBNEwvSCtVNFBBQUNBVzYxbHcxcHExYkNXM3B3K1Yra1plWTlMaWdUNGFYaS9UcEtrbjFaczFMNmpZWGJyVFJqUlg1SjA0WEtNcG4yMzVLYkh0L2pUMTFRbXNJZ2txVTdYNFpLa041N3RxN1MwZEUzNll2NU4vYkRPOU1YNForWG02cUlNWmVpSk1WT1ZjUlAzZlNPenlhUUtwVXVvZHBXeStudnZVWjA4RTVubnRxOC84NGdLK3Zsb3pkWTlXckptbTAzNTdFblBTWkxXYk4yanVVdlg1bXQ4WFZvMU5JNy8yclpYc2ZGWDg5VVBBQUNBbzNuaDhXNTZ0TXY5TXBsTThuUjMweHZUNSthcm4yZjdkWkticTRzazZZZmYxdVc1WGJsU3hUUnp3Z2dGK1Btb1F1a1NHdmJXNTBwUHQzMTJiZEdncGdMOGZMVHpRRWl1ZlFZdm5wNXRXZWF6c2lTNXU3bXFYWk42a3FUR2RhdHExb0tWZVI3MzdYQnZqWW9xVnNoZkthbHBObVU1M2RPTkd2WjZJZDhCSFFEZ3Y0dGdCd0J3VnhuZXY3TUc5V2duU1FvL2QwRXpmOHI3RHo1Zkx3OTF2aFlhYk5wOUtOdGdKN05PV0VSa3ZvS2RHdzN0MDFFUHRXNGtTUW9zRnFBWDNwNnArS3RKTjlWSDdTcGw1ZTdtcXJTMDlQOHIxSkdrT2UrOXFCb1ZTMHVTNWk3OVMrL1BYcGluZGs1T1pyVnBYRWUrM3A3eTlmYTBHK3dFVmE4Z1NRbzVlU2JmNDN2cldyQW1TVDFHVENiWUFRQUEveGxydHU3Um8xM3VsMlI1MmVYbmxadXlmV2JOaWNsa01vNlRieUpVT0hrbVVtY2lMeXJBejBmMzFhbWk0ZjA3YWVxY0pYcmg4VzRhOEZBcm0vcVBkMityeDd1M3RUbzNZOTV5elppM0xFL1hLMXV5cUhGODRkSVZaV1JreUdReXFVYkYwaXAvVDNHclVPbjB1U2k3SWN2dDRPTHNwS0RxRlNWSk1iRUpWdU84RkIzN2o0d0JBUERmUnJBREFMaXIvTFoydS9wM3VWOXVyaTU2dWs5SGJkOTNUTUdIVHR6cFllVm96ZFk5NnZOZ2MvbjVlS2xocmNxYU9mRTVQVFArTTBYSHhPVzVEN1Bac20xZWRzdGgzSXpsNjNjYXdVNzdwa0g2OEt0RmVacjVkRy9OU3ZMMTlwUWsvYmtsT01jM0ZYdDNiSzdlSFp2Ym5PLzcwdnM2R0hJcW55TUhBQUM0dXdVZk9xRlZtM2VyVmFQYVdyNXVoNjdFeGVlckh4ZG5KMG1XWjhlYm1lR2VscGF1TVI5OXF3VlRSOHZkelZVRHU3WFJtcTE3OHpXR0c4Mll0MHdYbzJNVjRPZWpvWDA2U3BJV2ZUTE9ibDFYRjJmOU1tMk0xYmx1ejA1VTZPbnp0MlFzdVdsWXU0bzgzRjBsU1dPRzlySXFtL0xOWW5WN2RtS2UrN29Weis4QWdQOGVnaDBBd0YwbDlQUTVmVEYvdVVZODJrVm1zMW1UbmgrZ1hzKy9mZE16WURJdG56bGV4UXNYdEZ0V0pyQ0lUWGlSZGJtSXZEb2FGcUVocjAzWHJJa2pqR0RrWnQ2Y05KbE1jbld4L0pPZWxKSzNkbmxkSHFLUXY2OTJMWnFXYmZuS2piczA2b092SlVrZG05ZVhKS1ducDJ2bHhsMTZlZEREZWJvR0FBQUFyT1hsV2ExenE0YkdUUEliWFUxTTFuMTlYbFNad0NKNjVNRVdWbVVtazhtWXNXTXltVFI2U005Y3J6WDN0N1U2ZGVhQ0pDbjhYSlNtZjc5VVQvVitRQjk4dFZEN2pvYXBiWk82UnQzc1FvM3NRcHBNS3pmdVV1anA4eXBic3FnUjdQeGJQZGp5M2h6TC82bUFDUUR3MzBXd0F3QzRLd3pyMjBtKzNoNlNwUGRtLzZJSFc5eXI4dmNVVjJEUkFMMzRSSGU5OWVtUDJiWjlzTVc5bWpSeWdOVzVkMTRjcUhkZUhLaXpGeTdkMW5Gbk9ob1dvV2NuZks1eFQvZlJzMjk5cm9URXZBZFI3bTR1eG5GaVV2THRHRjZ1M0Z4ZDFMcFJiVW5TNXVERGlyb2NZL2RIZmVZUCttWHJkbWptZ2hVMjVXY2kvNW52R3dBQTRMK2dhQ0YvdTdPa003azRPK1ZZbm1uWitoMUdzQ05KUC82MlRzdlg3OVNsSzdiTGp1VTMxSEIzYzVXbnU1dmMzVnh0eW5LYWpYTXorOW5jQ21heldmZlZxU0pKZXZIZFdScllyWTFxVmlxanVVdlg2djNadjBpeTdNbVpYZWlXMWRJMTIvVGF0Tzl2NjNnQkFIY25naDBBZ01NcVhyaWdFYnc4MUxxaGlnVDRTWkxlL25LQjN2NXlnV1pOSEtHMHRIVEZ4bCtWeVdUSzE5NHo3M3k1UUI3dWJ0Ym5YaHdveWJMTzk0ZGZMN0xiYnRmQ3FjYnlhRG14OTBOMHpiZVRqZVBNR1VDTFAzMHQyejdNV2RaSUwrVHZtMlBkN2Z1T2F0S00rZnA2NGFvY3g1VzVGdnFWdUFRdC9HTlR0dldPaGtaSWt0bzNyU2N2VDNkSjByWTlSeVJabG1ZYitWaFh1KzNhTmEycit4dldzanIzM3F5ZmVic1JBQUJBMHZ4bDY3TXR5d3hpVXRQUzlNdEsrODlwdDNwNXJ4djdTOC9Jc0J2cVNQa1BXbjc4OEJXYmN5Ky9OMXZ0bXdXcGJyWHlxbHkycE4xMnE3Y0U2MmhvaENJdlJ1ZnJ1amNyUFQxZG96LzhScU9IOU5KZjIvWnBZTGMyLzhoMUFRRElpbUFIQUNCSnFsdzJVRDVlbm5mcytzZkR6K3J5bGJ6dktWT3lhQ0g5OXNVYmlyb2NvKzkrWFdOVHZtUC9NYzJZdDB5ck53Y3I1TlJaU1ZJQmIwOTFhZDFJOTlhc3FPY21mV2tFUFNHbnp1cnJoYXZrNSt1dGJtM3VreVN0L1h1ZlFrK2YwN3J0KzIzNnpneDI0cThtYWNXR25UZDdxL2xTSnJCSW51bzVPem5sV0RmOHJPVk55Nmx6bHVUWVQyYXdjL2xLWEs1MUphbG5oNmJHY1hxNjVYdDFjWFkyMWg2M04wNW5KeWZyYzg1T2R1dm01T2NiMWxiUDZxMVBmOVRDVlp0dnVrOEFBSUE3N2UwdkYyUmJsaG5zcEtTazVWaFBzcnh3WTIrcDREKy9tYXdBUHg5SlV2UCtveFFUbDJCVDUrdTNuMWZkcXVVbFNZbEpsdVYrdjNqcldUV3NWZG1vOC83c2hacTc5SzljN2liL1ZtME8xdnV2REZLYisrcmtXTzlneUtsOEw3MmNIMXVDRDJ2UXVLbEtUMC9QdFc1T3M5Z0JBTWd2Z2gwQWdDVHBsU2Q3S0toNmhUdDIvWmk0QkQwMGJFS2V3NTFhVmNwSXNzeFFjY2ttRUpneGI3blY1NDlHRHpidXNYbjk2a1pvY3lUMHRJNkVubGFGZTRvYndjNktEVHUxWXNOT2xTcGVXRlhLQnRydDM4dkRUVzBiVy8vSVhMVTVXSkswYVBVV3V6TjIyamF1STI5UEQrTnpURnlDL3R5Nko3ZmJ2UzNhTnE2VGE1am43ZW11N20wYjJ5MkxqVS9RcXMzQnFsTzFuR3BXS3BOalB3MTd2YUFrTy9zRytYaDVhTVBjOS9JOFpnQUFBUHgvbkoyYzVPL3JKY2t5K3lRMi9xcmRlaTdPMS85a2xKekhmUndscWYyZzdHZVBTMUxjMVVTNzlVc1dLNlRaazU3TFV4OTMycFo1SDlxOHdOU3ZjMHYxNjl4U2ttV0p0VXpNU0FjQTNBNEVPd0NBZndWZmIwOFZMMXd3ejhGT25TcmxqT09EeDhQejFHYkJpbzFHc1BOWXR6WjJaK05rWlRhYjFlTGVHbnJwaWU1Mnl3c1hMS0QzWHhsa1BhNXJiMFJPK0d5ZVRmMzdHOVl5Z3FOTXZ0NmVXcmQ5djladTI1dmpXT3k5YVpucHNXNnRyWlk4R3poNmlvSVBuY2l4UDBrYTFxOXpyak9CQ3ZuNzZ2VmhqOWd0QzR1STFLck53ZXJicVlYZDhxeCsvZlExWmNoMktUeFRsbVhrOGlQaS9FV2xwS2JaTFl1TnQzM3pGQUFBNEwrdVNybVN4Z3RJcDg1R1pidGNzYXZMOVQ4WlpiNmdzMzc3Zm9XZmpWS1A5azN5ZlgxdkQzZkZKMXdQZDdxMWJhem8yRGhqT1Y5Sk9wOWxXYldjbm9NQkFQaXZJdGdCQU5pMTgwRElQM3E5SGZ1UDZWQWVBeHBKUmtDVG5wR2h2VWZDOHRSbTFlYmRHam13cTRvRytLbGV0ZktxVnI2VUVRcVpUU1lWSytSdjFCM1dyNVBlR05aWDN5NWVuZmVieUlHZnI3ZkdQZDNIYnRuRTUvcXIzMHNmNk9TWnlIejFYYXRTV2F2UHJSdlZ6bE93YzZ1a3BOZ1BWcklxVnRnLzF6cjU4ZHlrTDR5bDlnQUFBTzRXZnI3ZVdqdm43UnpyZUxpN1pydWZUZU0rTHlraDBmN1NaRTNxVlRPT0R4MC9sVVAvMS9lWnpGeUtiZTdTdFpLVVk3Q3pjdmFFYk1zeVpRMXJodlo1UUdFUmtWYkJUdG1TUlpXY2ttbzEwejAzbDJQaS9yRjlkdnE4OEs3TVpwUE1ack1XZlB5cXpHYXp2djBmZS9jZEhVWFZ4bkg4dTd2cEpDRkE2TDMzam9CMFFib2cvVVZCUkVFRlViR0JEUXNXTENnb0lxS0lpZ3BJRVZCNjcxVjZiNkdGRG9HUW5teDI5LzFqeVpBMW13WkJDUDQrNTd6bnpNeTljK2ZPem50d0pzKzl6NTJ6bkRuTE5nTHc1UFcweG5EemF3NkppSWlrUllFZEVSRkpvZit3TVd6ZGUrUk9keU5WdVFMOUtWVzBBQUJIVDU0bEtzWjkrb2gvc3Ruc3pGaTRsdWQ2ZHdDZ2ErdUc3Qi8zTzQ4KzFKVG5lM2QwU2FkUXRFQXdBRlBucldiaG1tMDgwcjRwbDY1ZVk5N0tMUzV0VmkxWGdzOWZjODdhMlhQNGhOdnJlbnBZK09LMWZ1UUpDaURCbWtoOGdwV0FITTZQMUxqNEJQejlmQm4zN3JQMGZXTTBsNjVjeS9nUEFmajcrZEtvZGlXWFl4MWIxT2ViS2ZPSmkwL0ljRHZOK3J6aHNwLzBoNFRRYzVkNDdMVlJic3VTSEQ1NWhtWXhWY25oNTVOcSswckZKaUlpSW5MbmVWZ3NQTnlpdnJHL1p1dStWT3Y2ZXQ5NE40Nk4vL2ZXcndIbkdqUWhwODVSdWxqQkRKOHplZTRxUms3ODR6YjI2b2FrQVZuRkN1VTFaaitGbkRxbnRHc2lJdkt2VVdCSFJFU3luZnJWeXhzcHZMYnNQcHlwYy85YXVZVm5lejJFMldTaVRlTTZmUDdqTEV3bWM0b2MyYWN2WEdiVHprTjRlM3N4OGFQQkJPY0tKRDdCeXQ5N0Roc3poRHdzRnZwMWZ6OWpFUUFBSUFCSlJFRlVhMldjTTJINjRoVFhNNWxNdlB2Y284WU1vNGt6bDlDMlNSMGpzUFBaRDMvd3pxQkhLSncvRHorT2VKR0I3MzdENlF1WE0zdy9mVHUzd052TEUzQUdZWW9XekV0T2Z6LzZQTnljNzZjdnluQTc0Ukh1VStEWjdJNVV5NUljQ3ozUER6T1hNTGhQeDFUcjNLNVViQ0lpSWlMM29yajRCSDZhdGRSdDJSUFhaNE1rMm16OCt1Y0t0M1dzaVlsdWozZHYwNGhDK1hJREVCTVh6NXEvOTZUYWg2VDNWV3VpRFp2Tm51RytwNVk2YlVEUGRnem8yVGJEN1dRSHlXZk9QOVNzTGlXTDVPZXJYLzdpcTEvL1l2YXlqWFIrOEg1Ky9XdWx5L1B3c0Zob1dyY3FxemJ2Smp3eStrNTBXMFJFN2dFSzdJaUlTTGJUb0daRlkzdmp6b01aT3FkVncxcXMycktiaTJIaGJONTFpUHRyVk9CcVJDUkY4Z2R6NmNvMVRweTV5TkZUWjNudy9ob0FqUDF0SG92V2JnTmc1dUoxRE9qWkRtOHZUOGErUFpCbmg0OWozOUZUdlAxc1R5cVdMZ3JBK3UzN1diUFZkYzBlaThYTUJ5ODhScnVtZFFEbldrQS8vdUVNN0NTWnRYUUR0U3VYb1gyeit5aGFJSmpmUG4rVjF6Ny95U1VWUldvcWxDckNZdzgzQjV3cDZWNzVkQ0kvamhpTXY1OHYvYnExWXZtbVhZVDhDMm5LZGgwOHpvNzl4OUlNN055dVZHd2lJaUlpOTZLNCtBUysrdVV2dDJWSmdSMnIxWlpxSFhkS0ZzblBDNC9kZUYrYnNXZ2QwYkh1WitKNGUza2FnNGRTUyttVzFuWGN5UldZSThOdEpBV0hjZ2JrNEg5dEcvUEhrdldFUjBZemIveTdGTXlibTNPWHJ0QnAwSWUwdUw4NmhmTG01cWZaeTNEWTNhOFZkRHMxcmxQWjJLNWJyUngxcTVYajJPa0xIQXM5ejdmdkRjTGJ5NU5qcHkrNEJPazZQVmlmNTNvOVJQYzJqUmo1d3g4czI3anpYKyszaUloa2Z3cnNpSWhJdHRQd2V1cXhtTGo0REtXTXkrSHJ6V2REbmlBaUtvWkY2N2J4dzR6RlRKbTNpdlhiOW1OM09EaDY2aHhMMW0rblRMR0NSbUFudWZHL0x5UmZuaUM2dEd4QW9MOGZFejhhek5hOVI0ejg1RmNqb25odjdCU1hjM0w2K3pIaTVjZU5PdUVSVWJ6OHlRU3NpU25YbzNsdjdHU0Njd2RTcjFwNWdnSnlNUDY5UVV5WnQ1cHZKczlMOVVPNllON2NqSDdqS2VPRGUvN0tMUncrY1laZjVxemcyVWZiNCszbHlaZHZQRVhmTjBZVEZoNlo3bStVVWU1bTJFUkV4ZUNYTEFlN08wckZKaUlpSXY5RmVZSUNxRnltT0FBaG9lYzRjeUhzanZTalFIQXV4cjQ5MEppbGZqVWlpcDltcGI2V1pOS3NIb0RvbUxoTVhXdjIyR0UzMThsL01KdE12UDlDYjVyZVY0VW05MVdoOTVEUFhjcTd0bXJBMFA3ZGNEZ2NiTnNYd280REllbTJtWlhQSTJkQURwclZyUXJBZ1pCUTRoSVNxRm14Tk1NRy9JLyt3OFp3TVN5Y29nWHowcjk3YStZczI4alZpQ2pNSmhPUGQzb1FnSHk1YzNMbTRwMzUvNE9JaUdSL0N1eUlpRWkyTStTekgrbndRRDBjT053R0MvNnBZRjduaDJtZ3Z4OTFxNVpueFBqcEx1VU9SL3FqK3o0WTl6dnhDVlllYWQ4VWJ5OVBJMkFUbjJEbHhSSGZ1NnlOVTd0eUdUNSsrWEh5NVFrQ0lEbzJuaGMrK283emw2NjZiZHVhYU9PbEVSUDQ4czJucVZ1dEhDYVRpVjRkbXRHcVlVMCtHaitOVlZ0Y1UyU1VMMW1Fcjk1ODJwZ0ZFeDRSeGVoSmZ3THd5NThyNk5DOEhrVUxCRk8wWUY0bWZ2UWlMM3cwbmxObkw2VjdqNm54OUxCZ01wbElUTFRScVBhTlVZbUp0cFJCcXRRb0ZadUlpSWo4RnozVXJDNHY5ZTBFUUwrM3Zyb2pnWjFLWllveDZyWCtMak9vUjR5ZmxtcTZYVzh2VDVkMHc1ZXZScmlVVnloVnhOak96Q3ljOUhoNjNQZ1QxUk5kV2xLclVta2ExNm1NeldabnhIZlRVOVNmc1dnZFBkczFwVmlodkF6dDM1VkhYeDJaN250OVZqNlBKN3UyTkFaWkxWbS9nNFZydGpKenpCc2tXSjFwMTM3OWN5VnZEdWhCRGw5dm51clJoczkrbUVuSEZ2V01HVTFMMXUvZ1FFam9UVjlmUkVUKzJ4VFlFUkdSYkdmYnZxTnMyM2ZVNVZqeVQ3aVNSUXB3L1BSNVk3OUd4VkxHOXA3REoyN3Ftb1h6NWNIZnp6ZkY4ZGk0ZUlvVnpNdnVReWVNRDBrUER3dTVjZ1lBenFET2MrOS9hNnpMazVxWXVIZ0d2VCtPRHdZL1Jwdkd0UUc0RmhYajBsK0x4Y3lqRHpYanVWNFBHUitSTnB1ZG9aLy94SlZyemxrNWNmRUp2RGxxRWhNL0dveVhwd2NsQ3VmajkxR3ZNZWJYdjVpeGFGMm04cU1ucVZHeEZCTStlQ0hGOFpObkxtYTREYVZpRXhFUmtmK2lLbVdkczBNaW9tTFllZkJZdXZWekJmcnpRaHJwYlpQejh2VGczZWNlVGJYY2JEWno3bUlZVDNadGhaZm5qVC8vZkQ5OUVVczMzRWovTmUrN2QvSDE5aVkrd1lyRDRTQTRWNkR4cmdtNDlQdVI5azE1NWNuT3h2NlQzVm9SR09ESHZKVmJHRDkxUVliU3RubFlMT1R3OVNiQm1zZ2o3WnNDVUtKd1BxWi8rYnBSWjNDZmp0anR6dmZXY1ZQbmMrajRhYnk5UFBIMXZyRXVwalhSeHBlLy9NbW8xL3RUc1hSUjJqYXB6WUxWVzlPOGRtYWZSMnFxbFM5SnJ3N05BT2RBcjluTE5oSWVFY1d3TDM4bExzRktlR1EwT3c4ZUl5SXFodFZiOXJCay9YWktGTTdIczQrMEI1d0R5LzVjdm9taUJmTVNkalVpMCtudVJFUkVGTmdSRVpGN3dyWElhUEpmbnlFemZ2Z2dWbS9aUTF5Q2xieTVjOUs4WGpXam5ydlViUmFMR1ljRGloUUlkamx1TnBtNHIxbzV1clZ1Ukl2NjFUQ2J6U25PRFFyMDU0UEJqOUduVXd1bXpsL05ndFZiMmJ6ckVPOS9NNFdCajdUbmhRL0hjelNENjl4WUUyMjgvc1hQYk44WFFwZFdEUmo0M2pkY2pZakNaRExSb241MUJqelNqakxGQ2hyMUUyMDJYdi84Wjdic1B1elN6cDdESjNqcnkxLzQ5SlcrbU0xbS9IeThlZjJwN3ZSNnFCbS8vTG1DR1l2V1phZy9TWGJzUDBac1hJS1J1Z09jSDhQZlRWdVk0VFl5bTRwdDU1eXZNOVR1ekRGdnBsa2VGaDVKaTc1cDF4RVJFUkc1WGFxVWN3WVMxdTg0a0tFQk52NDVmT244NFAwWmF0dGlNYWRiZDM5SXFFdFFaOUtjNVl5Yk10K2x6dEVUWjJtVzdIMDV1ZkRJYUg3N2E2V3hYN0pvZmp3c0Z1SVRyTXhjdkk1SEhtcEdqemFONmRHbU1RQjJ1eDFyb2cxcllpS0oxKy9YWWpialliSGc0V0hCdzJMR1pESmhkemhvLy9SN0JBWDZwN2ltdytIZzh0VUlmdnRySllrMkc3T1dibUR6OUZGNFdDeEduYmg0NTN2bGlrMjcySGZrSkJldlhPTlk2UGtVYmYxVFpwOUhhZ2IzNldqMFo4cThWY2JzcDFWYjlxUjRqKzNRdkI0ZG10ZHpPV1l5bVJqMzdyTUF2RFg2Rithdi92dW0reUlpSXY5TkN1eUlpTWc5WWVYbTNaUXJVUmlBL0htQzZORzJjWW82MFRGeHJOeThPOFh4NnVWTDh1T0lGMTJPeGNUR003Ui9OM3EyYjVLaWpaOW1MV1hCbXEwTTZkZVZCNjUvQkpjdFhvaDNubjJFSXlmT3N1ZndDZWF1M01MU0RUdUppMC9JOUwxTVg3U1dHWXZYR1RPQWN1ZjA1NlcrblNpY1A0OVI1OHExU0laODltT0ttVXRKbHE3ZlFVS0NsUkV2OXlXSHIzUDltNklGOHhJYmQ2TS8zMDlmU0tDL1g3cjlTYlRaR1BIZE5JSUMvWW1QdDNJMUlwSk51dzRSR1IyYjZqbi8vS0RkUEgxVXV0ZDVhOEQvcUZteE5HK09ucFJ1WFJFUkVaRzdYWjZnQUNNbDhKcS85OTZSUGd4OGR5dy9mL0lTUlFya1pkUlBzNWs2ZjNXS09rZFBuVXNSMkltSmkyZkxya044K2N1ZlhBd0xONDdQV3JLQmJxMGE4dG9YUDdOcTgyNFdyOXZCazExYlVxOWFlWHg5dkRDYnpYaDdtVjFtL0xpemJ0cyt6bDI2d3ZiOUlRUUY1dURrbVl1Y1BIZUpVMmN2Y3VaQ1dJb0JRWWRQbktWUzZhS0FjOGI2ek1YcmpiSytiNHgydTQ3bFAyWGw4M2pwNHdtTWZYc2dBVGw4K1g3Nm9sdHFTMFJFNUdZb3NDTWlJdmVFSDJZc3h0L1BoemFONjVBN3A3K3hkb3ZENFNBNk5vN2RoMDd3elpUNVJFVEZwRGgzOTZFVHhNVW40SE05dGNPMXFCaDJIQWpoN01Vd0k3QVRGaDdKakVWcm1USnZ0ZEhHU3g5UG9FSE5panpYdXdPVlNoZmw4SWt6THFuVGJpYW9reVI1ZnZDdzhFaWVlV2Nza3o1OW1UeEJBU3pidUpNUjQ2Y2I2ZGRTcy9ydnZmUjgrVlBlZSs1UmFsY3V3NlE1eTVtM2FvdFJubDZxaXVUbXJ0eVNmcVVzZENJVGFkN1NjalVpN2Q5SVJFUkU1SFpKU3Z0bHQ5dFp2MzEvaHM0SlBYZUpHcDJlejlKK1BEdjhXM0lHK0hIdzJHbTM1ZU9tTG1EQ2pNWEd2czFtVDNVdHhZUEhUak53K0RnMjd6b0V3TzVEeDNseHhQZVlUQ1p5QmZyajVlbHhmWGFPR1l2RmdzVnN4bUl4WXphYnNaaE5tTTFtekNhVHNiYk51bTM3V0xkdFg3cjM4T0tJNy9IeDlpVEJtc2pWYTFFdWdaK01CSFhnNXA1SGFpS2lZaGc0L0J0eUIvcTdESndDcU4xMWNLYmFzdHZUWCs5VFJFVGtuMHpsSzFUVWYwRkVSSVNKSHcybWR1VXlBUFFmTnNadHlySjdXZC9PRDVJbktJQnpsNjZ3Y3ZNZXpsMjZBc0NBbnUwSU9YV1dWVnYycFBuUmVGL1ZzbGdzRmpidFBKanV0ZkxsQ2NMRDRrenJkdmJpbFF6M3NWTHBvdmpuOEUyUmVpMGo2dGVvd0piZGg0MWM1ZWtaMExNZEFPR1JVZncrZjAyNjliMDhQZmhnOEdNQXpGMnhtVE1YYjI0aDJzam8yQlFMOUlxSWlJaUlpSWlJeUEwSzdJaUlDS0RBam9pSWlJaUlpSWlJU0hhUWNoVm9FUkVSRVJFUkVSRVJFUkVSdVN0cGpSMFJFUkVSRVJFUnVXdVVMMW1ZZ0J4K2QrejZJYUhudUhvdDZvNWRYMFJFUkNROUN1eUlpSWlJaUlpSXlGMWphUDl1Um9yZ095RWlLb2FIQjMyZzRJNklpSWpjdFpTS1RVUkVSRVJFUkVUa3VrQi9Qd3JtelgybnV5RWlJaUtTS3MzWUVSRVJFUkVSRVpHNzFyWjlSLy9WNjIzZGU0UURJYUgvNmpWRlJFUkVNa09CSFJFUkVSRVJFUkc1Sy9VZk5vYXRlNC9jNlc2SWlJaUkzRldVaWsxRVJFUkVSRVJFUkVSRVJDU2JVR0JIUkVSRVJFUkVSRVJFUkVRa20xQmdSMFJFUkVSRVJFUkVSRVJFSkp0UVlFZEVSRVJFUkVSRVJFUkVSQ1NiOExqVEhSQVJFUkVSRVJFUnllNXkrSHJqNCsxRldIaGtpckp5SlFxVEs2Yy9OcHVkclh1UDRPWHBRUTVmSDY1R1JMbHRxMHJaNGh3NWVaYjRCS3ZMOGM0UDNvK1hseWNYd3NKWnRYbjNMZmU1U1A1Z2FsVXViZXdmUDMyQlBZZFAzSEs3LytSaHNlRG42NDJ2dHhjNS9IeTRGaG50OW5kS2k3ZVhKMFVLQkJOeTZseVc5R24yMkdFRSt2dHg3dElWZWcvNVBNMjYvOWJ6RUJFUnlTZ0Zka1JFNUo1ak5wa29VN3dRMVN1VVpNdnV3NXc4ZS9GT2Q4bkYzZDQvSDI4dlpuejFockhmWWNEd1cycnZWdTczbldjZklYZFFBQ3MyN2VLdkZadFRsRS84YURBQUt6YnRZdkxjVmJmVVR4RVJFWkZiMGJOOVU1NTlwRDFydHU3bHN4Lys0TnlsSzBaWnYyNnRhTjJvRmduV1JPcDJmNGtoL2JyU3RrbHRKc3hZek9TL1ZwRm9zeGwxSzVRcXdzU1BCbk14TEp6aDMweGw2OTRqQUpRb25JOTNCajJDeVdSaXlmcnRuRHh6SWMzK2hFZEVweG80QWdqT0ZjajQ5d2RSSkg4d0FIYUhnNjdQajBqM1B1K3ZVWUgrM1Z0ak5wc3dtOHhZTEdiTVpqTWVGak1lRmd1ZW5oNTRlbGp3OXZMRXk5TVRIeTlQTEJiWGhESFRGcXpoNCs5bkFGQ3BUREZlNjkrTjRkOU00VmpvK1JUWE01bE0vUHp4UzFRdFZ4eVR5VVNYNXovaStPbTA3ejBqOHVZT3hOL1BsK2lZdURUci9WdlBRMFJFSkRNVTJCRVJrWHZPTDUrOVFwV3l4UUdZUEhjbEl5Zk9TdmVjblhPK2RudDg1TVJaVEo2N2txSUZncGs3L3QxVXozL3A0d21zek9Bb3ZadnAzNy9KYkRKUnRFQndsclYzcy9kcnNaaDVzRUVOQXYzOUNQVDNjeHZZcVYyNURBQkhUNTdOc3Y2S2lJaUlaSmEzbHllUFB0UU1pOFZNMlJLRnVIejFta3Q1YkZ3Q0FCNGVGdno5ZktsZHVReitmcjY4OUhnbkhtcFdsOTVEUGpkbWd6emZ1d1BlWHA0VUxaaVhDUjg4ejVoZjUvTFRyS1VNN3ZNd0pwTUpnRllOYTlHcVlhMDArL1RMbnlzWTlkTnN0MlZGOGdmenpic0RqYUFPT044Qng3ejFOQVBlKzRZekY4SlNiZGVhYURQZXdUTERtbWdqSWNGS1hJS1ZmSG1DQU1nVEZNQzRkd1lTRk9qUGxNK0g4TzdYazFtM2JaOVJudVQwK2N0VXIxQVNnTWM3UGNpa09jdFN0SjhVN0VudHZSNWcvTzhMR2YvN0FnQk1KbWV3eVdhM3A5bnZmK041aUlpSVpKWUNPeUlpY3M5WnVHYWJFVWhvM2FnMlgvdzRHN3ZEY1V0dGVudDVaa1hYZ052VHY3dlp6ZDd2ZlZYTEVlanZCOER5alR2VC9Fai9YN3NtL0s5ZGt4VEhIMzExSlB1UG5yckpub3VJaUloa1RMZldqY2dURkFEQUZ6L094cHBvY3ltUGpZOEhuTUdUK0lRRS92ZlNKd3g4cEQxOXV6ekk0blhic1ZvVGpib3ZmL0lEcno3WmhlNXRHaEVibjhENjdmdHAwN2cyRDlTcmxxayt4Y2RiM1I1dlZLc1NINzc0R0VHQi9nQ3MzTHlicU9oWU9qU3ZSOUdDZVpueXhWQkdqSi9HNG5YYjNaNS84TmhwaG96OEVXdWlqVVJySWxhYmpjUkVHOVpFRzZQZmVJbzhRUUdjT0hPUlo5NzVtcmdFSy9FSlZoSVNyRzdmLzhMQ0kvbjZ0M204OFV4M2ZMeTkrUFRWSi9oOS9ocDZ0ay81WHBlazA0UDE2ZlJnL1JUSGEzUjZQdDNmeEd3MjhjYlQzUUh3OW5MK1NTeDNVSUJ4TE1teDB4ZVl0bUFOY1B1Zmg0aUl5TTFRWUVkRVJMS2x0UDdJbjF4d3JrQzJ6eDZUYXZuaWRkdDU3Zk9malAybDYzY1FFbnFlQVQzYnV0VExHWkREMlA1a2dqTnRoTVZzWVVpL0x2OXEvKzVXdCtOKzJ6V3BBNERkYm1meHV1ME02ZGYxMWpzcUlpSWlrc1Z5K1BuUXYzc3JBRGJzT01DcUxYdnc5dklrUHNHS3A0ZUZQTGtDeWVIclk5UWYxT3NoQXYzOUNNNFZTRVJVREwwNk5LTjNoMlkwNitOTWhSdWZZT1dqOGRNNEVCSktkR3djWnJPSmR3YzlDc0NwczVmby91TEh4Q2RZbWY3bDY1UXJVWmc5aDAvdzJOQXZBQmpRc3gwRGVyWWxMajZCbVl2WHVmUXowTitQRi9zOFRKZFdEWXhqYzVadDRvTnZwK0t3TzRoTlNLQkhtOGJrOVBmajAxZWZvRzNqMm96NWJXNks5R2hSTWJHTUhQSmttcjlKaWNMNVdEenhnMVRMaDN3MmthVWJkZ0x3eDVMMW5MNXdtVkd2UDhXOGxadlp0dTlJbW9HZDlJei9mV0dxWlRzT2hQRGQ4T2RjanVYMDkwc3hRR2pkdG4xR1lPZDJQUThSRVpGYm9jQ09pSWhJTWt2V2IyZnBocDBwQWpzbGkrUUhuQjkydjg5M2Z1UjVlM2thZ1oxQytYTC91eDNOSWszcVZDRnY3cHhzM3gvQzhkTXBjNW9uNStYcFFZT2FGZkgzODJYZXFpMjN0Vi9lWHA2MHFGOGRnQTA3RDNMNWFnU2RuL3N3UmIzWlk0Y0JzR0QxVmliTVdKU2kvT3pGS3ltT2lZaUlpR1NsZ1QzYmtTdlFud1JySXA5TW1FR3JoalY1N2FsdXJOaTBtMjZ0RzZhbzM3ZnpnMjdiOGZMMElDSFp6SjJZdUhoZWVhSXppOVp0NStWUEpqQzBmMWZlL3VvMzRoT3NkR3hlajNJbENnTlF0VndKbnU3Umhna3pGaE1TZW81Tk93K3k0OEF4TG9TRkE4NzNxdTV0R3RHL2UydUNyZzlXc3Ruc2ZQWExuL3p5NXdyamVpUEdUK2Q0NkFWZWViSXpIaFlMemVwVm8wbmRxaXhldDUyWmk5YXhmWDhJanV1emJrNmNTYmxtWXNHOHVmRDI4c1J1dDNQcTNPVTBmN09vZjZ4cnMzblhJUjU1NVZOT243dU0zZUV3WnQvMGFOdVlONS9wQWNEcEM1ZDViTWdYWEkySXdzZmJpK2Q3ZDJEOTl2MXMySEhBcGEya1ZHdnUvSE90bjlRay9tUEdGV1RkOHhBUkVja0tDdXlJaUVpMjlOT3NwV21XUDlHbEpRRFhvbUtZdFdSOXF2VU9IeitUN3JWeSt2dlJxME16QUVMUDMvaElUYjdJN1pCK1hlbmZ2VFVQWEI5cCtXLzI3MVk4M3JtRmtTTjkySmUvcGhxd3lSTVV3Si9qM3NiZno1Zkk2RmlXYmR4SlhIeUNVWjdWOTl1NlVTMXkrRGxIdG03ZWRRaHdwbVo3NmZGT2JzOXIxYWhtaW5RWW4vMHdNMHNXMWhVUkVSRkpUWTJLcFhqMG9hWUFMRnE3RFg4L1h3YjNlWmpjT1FPb1g2TzgyM1BPWDdyS3VjdFh1SFRsMnZYL1JYRHB5bzAxZVdwWExzT0xqejlNMVhJbEFPald1aUUvekZoTWwrZEg0T1B0eVlDZTdYaTZSMnNBNHVJVDhQSDI0dGxIMjFPL1JnVW1URi9FczhQSEdXblB1clJxd0xPUHRDYzRWNkJMSCthdi9wdW9tRGk2dEd6Z2Nqdyt3Y3FzSlJ2bzNxWVJKcE1KczhsRTI4YTFhZHU0TnJPWGJXVDQyQ2tBZEJya09oc25LTkNmUlJPR0E3QjB3ODVNelRodlZLc1NUZXBXNGZPSnMxelN0ZFd0Vm82aC9aMHp0aU9pWW5qK2crKzRHaEdGaDhYQzVKR3ZVcnBZUVRxM3ZKLytiMzNGL3BCUXdEbERKajIxT3I4QVlNd2kzM25nR0gzZkdBM0Fpa2tqeUowendDV1ZYbFkrRHhFUmtheWl3STZJaUdSTFgvM3lWNXJsU1lHRXE5ZWkwcTJiM01paC9WejJMV1lUWDc3MU5DV0xGQUJnMVpZOVJwbk5abWYvMFZOVUtsTU1jT1lidjkzOXkwcUIvbjdVcUZESzJOKzA2MkNxZGNQQ0l6bHg1aUpWeWhZbklJY3Y3WnJVWWRiU0RVWjVWdDl2OXphTmpHMjczZmtoN09uaGdhK1BsOXY2SGhZTEhoYUw2ekVQaTl1NklpSWlJbG1sZnZYeW1NM09XU0FkbTllalkvTjZSdG53c1ZNb2xDOFBZZUdSVkM1VGpJR1BPSU1PcjQvNm1aMEhqcmx0cjBLcElrejhhTEN4SDU5Z1pmWGZlM200UlgwcWxTNUtrenBWak1FdkVWRXg5QjgyaHI2ZEg2UmQwenJVcWxTYWI5OGJ4TFdvR1BZY09zNmg0MmZZc09NQXVYUDZHKzF0MlgyWXV0WEtwZWlyTzR2V2JxTis5ZkxHV2p3ekZxNmxTWjBxakJuMlRKcm50VzVVaTlhTmFxVlpKMG12SVo4emNtZy9mSDI4cUZLMkJDK08rSjZMWWVFMHFsV0prVVA3NFdHeFlFMjA4YzZZMzRoUFNLQk1zWUw0K1hxejUvQkpTaGNyaUorUE4yUGZHY2hqUTcvZ3pJV3dGTFB1M1prd1l4Rm1rOG5ZVHo1TEt1bFpKZzNneXVybk1YYnlQR1BXazRpSXlLMVFZRWRFUkxLdGxnMXFFSkRETDgwNi9uNCtLVVlpSm9tTWpqRnllNmZHWm5mdzRvZ0pqQnp5SkVVS0JETnA5aktYOGtIdmYwdVQrNnJnNWVuQjBaUG4vdlgrM1lvR05Tc2E2U2dPbnpqRDVhc1JhZGIvYy9rbXFwUXREampUWWlRUDdFRFczVytOaXFXTUVaR3BxZGZqWmVJVFVpNUFHNUREbDdXVFAwdnpYQkVSRVpHc3NtTFRicmV6Uk9ZczI4VGZlNDRBUndEWEFTZlZ5NWNrT0NpUUFubHpVVEJ2YmdybXpVV0J2TG1adVdnZHM1WnVZSDlJS0pWS0YyWHQxbjE4TW1FR0ZvdVpQOGE4aFdleU52N2VjNFQzeDAwbDlOd2wzdnJ5RjNZZlBzNkEvN1VsS05DZm5QNStOS3BkbVZQbkxyTnQzMUcrbTdhSWgxdlU1NlB4MDdoOE5ZSnBvMS9MMEwzTlhibUZEOFpOcFZ2clJoUXBFTXora0ZEcVZQRkprWVl0ZjU0Z1kvRE4rY3RYaVl0UCtZNldtc3RYcnJIalFBZ05hbGFrVXVtaS9QYlpLM3o0N1RTK2V1dHBUTmVETDU0ZUZyNTg4K2xVMjhpZE00Q3hidytnejJ1ak1ueGRIKzhiZzRYaUVtN01RdmU0L202Y05HUG40TEhUV2ZvOEZOUVJFWkdzb3NDT2lJaGtXNE42ZGFCRTRYeHAxZ25PRmNnN2d4NXhXM2JpekVXV2J0anBNbUx2c3g5bXNuSG5RV1B0Rm9DMlRXcXpadXRlZ2dMOWFkL3N2bFN2ZGZUVTJkdlN2OXVsU1owcXh2YWF2L2VtVzMvSnV1ME03ZDhOVHc4TEZVb1ZvVnI1a3V3K2ROd296NnI3VFVwbmtwWS92M2tiQnlrL2pFM0pucVdJaUlqSTdYYjR4Qm1lZlBOTHJseUxaT1RRZnBRdFhvaExWNjR4NnVmWk5LdGJsU1oxcWxBd1gyNlhkNlNYK3JwUExWdmkrcHFPMzA2ZGo3ZW5KMkhoa2VUTEhRVEF1bTM3YUZpckV2dVBubUxaeHAzc08zS0s0S0JBZ29PY0tkWU9IVHZEYTEvOFRKTTZWYWhac1JTSk5odS96RmtPd0lRWmk1azBaN21SUmpkcC9ScUF4enUxTVBveit1YzVUTHArVG5MSmoyM2RlOFFsRGR0OVZjc3k3dDFCQU5qdDlnd0hkWkszOGV6d2NmVHEwSXdCUGRzeGN1SWZyTnUyajlNWHdpaGFJRGpGZVRhYm5YaXJsZmdFSy9IeFZyeThQTWlkTTRDOHVYUFNwRTRWNDk2RzlPdHFwRkorNXAyeGJONTl5S1dkcExXR0FLSmo0NDF0WThaT3NsUnNXZjA4UkVSRXNvSUNPeUlpSXNtQ0FSZkN3bE9zeS9MNlU5MHoxTXptWFllSWpJN04wcTdkTGw2ZUhqU3VVOW5ZVDU1aUxqWFhvbUpZdTNVdnpldFhCNkJycXdZdWdaMnNZcldtWEt6Mm53cmt6WlhsMXhVUkVSRzVHZHYzaC9CY3I0Y29XN3dRNEV6QkZoRVZRNFZTUmVuU3l2MU1aWURvbURndVhnbkhtbWhqeC80UXR1MTF6dTVadTNVZkFEdm5mSjNpbkJvVlMxR2pZcWtVeDVNN2NlYWlTK0RFYnJmajUrTk5xNFkxVTlSTlNpbWN0SjFhZXJhL1ZteE9jYXhldGZLTWZ2TXBZK2FLMld4T2Q1QlBhdVlzMjhpc3BSdUlqWE1HbjNxOU9wSkpuN3lFemU3Z3orV2JTTEFtMHJKQkRXeDJPOCs4TTVZcFh3d0ZZUDZxdjdsdytTcnJkK3czempXWlRMUzQvcjRhRmg2SnhXSm03RHNEc2Ruc0RQN29Pd0R5NVFreXJoMFpGV05zSjZYMlRiNldabFkvRHhFUmtheWd3STZJaU53VG12VjV3MlYvMVM4ZkF4QjY3aEtQL1NNdFExSlprdVJwRkpMV2M3a1phYVZXdUpYKzNRNk5hbGNtSUljdkFKZXVYR1BmMFZNWk9tL1IydTFHWUtkbHc1cDhPbUVtTVhIeEtlcmR5djBlUG5tR1pqRlZqWHpsN2lnVm00aUlpTnd0SHJ5L0J2MjZ0UUpnMThIakZNcVhoOWVlNmtaMFRCejdRMEk1ZC9FSzV5NWQ0ZEVPelRDYlRQeTk1d2l2ZlBvRGNmRUpmUGJxRTlTdFhwN3h2eTlrZFFabVVOK3M0b1h5OGY0THZkT3NrOWJhT1A4TTdIUnIzWkRYbnVwdXZFZG5KSGd4NTV1M1V3Mzg5TzNja2phTmF6RnI2VWFtTFZoRFJGU01zY1psVG45bnF0ODZWY29hOVN1VkxnckFodTM3bVR4M3BVdGJOU3FVTWdZQkxWbS9IVDhmYnhyVnFvVEQ0YUJvZ1dCQ3oxK21lS0ViL1VpZWpqanBmcXlKaVlpSWlOek5GTmdSRVpGN1FuaEVsTnZqTnJzajFiSWtYcDQzL25NNCtvMm5VcFRYN1B3Q1RldFdwVi9YbHZ5eFpEMXpsbTB5eWw3cTI0bkhPN1hnUWxnNG9lY3YzNWIrM1E1dG05UXh0cGR2M0pYaGZOOXJ0dTRsTmk0Qlh4OHYvSHk4YWRtd0puOHUzNVNpM3EzYzc3SFE4L3d3Y3dtRCszUk10WTVTc1ltSWlNamRJRGhYSUNOZWZ0eDRCNmxlb1NUVks1UUVvUGVRenhrN2VaNVJ0K2w5VlNoYU1DK0Y4dVhHeTlPRHI5NTZtcG9WU3dQUW9uNTFWbXphNWZZYW9lY3YwLyt0cjR6OXV0WExFNWpERDRmRHp2S05OODVaUFBIMnp3ckpHWkNEdDUvdHlZUDMxM0E1N3UvblEvdW1xYWNzVHFxVG1qcFZ5MUMwWUY2ZWZiUTl2eTlZamJlWHAxRm1zOXV4WEUrUjVvN0ZZc2JoY001TUF1ajBZSDJqYk82S3pSdytjWllyMXlMSm5UT0FicTBiTVhyU0hLcVVLMjdVT1hYdUV1Q2NyWlAwSEJNVDdhbGU3MjU2SGlJaTh0K2x3STZJaVB6bitmbDRwMWx1QXZwMWJVblZjaVdvV0xvbzF5SmpXTGw1TjAzcVZPR3hoNXNETUduMk1teTIxRDhBN3lZNS9IeG9raXdOMjlJTk96SjhibHg4QXF2LzNrT2J4clVCNTRlenU4RE9yZGgxOERnNzloOUxNN0NqVkd3aUlpSnlON2g4TllJcjRaRXU3eWJSc2ZHRW5ydkV4U3ZYWE9ydU8zcUtvZ1h6VWpoL0hxYU5mcDA4UVFHQWN6Yk1lMk9ucEhvTm04M09oYkJ3d0pudWJNaVRYUWowOStQazJZdE1tYmM2US8zY2NTQ0VtcDFmb0h1YlJ0U3ZYcDZoSTM4aTBXWnp1OGFPMldUaTIvY0dFUllleWE5L3JlQkFTS2pSVGc1ZmIyUDJkbnlDMVFqQUJPY0s1S09YK21Tb0wvK1V3OWVicXVWS0FMRHp3REZpNHhKY1p0UkV4OFFSZUgzV2pqdkZDdVpsd2djdjhQdjgxY3hldHRGNFR6MXk4aXo3ci9kOXdlcXQ5Tzc0QUErM3FNZjRhUXRvWFB2R3UzQlNhdUhrZzczU21yR1RGYzlEUkVUa1ZpbXdJeUlpL3ludVpuVGtUTFo0Nm9zZlQrRGttUXZNSGp2TU9HWjNPSGk4TnRHN0FBQWdBRWxFUVZSejFDU21qaHFLdjU4dlg3eldqMmtMMTlLbFpRUE1KaFBIVDE5Z3hxSjF0NjEvV2ExRTRmeEVSc2ZpN2VYSmhiQnd0dThQeWRUNXl6ZnVwRTNqMmtURnhITGs1Rm5NWnJNeFFqS3ozTjF2UkZSTXVzRTJwV0lURVJHUnU4VzN2eThncDc4Zmg0NmY0ZGpwODF6NlIwQW55YjZqcDR5Z1E1NmdBQndPQjk5UFgwUlVUQnhQOTJqRDVMa3IwMTJ2c1dQenVrYVFZOC9oRTVucVo3ZldEWG56bVI0QXZEWHdmd3hQSlpqMFZJODIxS3RlSG9ENk5jclQ0OFZQakhSbFp5OWVZY3V1UStRT0N1RE5VWk9ZT2VaTkFDNkdoZlB4OXpQU3ZQNGJUM2QzV2RzbVNaMHFaWTIxYlRic09BQkFyVXFsamZMVEY4S29sRVpnSjRldkQ4RzVBcm0vWmtXS0Y4NXZCSnU4UEQwWTlYcC9mTHk5S0hnOThCWVU2TThucnp4QjN0dzVBVGg4NGd4bkwxNEJ3TWZieTJqVG1waittbzl3YTg5RFJFVGtWaWl3SXlJaTl6eFBEMmRhaGNSRUc0MlNqYzVMV2hRMStRZm1nYU9uakJGNHlZV2V2OHpRa1QveDliQUJXQ3htSG1uZkZIQ08ySHYzNjhrWi92aTdtZjZsSjA5UUFKWExPTk5KaElTZTQ4eUZzRFRyN3p0eWt0YjkzNlpSclVyNCsvbW1TTU5tc2FTZTZnSmc3YmI5dkRYNkY1WnQzT2sydUpLZVc3MWZVQ28yRVJFUnVYdjh1WHdUT2Z4OEtGb2dtRnFWU2xPaWNINUtGTTdIanYzSG1MNW9MWlhMRnFkM3h3ZG8zYkNtY1k3RDRlRGxUMzVnNWViZGpIMW5JSTFxVmFKKzlmTDBmV08wVWVlYktjNDBidUVSMFZnc1pqcTF1SitoL2JzYTVRODFxMHY5NmhYWXRPc2c2N2NmNExYUGZ5SThNcHJZdUFTMy9aeTlkQ01kbTllamFya1N0R3RTaDZsdVpwY1VMUkJNLys2dEFZaU1qdVhaNGVOYzFxQUIrUFNIbVlTZXUrenk3cFl2VDVEYmxNWVowYmhPRldNN0tiRFRwVlVEd0RuQWF1ZUJZOGFhT3U0a0RkSUtDNCtnZExHQ3h2SGloZks1elB4SjB2UytHOWVidlhTanNWMnlTSDVqT3k0KzVXK1kxYzlEUkVUa1ZpaXdJeUlpOTd3YUZVc3g0WU1YVWh3L2VlWWlBR1dMRndLYzZTUXVYWTFJTlRpdzQwQUkyL1lkcFc2MWNzYXhZNmZQYy9MTWhkdmF2L1E4MUt5dWtVS2ozMXRmcFJ2WUFXZEFLbW1CWHJQSmhObHNOajdPRzlXcVpOUnpGN0NLaTA5Zy91cS9NOVEzZDI3MWZrR3AyRVJFUk9UdThFU1hsanplcVRsQmdmNHB5b29Wek11akhacFJvbkRLNElMSlpLSk9sYkljT0JaS25jcGxBTmk2N3lqZ0hBU1RLMmNBVy9jY3BYU3hBbFN2VUlwQmo3WjN1WWJkYnNkc05oT2NLNUNIbXRYbG9XWjFzZHZ0N0Q1MGd0Vi83eVV5T3BianA4L2o3K2RMbzlvMzN1M1diTjFMcVNJRm1QakhFa29WTFVENWtrV01zdklsaTNBaExKeUpNeGZUdStNRC9MVmkwL1VnbFRQZ3NYSG5RYTVGUm5QOGRNcDMzNU5uTC9MSXkyblBtcDQ2YW1pS1FJdkpaREpTQkYrK0dzSGhFMmZvMmI2SmtacHR3L2I5WExrV21XcWJ2ajVlbEM1YUFJQUxsOE9aUEhjVmt6NTVHWENtY0xzU0VjWFZhNUZjdVJiRjFZZ29xcFF0YnJ6N1g3NGF3YkhUNTFrNFlUaFdxODNsL1RMNXpLbXNmQjRpSWlKWlJZRWRFUkc1NSszWTc4elY3ZXR6STcxQ1JGUU0zMDFiQ0VEOTY2a21UcDY5aUtlSGhZci9HQkdZdzllYmpzM3I4MlRYbGtiYWhpUmxpeGRpOWpmREdEZGxQbjh1MzNSVE0zZlM2MTk2cXBRdGJweXo4K0N4VEYvZjI5dVROYjk5UmtLQ2xVUzduWnpKVWwyY3ZaaCtrQ2l6YnZWK1FhbllSRVJFNU80UUhSUG5OcWdURzVkQXhUTEZNQ2NiTUxSNTl5Rm1MOTNJOE9kNzRlM2xTYThPemVqVm9abFJ2blQ5RG9JQy9WbncvWHVwcHFWMU9Cejg5dGRLdnB1MmlFYTFLOUd5UVUwYTFhNkV0NWNuWnJPWkdoVkxVYU5pS1FiMzZjaXdMMy9sNExGUVBubWxiNHAyWG5nczVWcUc3WnJXb1YzVE9zWitydzRQdUpUM2VlMExkaCtLZHR1djRvWHlzZUgzejkyV3BhVnF1ZUxHN1BtTk93OVNyM3A1aHZaenpvSkp0Tm40K3JkNWJzKzdjaTJTM0RrRFhQcDQ0RmdvdXc0ZTU4azN2eVFrOUR6WElsMzdXclo0SWFaOE1kVFlILzN6SExidk8wcXVRSCtYTkd3T2g0TzlSMDRDWlBuem1MZHFTNlovSXhFUkVYY1UyQkVSa1d6cisra0wwMXhJTlVtaXpjYUk3NllSRk9oUGZMeVZxeEdSYk5wMWlNam9XRHdzRnFwY0h4SDQ5NTdETFByaGZYSWwreml2VzYwY3ovZCt5T1ZqTHlZdW5zbC9yYUpMcXdia0NRb2dkODRBaGczc1NjdUdOWG5tbmJGWjJyK01xRkxPR2RoWnYrTUFObHZtMTdxSmpVdGczNUdUMUtoWUtrWFo0blhiTTl6TzdiemZuWE8rZHRuZlBIMVV1dGQ1YThEL3FGbXhORytPbnBSKzUwVkVSRVJ1d3NIam9adzRjNUVEeDBJNWZQd01SMCtkNWVqSmM1eS9mSlgzWCtoTm85cVZXTHArQnpNWHIrZndpVE1BbU0wbVBueXhqMHZRWjl1K294dzZmaHFBcWZOVzA2OWJLNWZyaEVkR3MzTHpicWJPVzIyMHMyanROaGF0M1lhZmp6ZE42MWFsVGVQYU5LaFpFVThQQzJjdlhtSHh1bTF1VTVIZER0WkVXN3F6eGd2bno0T25oeVhGZVV2WDc2QlI3Y3BzMkhHQUxic09NWFgrYWg1NXFCa2ZmVHZOK0UzK2FmenZDM210ZnpjamhmRG1YWWRZdG1FblFLcnJSeDQ1ZVpiaFk2Znd4ak05V0xGcGx6RURmZGVoNDl4WHBTeXg4Vll1aGwzbHgxbkxqTjg0UENJcVM1K0hpSWhJVmxGZ1IwUkVzcTBGcTdkbXVPN2NsZTVIeHlYYWJId3diaXFmdk5LWDVSdDNFUlRnVC90bTl3SE9BTTRYUDgzaWs1ZjdVcWxNTVJ3T0Iwdlc3MkQwcERtY3YzU1ZxZk5YTTZSZkY5bzJjWTVzbkw1d2JaYjNMejE1Z2dJb21EYzNBR3V1cDFhN0dYdXZCM1pzTmp2eFZpc1JrVEdzL25zUEU2WXZ5bkFiLzhiOWlvaUlpTnhOZGg4NlFhZEJIN2d0Ry9IZE5PTGpyZGovc1o3aGd0VmJ1WEE1bktkN3RLRmN5Y0ljT1hHV3Q3LzYxU2lmUEhjVmhmUG40ZnpscTV3NGM0RURJYWM1Y3ZJc2RydjdBVHd4Y2ZFc1hMT1ZoV3UyRXVqdlI2dUdOYmwwNVJyV1JCdkhRcy9Ub09lcldYS3Y3dGFkZWVuakNjNCt4TWF6ZWZlaE5NK3ZWNjA4ZnI2dU0xOE9oSVF5Wk9TUCtIaDc0WEE0c0RzY2pKdzRpOWxMTjNMMDFEbWozdGpKOHhnNytjYnNuZWtMMTdKZzlWYUNjd1VRRTVmQVJUZHJaTG96YjlVV2Rod0ljYW1mZkdDV08xbjVQRVJFUkxLS0Fqc2lJbkpQR3YrN002MVhlR1JVdW5VWHJkMUducUJBdHU4UHdjUERRdWo1eTF5NmNvMzFPL1p6L3RKVjNoN3pHMzBlYnM3a3VhdU1FWG5nVEFIeHhxaEpUSnF6bkxaTjZyQnkwKzdiMHIrMEpLVmhzOXZ0ck4rKy82YmIrZnpIV1h6KzQ2eGI2a3RhTW51L2lUYWJNVnZvNUprTGRIN3V3NXU2YmtablBZbUlpSWhrdGRpNGxJR1FKTnYySGVXWmQ5MEhGSzVjaStUMUwzNitxV3RHUk1Vd2MvRjZZOS91Y0JBVEYzOVRiV1hFeXMwWmYvOU5LL0R6ejZCUjhxQk9hcUppWW9tS3lmeTdYa2JXbzB3dUs1K0hpSWhJVmpHVnIxRFJrWDQxRVJHNTEwMzhhREMxcnkvYzJuL1lHTGJ1UFhLSGV5UWlJaUlpLzBWNkx4VVJFUkZKbS9sT2QwQkVSRVJFUkVSRVJFUkVSRVF5Um9FZEVSRVJFUkVSRVJFUkVSR1JiRUtCSFJFUkVSRVJFUkVSRVJFUmtXeENnUjBSRVJFUkVSRVJFUkVSRVpGc1FvRWRFUkVSRVJFUkVSRVJFUkdSYkVLQkhSRVJFUkVSRVJFUkVSRVJrV3hDZ1IwUkVSRVJFUkVSRVJFUkVaRnNRb0VkRVJFUkVSRVJFUkVSRVJHUmJFS0JIUkVSRVJFUkVSRVJFUkVSa1d4Q2dSMFJFUkVSRVJFUkVSRVJFWkZzd3VOT2QwQkVSRVJFUkVSRTVGNVVKSDh3dFNxWE52YVBuNzdBbnNNbmJzdTFTaGJKVDQrMmpmbDI2Z0lpb21KdXFvM0hIbTZPcDRjRmdNbHpWeEdmWU0zS0xnSXdlK3d3QXYzOU9IZnBDcjJIZko3cDgvdDNiMDNoL0hrNGN5R01BeUdock4rK1A4djdLQ0lpY3JkVFlFZEVSQ1FkL2J1M0p0RGZENGZkd2VoSmN6SjFidHNtZFdoY3V6SUE4MWYvclE5UEVSRVJrZitJNEZ5QmpIOS9FRVh5QndOZ2R6am8rdnlJMjNLdGw1L296R01kSDhCa011SG40ODI3WDArK3FYYWU2L1VRM2w2ZUFFeVp0em9ydTJqSW16c1Fmejlmb21QaWJ1cjgvN1Z0VE43Y09RR1lPSE9KM3E5RlJPUS9TWUVkRVJISmRpcVZMa3JMaGpYZGxuMDNiUkg5dXJZaTBOODMzWFkrL241R2hxN1hvMDBqOHVVSndwcG95MVJneDl2TGsxZWU2RXh3cnNCTW55c2lJaUlpMlZlUi9NRjg4KzVBSTZnRFlEYVpHUFBXMHd4NDd4dk9YQWpMMHV1dDJMU0x4em8rQUVESDV2V1l1WGo5VGMwTU1wbE14blpDSm1mcjdKenpkYXBsNDM5ZnlQamZGMXkvaG5OVkFKdmRudW4rbFN0UjJBanFBTXhkdVRuVGJZaUlpTndMRk5nUkVaRnNwMHp4UWp6UnBhWGJza2x6VnZCd2kzcmt5eE9VYmpzWkRleDRlVHIvYzVsZ1RjeDRKM0dtc2dqT0ZRaUFwNGVGcFQ5K21LbnpYL2p3TzlaczNadXBjMFJFUkVUa3ptcFVxeElmdnZnWVFZSCtBS3pjdkp1bzZGZzZOSzlIMFlKNW1mTEZVRWFNbjhiaWRkdXo3Sm83RHh4ajZZWWROSzlmbllXcnQzSXRLdnFtMmtsS3c1WmdUY1R1Y0dSWi84eG1FMjg4M1IwQWJ5L251M1h1b0FEaldKSmpweTh3YmNFYUFPWjg4ellsQ3VkTHM5MDUzN3lkWnZtSk14ZnBOT2lEbSsyMmlJaklYVXVCSFJFUnlYWWlvbU1KT1hXT25BRTVqTURKaVRNWHNkbHMyR3kyTEw5ZURqL243Si9JNkl6bktpK1NQNWgrWFZ0bGVWOUVSRVJFNU80VTZPL0hpMzBlcGt1ckJzYXhPY3MyOGNHM1UzSFlIY1FtSk5DalRXTnkrdnZ4NmF0UDBMWnhiY2I4TnBkam9lY3pmSTIwWnNVazZkQzhIaDJhMTNOYkZodVh3UDA5WDZGRTRYdzgwcjZwUzVuSlpESm03SmhNcGhSQkYzY216MXZGcWJPWEFPZXNuTlRzT0JEQ2Q4T2Zjem1XMDkrUC83VnI0bkpzM2JaOVJtQkhSRVJFVXFmQWpvaUlaRHVyTnU5bTFlYmQ5T3J3QUVQNmRRSGdtWGUrNWtKWU9BQ3QrcVU5Y2k4emN2cjdHU01YWStNU01uU08yV3ptd3hjZnc5ZkhDNEJSUDgxbTdiWjltYjcyK2N0WE0zMk9pSWlJaVB5N3ZMMDg2ZDZtRWYyN3R5WW9JQWNBTnB1ZHIzNzVrMS8rWEdIVUd6RitPc2RETC9ES2s1M3hzRmhvVnE4YVRlcFdaZkc2N2N4Y3RJN3QrME53Wk9Fc21iVGtEODZWSXFpU25LZUhKYzN5SkF2V2JFMFcyRm1RYWoyTHhaeWhmaVVtdWgra2RlTE14UXlkbnlTOW1UNGlJaUxablFJN0lpSWlhU2lVUDQreFhiUmdNRjZlSHVtbVpCdmNweU0xS3BZQ25Ha3gxbTdML0lLdXgwOWZ5UFE1SWlJaUl2THY2dEtxQWM4KzB0NllSWjVrL3VxL2lZcUpvMHZMQmk3SDR4T3N6RnF5Z2U1dEdtRXltVENiVExSdFhKdTJqV3N6ZTlsR2hvK2RrdWIxMHByTmtoU0lTYlRaK0dQeGVyZDFNcHRhT0QxSjdRM28yUzdkdXJVNnZ3REE5dGxqQU9kN2N0ODNSZ093WXRJSWN1Y013SnBLWUNlejZkUXlNck5KUkVRa08xTmdSMFJFSkEybGloUXd0ajBzRmlxVUtzTHVReWRTclovRDE1di90VzBNT0dmNHZQUDFiL3cxN3AxTVg3ZEdwK2N6Zlk2SWlJaUkvTHRPbkw1QTdweit4djZXM1llcFc2MGNIWnZYbzJNcTZkQ1NMRnE3amZyVnl4dHI4Y3hZdURiZDY2VzFSbVJTWU1kcXRhVzdsdVRtWFlmY3ZtOHUvM2tFZVlJQ0FHalMrelVpb2xLbUl2N3A0eGVwV2JFMEFISHhWZ0FHOUd5YmJ0OG56RmlFK1hxcU4zQU5NcG5OemhrOWlXbWtWZTdadmdsQkFmNnBsZ09FUjBieCszeWxjaE1Sa1h1ZkFqc2lJcEx0ZUhwWUtGSWcyT1VqdWtpQllMeTlQUm45K2xPVUxsWXd3MjJsRjBDcFhxR2t5MzdEV3BYU0RPeEV4OGJ6OCt6bERPalpsazkvbUdHa3BoQVJFUkdSZTgvMi9TRjhOMjBSRDdlb3owZmpwM0g1YWdUVFJyK1dvWFBucnR6Q0IrT20wcTExSTRvVUNHWi9TT2h0N20zYVBDd1djZ1U2VThuWjdYWWlvMlBkMXZQMHVQR25wQVNyTlZQWDhQSDJNcmJqRW02a09mYTRucW90dFJrN0FEM2JOVTAzeGRxSk14Y1YyQkVSa2Y4RUJYWkVSQ1RiS1Y0b0h6UEh2T2x5Yk9KSGc0bUtpZVhDNWZBc3ZWYURXaFZkOWx2Y1g0TnZwNmFlUHh6ZzF6K1g0K3Z0eFp4bG13RE52aEVSRVJHNWwwMllzWmhKYzVZVEYrOE1WQ1IvOTN1OFV3dGU2dHNKZ05FL3oySFNuT1Vwem5kMzdFNm9VS3FJTVhQbTFMbkxxYTczNCtWNTQwOUo4UW5Pd0U3U1BRL3AxNVZlSFpvQjhNdzdZOW04KzVETHVVbHJFSUZ6UUZRU1k4Wk9Hb0VkRVJFUnVVR0JIUkVSdWFjc1hMT1Z2TGx6MHVuQisvSDI4dVR3aVRQczJCOUM0enBWS0pRdk45ZWlZbGkwWm11RzJxcGVvU1JGOGdlN0hDdFRyQ0MxS3BWbSsvNlFWTStMam8xbjJzSTFONVhiZSs2S3pidzk1cmRNbnljaUlpSWlkNGJkYnNmUHg1dFdEV3VtS0t0VXBwakxkbXJwMmY1YXNUbEQxd29LOUdmVkx4K25XY2ZYeHl2Vjk5QUdQVjhsSmk3ZWJWbkRXcFdNN1FNaHA5Sm8zOXZZVGtyRkJtQXltV2hSdnpvQVllR1JXQ3hteHI0ekVKdk56dUNQdmdNZ1g1NGdvMzVrc2pSdkhoWUxrSFlxdHVUK09YQkthK3FJaU1oL2pRSTdJaUtTN1J3OWRZNGFuWjZuVjRjSEdOS3ZDd0N0KzczTmhiQWJzM1hhTmIwUGJ5OVB0dXcrek9jL3pxSlF2andVeXBlYnkxZXVwWnR6UE1rVG5SODB0ZzhlTzAyRlVrV2N4N3UwVERPd0l5SWlJaUwvTGNVTDVlUDlGM3FuV2FkMW8xcTBibFRMYlZsR0F6dTNpNGZGd3NNdDZodjdhN2J1UzdXdWI3SjBhckh4TjRKRU5TcVVva0RlWEFBc1diOGRQeDl2R3RXcWhNUGhvR2lCWUVMUFg2WjRvUnVwMUM1ZmpUQzJQVDJjZ1IxcjRvMTFkMFJFUkNSMUN1eUlpTWc5eDlQRGdyK2ZEd0N4Y1FucDFIYXZmbzBLTkt0WERRQzd3OEhyWC96RUR4OE9KamhYSUkzclZLWnhuY3FzVGVPRDkyTFlOVG8vOTJHR3J6ZDc3TENiNnFlSWlJaUkvSGZFeFNmdzA2eWxic3VlNk5JU2NNNTYrZlhQRlc3cnBCWTQ2ZDZtRVlYeTVRWWdKaTZlTlgvdlNiVVBBVGw4cjdkbHcyYXpHOGM3UFhnak1EUjN4V1lPbnpqTGxXdVI1TTRaUUxmV2pSZzlhUTVWeWhVMzZwdzY1MXlMMHNOaXdXUXlPZnVlZUtPOXRBem8yUzVEOVVSRVJPNVZDdXlJaU1nOXAxVFJnc2JINGZuTFZ6TjlmcDZnQU41L3ZwZXh2MkQxMzV3NGM1RXA4MWJ4d21NZEFYaDdZRThlZlhXa3kwakQ1Qkp0Tm82ZnZuQVR2UmNSRVJHUjdHYkhnUkJxZG42QjdtMGFVYjk2ZVlhTy9JbEVtODN0R2p0bWs0bHYzeHRFV0hna3YvNjFnZ01ob1JtK1RseDhBbC85OHBmYnNxVEFqdFZxUzdXT095V0w1RGZlY1FGbUxGcm5zdjVOY3Q1ZW5uaDdlUUs0cEhUTEV4UkFtOGExQVRoeThpejdyOS9UZ3RWYjZkM3hBUjV1VVkveDB4YlF1SFpsNDV6ZGg0NERybXYyWkhUR3pvQ2ViVE5VVDBSRTVGNWx2dE1kRUJFUnlRcnRtdDdIaHk4K1Jya1NoV2xZcTZKeC9NakpNMjdyUDlXak5UM2FOQ1lvME4vbGVBNC9INzRlTnNESS94MGRHOC9Ydjg0RllOcUNOVVlnSjErZUlFYTkvaFE1ZkwzSkNrbWpIVDJ1cDZFb25EK1BrWkpDUkVSRVJPNSszVm8zNU0xbmV0QzhmblhlR3ZpL1ZPczkxYU1OOWFxWHAxM1RPbnp6emtDQ2N3WCtpNzEwVlNBNEYyUGZIb2l2anpPOTJ0V0lLSDZhdFN6VitrbXplZ0NpWStLTTdSY2Y3MlFFZkx3OFBSajFlbi9HdmZ1czhWNGVGT2pQSjY4OFFkN2NPUUU0Zk9JTVp5OWVBY0FuV1dvM2EyTEcxdGdSRVJINXI5T01IUkVSeVhicTE2aEF3NW9WYVZEelJnQm5jQi9uS01OWlN6YlF0VlZEd1BteG1kb0l5UHJWSzFDN2Noa3VoMGV3WXRNdUFJSnpCZkwxc0FGVUxGM1VxUGZGajdPTXRYdWlZK1A1NHNkWmZQeEtYd0NxbFMvQkR4OE81b1dQdnVQU2xXdTNkRTlSc1hIazlQZkQzOCtaMnFKNS9lcDBhbEdmRnorZVFPajFOQlVpSWlJaWN2ZWF2WFFqSFp2WG8ycTVFclJyVW9lcDgxYW5xRk8wUUREOXU3Y0dJREk2bG1lSGowdDFCdmp0VnFsTU1VYTkxdDlZRndkZ3hQaHBoRWRFdWEzdjdlVkp2MjZ0alAya2ZwdE1Ka29YSzJnY0wxNG9uOHRhT2ttYTNsZkYySjY5ZEtPeFhiSklmbU03TGo1amFaUnJkSG8rMWJMa2dTSVJFWkY3bFFJN0lpS1M3ZHhmdlFLUFBkemM1VmhVVEN3N0R4Nm5SOXZHRk02ZkI0REY2N2FuR1BXWGxLSXRieTduYU1Gemw1d2pCZStyV3BhUFgrN3JNbUp5MXRJTnpGcTZ3ZVg4aFd1MzBhQldKVG84VUJlQWlxV0w4c2VZTnhrNThRL21yZm9iaDhOeFUvZDA0ZkpWY3ZyN0dhTWdDK1hMVGVsaUJja1RGS0RBam9pSWlNaGR5dC9QbDBhMUt4bjdhN2J1cFZTUkFrejhZd21saWhhZ2ZNa2lSbG41a2tXNEVCYk94Sm1MNmQzeEFmNWFzWWtTaGZOVG9yQXpzTEZ4NTBHdVJVYTd2VTZ1UUg5ZTZOUFJiZGsvZVhsNjhPNXpqNlphYmphYk9YY3hqQ2U3dG5KSmcvYjk5RVVzM2JEVDJKLzMzYnY0ZW5zVG4yREY0WEFRbkN2UW1KVURzUFBnTVFBY0RnZWZUcGpCcEU5ZUJweURxNjVFUkhIMVdpUlhya1Z4TlNLS0ttV0xVN1o0SWNBWkVEcDIrandMSnd6SGFyVzVCSllpbzJOVDdmZXdMMzlKRWJReG04MDRIQTdqSGR6TDA0UCt5WUpQQ1ZacjZqK1VpSWhJTnFiQWpvaUlaRHQ3RHA4Z1BzSEt6Z1BIMkxUckVKdDNIK0xROGRQMGViaUZNWFBIbW1qanh6OXVMQ3hydi82eFY2eFFYdDU4cGdkRkN3Wmp0OXM1ZWZZU3d3YjJwR3VyQmtiUUIyREZwbDE4K08wMHQ5Zi9ZTnhVQ2dUbjRyNnFaUUVJOVBmamc4R1AwYmZ6Z3p6NTVwZGNpNHJKOUQyRm5EcEh1UktGS1ZXMEFPVktGS1orOWZJQUN1cUlpSWlJM01VS0JBZnh5ZlhaM01rbFg3TW1TYnVtZFdqWHRJNngzNnZEQXk3bGZWNzdndDJIM0FkMi9IUDQwdm5CK3pQVUo0dkZuRzdkL1NHaExrR2RTWE9XTTI3S2ZKYzZSMCtjcFZtOWFtN1BENCtNNXJlL1Zocjd1dzRlNThrM3Z5UWs5SHlLNEZUWjRvV1k4c1ZRWTMvMHozUFl2dThvdVFMOVhRSTFEb2VEdlVkT3B0cG5kMlhGQytWajF0ZHZrbUJOeE9GdzRPM2w2ZkpPcnpVdlJVVGtYcVUxZGtSRUpOdFp1MjBmVFhxL3hqUHZqdVduV1V2WmYvUVVqV3RYTm9JNkFGOU8rcFBURnk0YisrZXU1L0Qyc0ZqbzBiWXhKcE9KblFlUEV4TWJSMktpemVVRGNNNnlUUXdaK1NOMnU5M3Q5Uk9zaVR6M3diZXMycnpiNWZqU0RUdHVLcWdEc0g3N0FjQTVvMmo2bDY5VHNrZ0JMb2FGRXhZZWVWUHRpWWlJaUlpa1p1QzdZemwrK2p6V1JCdWZUcGpKNkovbnBLaHo5TlM1Rk1kaTR1Slp0WGszZlY4ZnhjWHI2WXFUYk44ZjRuYkcwWkdUWnhrK2RnclJzZkhNWGJtRithdi94cHBvWTllaDQ5anRkcUpqNHpsKytqenZmRDJad3lmY3I0K1ptdU9uejNQNlFoamVYcDc0ZUh1NXZOUGJIUTZtTDF5YnFmWkVSRVN5QzgzWUVSR1JiQ2MrSVdWS2hWVmI5akJuMlNZNlBWaWZDZE1YTTNudVNwZnluMmN2bzNMWllsUXVXeHdUY0N6MFBKLzlNQk9BVVQvUHBsYmwwaFF2bEk5UlA4OWgyb0kxR2VyRFM1LzhRTytPRHpEbzBmWnMybldJNzZZdHV1bDdXckorTzAvMWFPMlNqM3o1OWJWL1JFUkVST1R1ZEN6MFBBMTZ2cG9sYmFXMXZrem91VXRwcml0ek01NGQvaTA1QS93NGVPeTAyL0p4VXhjd1ljWmlZOTltczVOb3M3bXRtNTU1cTdhdzQwQ0lTekRvbVhmR3Bubk8wVk5uaVltTFQ3ZnRGWnQyMGFaeGJSeDJCemE3blFTcmxkRHpsNWs2YnpYYjloMjlxZjZLaUlqYzdVemxLMVM4dWNVQVJFVGtuakx4bzhIVXJsd0dnUDdEeHJCMTc1RTczS1BNOC9QeHBscUZrbXphZVREVDU1WXRYb2hFbSsybTBqWGt5eE5FWEh3Q0VUYzVXeWRKNGZ4NUdEYXdKN1VxbGVib3liTTg5OEY0cnFheWVLMklpSWpJdmVwZWVDOFZFUkVSdVowMFkwZEVSTzRaTVhIeE54WFVBV2VLaUp2MXp6UVVOK3ZNaFRBR3Z2ZE5sclFsSWlJaUlpSWlJaUwzSnEyeEl5SWlJaUlpSWlJaUlpSWlrazBvc0NNaUlpSWlJaUlpSWlJaUlwSk5LTEFqSWlJaUlpSWlJaUlpSWlLU1RTaXdJeUlpSWlJaUlpSWlJaUlpa2swb3NDTWlJaUlpSWlJaUlpSWlJcEpOS0xBaklpSWlJaUlpSWlJaUlpS1NUU2l3SXlJaUlpSWlJaUlpSWlJaWtrMG9zQ01pSWlJaUlpSWlJaUlpSXBKTktMQWpJaUlpSWlJaUlpSWlJaUtTVFNpd0l5SWlJaUlpSWlJaUlpSWlrazBvc0NNaUlpSWlJaUlpSWlJaUlwSk5LTEFqSWlJaUlpSWlJaUlpSWlLU1RTaXdJeUlpSWlJaUlpSWlJaUlpa2swb3NDTWlJaUlpSWlJaUlpSWlJcEpOS0xBaklpSWlJaUlpSWlJaUlpS1NUU2l3SXlJaUlpSWlJaUlpSWlJaWtrMG9zQ01pSWlJaUlpSWlJaUlpSXBKTktMQWpJaUlpSWlJaUlpSWlJaUtTVFNpd0l5SWlJaUlpSWlJaUlpSWlrazBvc0NNaUlpSWlJaUlpSWlJaUlwSk5LTEFqSWlJaUlpSWlJaUlpSWlLU1RTaXdJeUlpSWlJaUlpSWlJaUlpa2swb3NDTWlJaUlpSWlJaUlpSWlJcEpOS0xBaklpSWlJaUlpSWlJaUlpS1NUU2l3SXlJaUlpSWlJaUlpSWlJaWtrMG9zQ01pSWlJaUlpSWlJaUlpSXBKTktMQWpJaUlpSWlJaUlpSWlJaUtTVFNpd0l5SWlJaUlpSWlJaUlpSWlrazBvc0NNaUlpSWlJaUlpSWlJaUlwSk5LTEFqSWlJaUlpSWlJaUlpSWlLU1RTaXdJeUlpSWlJaUlpSWlJaUlpa2swb3NDTWlJaUlpSWlJaUlpSWlJcEpOS0xBaklpSWlJaUlpSWlJaUlpS1NUU2l3SXlJaUlpSWlJaUlpSWlJaWtrMTQzT2tPM0NxenlVU1RxZ1ZwV3JVQVJZTDk4UGEwM09rdWljZ2RFbSsxY2ZweURLdjNuR2ZObm5QWUhZNDczU1VSRVJFUkVSRVJFUkdSTEpXdEF6dTVBcndaMks0Q0ZZb0czZW11aU1oZHdOdlRRdW1DQVpRdUdFQ0Rpbm41ZHNGQnJrYkczK2x1aVlpSWlJaUlpSWlJaUdTWmJKdUt6V3d5S2FnaklxbXFVRFNJZ2UwcVlEYVo3blJYUkVSRVJFUkVSRVJFUkxKTXRnM3NOS2xhVUVFZEVVbFRoYUpCTktsYThFNTNRMFJFUkVSRVJFUkVSQ1RMWk52QVR0T3FCZTUwRjBRa0c5Qy9GU0lpSWlJaUlpSWlJbkl2eWJhQm5TTEJmbmU2Q3lLU0RlamZDaEVSRVJFUkVSRVJFYm1YWk52QWpyZW41VTUzUVVTeUFmMWJJU0lpSWlJaUlpSWlJdmVTYkJ2WUVSRVJFUkVSRVJFUkVSRVIrYTlSWUVkRVJFUkVSRVJFL3MvZWZZZEpWUjF1SEgvdjFPMjlzc3V5OUk1MFJFQlVFRkNhWWpkR1RkUkVUYUxSeEppWWFCSk4xQlNUWHl3eHNTVzJhT3d0cUtpQUNLZzA2YjJYWlpmdGZhZi8vbGhZV1daMmQ1YmRZWGZXNytkNWZHVHVQZWZjYzYvT1lXYmVlODRGQUFCQW1DRFlBUUFBQUFBQUFBQUFDQk1FT3dBQUFBQUFBQUFBQUdHQ1lBY0FBQUFBQUFBQUFDQk1FT3dBQUFBQUFBQUFBQUNFQ1lJZEFBQUFBQUFBQUFDQU1FR3dBd0FBQUFBQUFBQUFFQ1lJZGdBQUFBQUFBQUFBQU1JRXdRNEFBQUFBQUFBQUFFQ1lJTmdCQUFBQUFBQUFBQUFJRXdRN0FBQUFBQUFBQUFBQVlZSmdCd0FBQUFBQUFBQUFJRXhZT3JvREFORFZHWVlVRlJtcDZPZ0kyU3dXR1liUjBWMEt5R294Ti93NUpTbGUzYnVsZFdCdi9QbDhQam5kYmxWWDE2bW10bFkrWDBmM0NNQ3BGQzVqYVdmSFdBcDhzNFhMV0dxMzJScituSmFjd09kU0FKMUt1SXlsblIxaktkQTJ6TmdCZ0JBeW04MUtUVXBRVWtLczdGWnJwLzdBOStYNjdaS2swb29xYmQ5N3FJTjc0ODh3RE5tdFZpVWx4Q28xS1VGbXM3bmxTZ0M2aEhBYVN6czd4bExnbXl1Y3h0SjEyM1pMcXY5Y3VpKy9zSU43NDQreEZQam1DcWV4dExOakxLWDBzbzhBQUNBQVNVUkJWQVhheHVnL1lHQlk1cUhQL1hSeVIzY0JRSmk0K3MrZmRzaHhEVU5LVFU1b2RNZGhaMllZaG5yblpPaElTYmtxS21zNnVqc3RjamljS2l3cDQ2NGVvSXNMdDdFMDNEQ1dBdDhNNFRpV3BpY25xS1M4VWk2M3A2TzcwaUxHVXVDYklSekgwbkRDV0FxMERqTjJBQ0JFb2lJancrb0RuOC9uMDg1OWg4TWkxSkVrdTkybXFNaklqdTRHZ0JBTHQ3RTAzRENXQXQ4TTRUaVdGaFNYaFVXb0l6R1dBdDhVNFRpV2hoUEdVcUIxQ0hZQUlFU2lveU02dWd0ZEh0Y1k2UHA0bjRjZTF4am8rbmlmaHg3WEdPajZlSitISHRjWUNCN0JEZ0NFaU0xaTZlZ3VkSGxjWTZEcjQzMGVlbHhqb092amZSNTZYR09nNitOOUhucGNZeUI0QkRzQUVDSThSREgwdU1aQTE4ZjdQUFM0eGtEWHgvczg5TGpHUU5mSCt6ejB1TVpBOEFoMkFBQUFBQUFBQUFBQXdnVEJEZ0FBQUFBQUFBQUFRSmdnMkFFQUFBQUFBQUFBQUFnVEJEc0FBQUFBQUFBQUFBQmhnbUFIQUFBQUFBQUFBQUFnVEJEc0FBQUFBQUFBQUFBQWhBbUNIUUFBQUFBQUFBQUFnREJoNmVnT29HblJLVGxLeUJtbThrT2JWVld3dTZPN2M4cEZwK1lxdWZlWVJ0dnF5Z3AwWk91U29OdklHREpWdHBqRVJ0dEtkcTlXMVpGdjN2VThYa3g2TCtXZWNZWGY5bzF2L3I0RGVnTUFBQUFBQUFBQUNCYkJUaWRpbUMyS3kreXZ4QjdEbEpBelRMYW9CRWxTWEdZL2JmbmZYOXIvZUNhVHJKSHg3ZDV1UzV6VnBTMFhNZ3oxblBBdFJTVm5OOXE4YTlIVFFSOG5LamxiT2VQbVNUSWF0dmw4WHVXdi95am9Ocm9xc3pWU1VVblpMUmNFQUFBQUFBQUFBSFFxQkR1ZGlDMHlYdjJtM1N6RGFMeENYbXhHWDhWbTlGVmwvbzUyUFY1RWZJYUd6cnU3WGRzTXhvcW5iMnF4VEZyL0NYNmhUbTFwbm9yM3JBNzZPRmtqWnVuNFVFZVNTdmV1bGJPbUxPZzJ3b25aRnVtM3pldHl5T2Z6ZGtCdkFBQUFBQUFBQUFDaFFMRFRpVGlxaWxXNmI1MlNja2Y0N2VzMi9EeHQrNkI5ZzUzT0tpSXVUZDNIWHV5M1BUS3htOForOSsvTjFxMHBPYWlOYi81ZTBhazlsTmhqbU4vK3BKNGpOZmE2eDF2c3c2YTNIMVIxMGI2RzE5MkdueGRFejBNamYrTkNlZDJPRnN1TityYi9ySzRUendNQUFBQUFBQUFBRU40SWRqcVpnazJMQWdZNzhWa0RGWjJhcStyQ3ZhZStVNmVReVd4Vjc3T3ZrOWxxYjFNYnZjNjhWaWZPMW1tTDdGRnoycTJ0MWlyY3RpeW9ZS2M5QkJONkhiTm42UXNxM0xZc2hMMEJBQUFBQUFBQUFKeUlZQ2RFV3ZNRGViQUd6N256cE9vZG04WFMyUm1HU2IzUHVWN1JLVGx0YXFmNzJIbUtUTWhvcDE0QjRTdktNT1QwK2VSdTUzYXpUQ1laa2c1N3ZmSzBjOXNBQUFEb1ducmtwS3U2dWxaRnhSVWQzUlVBQUlBdWcyQUhmb0o1Qms0d0loSXlOT3lpWHdkWDJEQ1VPL0VxSmViNEw1OTJaT3RTZVp3MU1rd21wZmFiMFBBc21mS0RtMVZUY3JCUjJhaWtMS1VQbXV6WFJ0bUJqYW90elZORWZMb1NlNXpXc0wxa3p4bzVLb3Y4eXJ0cXlvUHJOOUJKamJWWTlKMklDQzF4dWZTU28zMW5mTjBiSFMyYnBKdXJxbFRwODdWcjJ3RFFHZHdaZDU3U1RISDZTZGwvRzIyL1AzNmVDcjJWK212bFIwRzNGV0ZZWldyakxHS3ZmS3J6dWRyVUJnQ0VnczFtMVYxM1hLR1BGNjNSMHVVYkE1YTU3WWZ6MUNNblhkZmM4RWRWVk5hMGV4L1NVaFAwMEFQZlYxU1VYVys4dlZRdi9uZGh1eDhEQURwSy9LZ3hNa3dtbGEzOE1xanR6VElNWmN5NVVCWHIxNnBteis0V2kvZTg5WGE1U2twMThQbC90YmJiQUU0QmdoMTBPTU5zVWUrenZodHdDYnFEcTk5UjN0cjNKY1BRd1BOdmF3aDFKQ2syczYrS2Q2OVUwWTR2SkVtMjZFUU52ZWdlbmJnRVczWFJQdTM0K0oreVJFUnI2THg3R3UyTHp4cW9uWXVlVXZuQnplMS9Za0FIS3ZCNkZXa1lPczltMDFkdXQ3WjYybTl1amVub3Y5dDdKaEFBZEJZcHBsaWxtK1A4dHVkWWttWDFCUDc0bkdpS1ZyWTVVUnRjalc4NnVTLytRbVdhNDl2VW44T2VjdDFSOWtxYjJnQ0FVTWpOU1ZmL3Z0a2FPYnlQSmswWXFyLy84eDJWVjFRMzdNL0tURmF2bnBsYXNXcGJTRUtkaUFpYmZ2SFRLeFFmSHkxSm1uTDJDTTFmc0ZLbHBaWHRmaXdBNkFqWlYxMGp3Mkx4QzNDYTJ0NmMyQ0ZEbFRKMW1xTDc5ZGV1UHo4b3RYQ2pablNmZm5JY0tUaXBmZ01JUFlJZCtBbkZNbkxOU2UxN1JzQlFKMy9Ud3ZwUVI1SjhQdTFkL3JMNlQvdUJiREZKa280OVMrY2ErYnhlRmU5YUlXZDFxYll2ZUV3OXhsK21xS1JzU1pLcnRrSTdQM2xDUHE5YnJwcHk3ZmpvY2ZXWjhqMVpJMk1sU1daYnBIcWNmcWsydmYyQVBLNVQ4eHlienV6UVYvOEx1bXhOMFlFUTlnUnR0Yy9yMVFkT3A4NjMyVFRjWWdsTnNNTnNIUUJoYklRdFI5M01DUUgzUlJzdFArdlBKRU05TGFrNnpacXRFYllleXJXa3lPM3o2RWVsLzFHVnI4NnYvR05WSjNjSCtROWl6am1wZWdCd0ttemZlVkMzL1BReC9lVFdpelYrN0VBTjdOOWR2L3pOdjNUZ1lLRWthZGI1cDB1U3hvN3VyM2RldlRlb05oOS84bDI5djJCbGkrVWk3RGI5NnM0cjFidFhwcFovc1ZrN2R4M1MxZDg2VjcrNzUxcmQ5WnRuVkY1ZTNXSWJBUEJOa2pidFBFbFMvcHV2TlFwMVVzK2QwV1FkYzFSVXdQMWVwMVBGbnpKREV1aElCRHNoVXJwdlhWRGx6RmE3dkI2M2ZON1cvZWhxbU14QjEzRlVGYmVxN1ZQdHlOWWxpa3JxcHJTQlh5K2hscmZ1QXgxYzlYYWpjcldsZWRyODdwL1VmOGFQRkpuWVRUNnZXd2RYdmFQaVhWOS82Sy9NMzZsTmJ6Mmc5Q0huS0dQSVZHMy84RkU1cWtxKzNsK3dVNXZmL2FQNnovaVJJdUxTVkx4cnBmWXUrMCtMb1U1N0xVL1gyUjFhODE1SGR3RkIrRVZVbEJLTmxwZjFzVXB5K253YWFiRm9wS1g1NGI3VTU5TUROUzNmUldrU00zWUFkQTBUN0gxMXVxMVhxK3ZGbXV5Nk5mWmNEYloyVTVSaGt5UVZlQ3Ewc0c2TE5yb095ZG5FNkZqaTRRZEdBRjFUWVZHNWZ2bWJmK25iVjA1VnI5eE1IY3FyLy82WmtaNm9hVk5HS2U5d3NWYXMydHBRZnZEQVhQWHRrNlZGUzlhcHZMeXFZZnVaRTRjcEtURTJxSms5OFhIUit1V2RWMnBBdis1YXQzNlhIbnI0TmJsY2JzWEZSZW1DMlJQMHg5L2RvTi9lLzd6eURuZnU3OElBY0tyRURCcXN5TnllS2wreld0VTdkelRhbHo3bmdpYnJXV0ppQSs3M1ZGY1Q3QUFkakdBblJIWjgvSThXeTFqczBlby8vWWZ5ZVd1MGMvRlQ4cnFEbXpGaXRrWm93SG0zcXJwb3YvWi8rWnE4bnZCZmMzM3Y4di9LWW85V1VxL1I4bms5eWh3MlRabkRwZ1VzYXh4ZGFzMHdtWlU5NWdKbGp3bjhGNUFoUTRNditFV3piU1QxR3FXa1hxTWF0cTk4NWdkdE9RM2dsRWd6REtXWVRDMFhQQ296bUJESTZ3MnFyV04vYVhna01WOEhRRGg3dFBJVFBhcFBBdTc3VThLbFRTNmZGbU5FS05lU3JGWE92ZHJpT3F6TnJqd1ZlK3QvbUp3Wk9VeERsS1d2blB2bE8yR1V2RHQrZHZ1ZUFBQjBJaDZQVi85K2ZvRk1KcE84WHE4TXc5Q04xOCtTMVdyUlUvOStYNnZXYkc4bys5dGZYUzJueTYzSC92bU9uTTc2NzdKWjNWSTBaK1o0SFNrczB4Y3J0aloxR0VsUzN6NVp1dlAyeTVTV21xQXZWMjdWbi83NmlseXUrbEQ5bWVjK2xOZnIwN3k1RS9YUUE5L1h3MzkvVTUrdjJCSzZFd2VBY0dBWXlwaDlnYnhPaC9MZmVxMWhXMFJXdHVvT0h0REdIOTBZc05xUVIvNGh4NUVDN2JndnlPZG5BemlsQ0hZNmlDMDZVZjFuM0tMSWhBeEowb0R6YnRYMkJZL0s3V2orN2lTVDJhcCswMjVXZEdxdW9sTnpGWnZaVDdzV1A2MmE0b1BOMW11TjFpekgxUnlMUFVicGd5YTNYRkNTNU5PdVQ1OVY4ZTVWeWhvNXEyRXB0ZVlaTWxyNHdkcG80V0hGaGhIOGorTkFaL1B0eXEvWERrOHdESlUxc1RUYWVLdFZocVRscnNBaDhQT3hzUTEvdGh1Ry9pODZ1c1ZqbXlVOUhoTVRWRC8vVVZlbmRXN205d0RvL013eUtjdWNJTHZSOUVmazVwNTNNOG5lVHltbUdOMVE4cXpmdnR0S1h6NnBQdjAxOGZLVHFnY0FIU0V5MHFadlhYYU90bXpkcjVIRCsycnQrbDJOUXAyYzdta2FQcXkzZkQ2Zit2Zk4xb1pOZXlSSlYxeHl0a3dtazE1Nzh6TjVtbGhDMkd3MmFkN2NpYnJ5MHJObE5wdjExcnZMOUsvbkY4aDN3bWZnZjcrd1FCVVZOYnJtcW5QMWl6dXUwTUpQMStycFp6OVFaUWllOFFNQTdjSXdGRDk4cE16UjBTcFp1cVJOVFpsc2RzV1BIS1h5cjliSTY2aGZIamh4M0hoRlpIZFgvcHV2eVZWYVdyOXQvQVJsWFhHVnFyZHYwNTVIL3FyVTZlY0hiTThTRmUyM3oxMVpvZExsUzl2VVR3QnRSN0RUQWFKVGN0VDMzSnRraS9wNlhmZVl0SjRhT1BPbjJ2YkIzK1NzS1E5WXp6QloxSGZxOXhXYjBiZGhXMlJDaGdiUHVWTUhWcnlwL0UyTDFCNzMwTGZYY2x3UkNSbXRDSFlrbjlldDBuM3JsRFZ5VnJzY3Y2c3lXZXpLSGowbnFMSVpRNmJJVmVmLzRGQjdUSExBOGptblgzSlNmU3JZK0VtakplOXdhbzJ4V0hSalpLUStkRHIxcnRPcDJoTyszSDR2SWtKbU5SM3NITStRRkJQRURCKzFvaHd6ZXdCMFJqRkdoTHBiRXBWdFRsUzJPVW01bG1UbG1KTmxOY3hOMXFuenVSUnJzc3Nza3p4cVBOTXh4ckFyeTV5Z1RhNDh2OWs2a2pUTUZzeE5Ld0FRdm5ya3BPbXVPNjVVWmthU2R1dzhwSWNmZjB2ck4reHUyQjhUSGFrN2Zsei9mYU9xdWs0L3UrMVMvZnllcDNVb3IwZ3Z2UHlKQ282VTZ1TkZhd0syUFhoZ0Q5MTQvU3oxeUVsWGRYV2RIdjNIYTFyMnhhWW0rL0xHTzB0MTRGQ2hmbkxMUlRwbjhuQ05IZDFmcjd6MnFlWXZXTmt3U3dnQU9ndVQxYWFzcTY2VzErbFU2ZWZMNWZPYy9JMlJjU05HS3V0YlZ5dmwzT25hY2QrdlpZbU5WY2JjZWFyZHQxZkZpK3VYVHJQRXhDcGp6b1dTcEtKRkgwdVMwbWNGL3AzSkhCUGp0Ni91MEVHQ0hhQVRJTmc1eFpKNmpsU3Z5ZGZLWkxiNjdZdE16RlRPNlpkcTU4SW5BOVpON2oxRzhkbUQvYlliSm90eVRyOUVjVmtEdFh2SnMzTFhWUVdvSFR4YmRHS2I2aDlqallodHVSQmF6V1N4S21Od2NBOVNUdTQ5cGxWdEI5dnVpVXAycnlMWU9ZWGVjVG9WZVZ5b2ttUXl5U1JwdHMybXM2eFd2ZVJ3NkxNVFFwem1GbHA3eWVGb0NJUHFmTDVHTTRGT2xHWXk2YUhvYUpYNmZMcWxxdm14NXQ2b0tQVTBtK1ZzWWlZUkFIU1VYRXV5ZmhjL3I5RzJPcDlMdTkyRjJ1MHAxQVJiSDhXWkl2M3E3WFFmMFJCcmx1NktuNm5kN3NLR3U4Uk5oa21EcmQxa3lOQXE1OTZBeC94TzlNUjJQdzhBNkN6T21qUk1OMzkvamlMc05uMjZkTDArLzNLTDZoek9odjA1M2ROMHg0OHZWWStjTkwzNnhoSXQvM0tUSHJ6M2V2M2x3ZS9yNGIrL3BXVmZiTkx6TDMzczEyNU85elI5Ni9JcEdqOTJvQ1JwN2ZwZGV2anZiNm1vT1BETmtNZGJ1WHFiZm5qN1k3cnRoL00wZEVoUGZmZWFHWnAzd1VTOU4vOUxmZmpKS3BXWDgrd3pBSjJEMStsUXhkcTFTaGc3VG5IRFRsUDVWNnRQdXEzRTA4ZExrc3BXZkNGSjZuYlpsVExIeE1peGFZTlNwazZYWVRZcHVtOS9tYU9qVmZibDU2cmN1RUdTQWk3SHhsSnNRT2RHc0hPS0dJWkoyYVBtS1BPMGFWSVR5NE9WN3YxS3V6LzlkNU50Rk8zNFhJWmhVdTRabDhzdysvK25TK2crUkVNdi9KVjJMWDVHRlllM0IyZ2hPTU12di8razY3YUhqVy8rdmxYbHJaRnhHbkhsSC95MnIzajZwaWJyR0NhVHhuem5zVmIzRGVnTUZwMFEybnpvZEdxMTI2MUxiRGFOdDFyMXZZZ0lqYk5ZOUZCdHJYeXFYemJOMFV5NE10L3BiSExmaWFLUEJrb256Z29LeEhLMExQZEVBdWhzOXJ0THRNVjFXQWM5SmRybEx0UnVkNkVPZThvYlp0b010K1lvVHY3Qnp0TlZuK2s3TVJQVTE1S3UvcGFNUnZ1cWZBNTlWTGRaaStvYVB4c2l6MU1xbDgrdHU4cmY4R3V2cnlWZGwwZVAxWCtyVjJpN3V5QmdYKytQbjZkQ2I5T0JPd0IwcElnSW0yNjhmcGJPbVR4Y0hvOUhUend6WCsrOS8wWEQvb3owUk0yZGRZYW1UeDB0aThXczE5NzZUQys4L0lsOFBwL3VmZUFGL2Z3bmwrbk9uMXltVFp2MzZ1WFhGbXZkY1ROOFpwOS91cTYvOWp3WmhxSGFXb2YrL2NJQzNYVERiRDN6ajUrMHVwOVAvZnQ5WFhyUlpDWEV4K2lxSzZZb1BUMVJqenorVnJ0Y0F3Qm9EMlVydmxEQzJIRktQUDJNa3c1MjdPa1ppdTdUVHo2UFc2WExsMG1TdkVkRDlvUng0eVdmVHo2dlY0YlpMR2RKc2ZKZSs2K1NKcDdaYkp2bXlNZ215MVJ0M1N4blVkRko5UlZBMnhIc25BTFdxSGoxT2Z1NlJrdW9uU2gvdzhmYXYrSU50YlJvVWVIMlphb3BQYWkrVTc0ZmNHYU5OU3BlL2MrN1ZZZSsrcC95MXI0dmNhYzhvTFZ2UGRJaHg1MTk4MzBoYlQvV01OVERiTlpHdDF0RlhxOGVyNnZUSnk2WHJvbUkwSHFQUno1Sk5xUCtTVlBCUnpmTlN6Z2ExcFFITWJZY201Y1k2aGs3SHp4MW56SlNFbG91Q0NBc2hXSXM5Y3FuMzFjMHZmUnNVOC9RS2ZSVzZvOFZId1Ixak83bUpHVmJFdldGcy81SHl2SDIzbjVsTWszeDZtL0owTFhSRS9SdTNicUE3UnpiZnF6KzU0NWRRUjIvdFJoTGdhNHRGR05wWmthU2ZuM1h0OVV0TTFtbFpWVjY4S0dYdFdYcmZrblM5S21qZGViRW9Sb3lLRmVHWWVqQW9VSTk4K3dIV3YzVmpvYjZHemJ0MFcxMy9rTS92SEd1aGcvcnJmdnV1VlpGeFJWYXNXcXJYbnBsa1pZczNhRExMemxiR3pmdjFaUFB6RmRSY2JubXpCd2ZzQzhaNlVreW0wMDZsQmY0QjhZUFAxNmxoWXZYNm9JNVoranNNNGZydVJjL2F2ZnJJVEdXQWwxZEtML2pWMjNmS2xkWnFXSUdEcEkxSVVHdXNySld0NUUwcWY1eENPV3JWOHRkV1NGSnluL25EUlYrOUw3Y2xaWHl1VnpxZmVjdlpVdEoxY0ZubjVHM3JrN2RMcnV5MlRZdHNYRk5sdG4vOUJNRU8wQUhJdGdKc1lUdVE5UnowcmRsall3THVOL245V3JmNXkvcnlOYlBnbTZ6dW5DZk5yMzlnSHFmZmIzaU12djU3VGNNazdKSHpsWmNSbC90WFBSMG01ZG1POVV5aDU2cjdtUG50Vnl3QldPdmU3d2RlaFA2TnB0U1ZiQkxtOS83OHlrN0hzTFA1WGE3enJSYXRjL3IxWHluVTErNFhOcnU4ZWp1NnVxR2lEajY2TDlyMmlsY1NUZVpKRWxGM3VZV2Q2dlhFT3kweTVHYnhwZG5BRzMxUXZJTmJhcGY0S25RVDhyKzIyamI2ZlplbWhzNUlxajZPWlprL1NBbXVPVlFReFhzTUpZQ2FLMlMwa3E1WEI1dDMzRlE5Ly9wSlpXVWZqMjcwT1YyYStqZ250cTBaWjhXZkx4S255N2RJRytBejQ5SENzdDB6MzNQYXZUSWZycG83a1FOSHBTcjdsbXBxcWlza2MvbjB3OXZmMVNseDdWNzA2MFBCK3pMVTMrL1hXbXBDVTN1bHlTSHc2VVhYdnBFTDc2OHNHRXB6ZmJHV0FyZ3BQbDhLbHU1UXFublRsZkNtSEVxL09qRFZsVTMyU09VTVBaMFNWTHg0azhhdHJ2THkrVXVyMSsrTXVQQ2kyUlBTMWZCZTIrclpuZjlaOG90di9qcFNYZlpXMXQzMG5VQnRCM0JUb2lZTEhibGpMdElhUU1tTlZuRzQ2clR6b1ZQcXVySUhtV1BucXREcTkrVno5ZjhqNlZtcTEwNXAxK2lnNnZlMXJZUC9xYnVZeTlxOHJrb2NkMEdhTWlGdjlUT2hVK3BxaUEwUHdLRVFrUkNaa2Qzb1ZOejExVTF1OHhjTUNMaVV2MjJPYXBMMi9TQVBweDZiem1kOGtpYVpMWHFwb2dJemJYWjlKYlRxYytQVzZvdC9tZ1FVOUZPWDE1empyWjNPSmhnNStqc25sRFAyTWt2S3VOTE5JQTJxL0U1dGN5eHM5WDF6bzBZRkhEN2U3WHI5VW5kbHJaMjY1UmhMQVhRV2c2SFM3KzkvM21WVjFUTDVYTHI5bHN1YnJSLzArYTlLaXl1MElqaGZUVmllTk9yVnh6emkxOC9vNnpNWkRtY3JvYmc1ZmhRcDcyRUt0U1JHRXNCdEUzNW1sVktQWGU2NGs4aTJFazhZNExNa1pHcTNybGR0UWYyKysyUEdUQlFLV2RQVmRYV3pTcGM4UFVNZE0vUlorZW16NW9iOUxFSzNudTdWWDBERUJvRU95R1NPZXpjWmtPZHV2SUM3Zmo0bnpKWmJScHl3VjJ5eDZiSVhWZWwvSTJmTkZsSGtqS0dURlZxdndsS3pEbE5lNWUvclAxZnZLcTY4Z0wxR0grWkRNUGtWOTRXR1M5YlZPQVBscldsZVEwQmdkbHFWLy96YmxWTWFzOUdaYnh1aHphOTh3ZlZsaDV1NlpUYlRXUmlSc3VGMEt6bzFCNHlUSlltQTcxaGw5enJ0MjNUMncrcXVtaGZxTHZXSVlaZjhLTU9PVzczYm1raGJiL1E2OVV6ZFhWNjIrSFFSWGE3SmxxdEdtK3hOQXAyMG82R0s4VkJCREhCR0dnMlM1TDJCTkdlN2VpL0hlMXk1S2JOdVA3dUVCOEJRRWNLOVZoNlRMbTNWczlXTDJ0MXZhYUNuVnFmVTdXKytqbUxVeUlHdHFsdmVaNHliWEdGOXJNWVl5blF0WVZxTEMwcUxtLzQ4MW1UaHJXcHJiODgvSm9PSFM1dWE1YzZGR01wMExXRituTnAzY0VEY2hZWEtTS3pteUt5c2xWMzZHQlE5UXlUU2NsbjFkLzBYZlRSQXIvOXRwUVVkYi9tT2psTFMzVGczMDgzUExiQk1Kc2JucnVUT3YyOG9QdEpzQU4wRGdRN0laSzNkcjVpVW5zcVB0di95MzdKbmpYYTg5bnpTdTAvUWQzSFhDakRWUDlEYWRiSTJTcmR0MDZPeXNEclU5cGprcFF4OUZ4SmtpVWlSbjNPdVY0bGUwWnE3L0tYNUt3cVVaOXpycGZKWW05VVo5OFhyNmhrVC9NUFhUT1pyZXA3N3MxK29ZNGs1Vy80UkNhelRkRXBQWUk2NzJBNXEwdmxxcTBJdUMrU0dUdHRFcDg5V0gybjNDQVpKdTFlL0MrVjdQMnFvN3VFRUN2MitmUkVYWjArY0RwVmVjSWRpTGxIZzVoRDdSRHM5REtibFdJeXlTVnB1OGZUWW5uNzBWREp3Yk8rQUlTQldKTmQ4NkpHaGFUdDcwUlBiRlA5eFk1dElROTJBS0E5SE1vckNyZ2NXbUpDak14bWs0cUsvYjhEUHY2M1c1VFZMYVhaZHQ5NTFmL0d0Sk1wOTlIQ05Ycms4YmVDYWdzQU9rTEYycStVTXVWY3hZOGFFM1N3RXo5NnJHeEp5YW83ZEVpVm16YzIybWROU2xMdUQyNlZPU1pHbFNzMktYM21ITmxTVTJWTFNaTTFLVW5iN3Y2RjNCWDFJYjNqU0lGMjNQZHJTWkpodGlpcVZ5OTVxcXBVZHpoUGt0VDM3dC9LbnBiZWptY0xvQzBJZGtMRTUvVnE1NktuTkdqMnp4U1prTkd3N2NES041Uy84UlBGWnc5U3pyakdVOVhOVnJ0Nm4vVWRiWG52b1lCTHN2V2M5RzJaclkyRG02U2VJMVc2YjYyS2Q2M1Vsdi85UmYybS9hRGhlVDU1YTk5WHdlYkZ6ZmJURWhHamZ1ZmVySmcwLzFCSGtycU5PRi9kUnB3ZjdHa0hiZSt5bDNSazZ4Sy83YmFvQkptdEVZMjJWUmZ0MCtaMy85aGtXOWFJT0EyLzRnRy83U3YvOVlPMmR6VE1wUFFkcjU0VHI1SnhkTG1zUHVmY29QMWZ2cWI4VFF2YjNMYlphbGYzc1JjcmI5MzdjbGFWdExrOW5Mdy9Sa2UzWE9pb3hLUGh5bFNiVFJPczFtYkxmdXB5NlgvT3BwK0ljNTZ0Zmc3T1dyZTd4ZVhWYkpJTVNXNUpMVWRBQU5EeFlvd0l6WXNjR2JMMkQzdktkVWZaSzYycTA5K1NvYnZqWjRlb1J3Qnc2dnpwL3U4cE5TVmVjeS85OVVuVlA1VFgvTU81TTlLVFpEYWJXaXhYRW9LbDNRQ2dQVldzWGFPVUtlY3E3clRoS25qbnpaWXJHSVpTcDgyUUpCMzU0SDkrdXlOemVzaVdVcjhjZjhMWWNaSWtkM21aSEVjS1ZMVjFzOXlWZ1crNnRpWW1xT2N0dDZ0aTdScnRmL3FKa3p3YkFLRkVzQk5DSG1ldGRuejhEdzJlKzNONVhJNzY1K2tjWFJxci9PQm1sUjNZcUlUdVF4clZpVW5ycGU1akx0VCtGYTgzMnA0NWJKcml1ZzN3TzBabC9rNFY3MW9wU2FvdTJxL043L3hCL2FiL1VGVkhkdXZnNm5lYTdWOVVjbmYxbmZJOTJXT2J2enNxRkR6T21vRGJJeEw4bDJHcnF5aVVyNW5aQmswOWw2aTVPaWRyMTZLbjI3M05wcmpxcWxwVnZ0dHBNNVE5K29RMVVRMURPYWRmSWxkZFpjUC9KeWZER2hXdmZ0TnVWblJ5anVLekJtakwvTDhTN25TZ1RKUC9zb3N0U1RBTUpSd05lWm9TMTh6K0FXYXp4bG5xLzhwWTBFejRjMHpFMGJicW1LMERJRXljVFBBaVNTOGszeEJVT2J0aDBUQnI5MWExblcxSmJIVi9BS0F6c3Rrc2NqaGNMUmRzd2syM1Bxd3hvL3FyVDY5dWV1blZSWDc3bi9yNzdVcExUZkNiTFdRWWhuNTA0MXh0MzNsSUh5MWNMWStuL2I4akFrQjdxdG0zVjBmbXY2ZVM1WjhGWGFmZzNiY1VPL1EwVmF6elg3R2xldnQyRlMzOFNIVjVlWExrSDVZai83QzhqcFlYVERkSHgwaVMzRld0KzIwS3dLbERzQk5peDU2bFUxdWE1N2YwMk41bC85SFFpKzd4bTZHU01YU3Fha29PcVdqbkY1S2srT3hCL2ovWVMvSjUzTnE3L0QrTnRqbXFTclQ1blQvSzYyNzZoMWZETUNsejJEUmxqWnpWc0F6Y3FlWnVJdGlKVFBSZmhzMVJXZFF3QXlXUVFNOFdrdFJzbmViNGZMNkc5VVpQVkx4NzFVbTFHVXBtYTRSeXo3aEN5WDNHQnR4ZnNQblROdlU3UG11Z2VrMit0bUVtbUQwMlJRUFB2MDFiNS85VkRzS2REdkh0eXBidk5JdzNEUDAyS2tySkpwTmVjVGowYmhCaFRGTVNEVU0zUjBiS2tMVGE3ZGJXSUpaaGl5VFlBWUJHa2t6UitsbmNqSTd1QmdDY2NoYUxXZkZ4MFNvNFV0cW1kdWJNSEsvVGh2WlNWSlJkVHovN1Fjc1ZKRjE5NVZSTlBXZWtUaHZXV3l0WGIxTnhTZUE3MHdHZzAvRDVkT1Q5OTFwVnZtTGRXbFdzV3h0d3Q2ZW1Xdmx2dmg1d1gzTWljK29meWVBc1BOTHF1Z0JPRFlLZFU2QWliMnZBN2M3cVV1My84blgxblBndHYzMDlKMTBsdDdOR2JrZTErazc1WHNEdzR1Q2FkMVZiNnIvZXVzZFYxMlJmNHJNSHFmdlllWXBLekdyRkdiUS9qNk0yNFBiSUFETjJ1cDAyUTkxT2EvMFBJV08rODFpcjYwaFM4YzRWMnZYcHYwNnE3cWtXblpxclBtZDlWL2E0MUlEN0Q2NTZXM25yZ3Z2U2N5S1QyYXFzVWJPVk9YU3E2aGZWK3BvOU5rVURadDZ1TGUvK1djNmFzcE5xSDZHVGFUTHA5c2hJSlI4Tk55K3kyNVZyTnV0anAxTmJnZ2hsanBkaU11bk95RWdsR29aS2ZUNDlVOWYwK0hLOG1LUEJUdUFJRndBNm4weHpmTkN6YjFyTEs1K09lQ3IwaDRyMy9mYmRHWGVlTXN6eHVxMzBaYjk5dVpZVS9TaDJpcnlFNUFEQzJJQiszV1VZaGtwTHEyUXltZVE5eVpVVkh2anp5M3J3M3VzMGQ5WVo4a2w2cG9Wd1o4N004YnJvZ2trcUs2L1MzZmYrbTFBSEFFNWdpb2lRT1RKS3JsTC9tM1lUeDU0dXFmNzVQVlhidHFqdTBLRlQzVDBBTFNEWTZXQ0YyNVlxcmx0L0pmY2EzV2k3WVRLcjd6azN5T3QxeTJTeCs5V3J5TnVxd3hzK2F0V3hiTkdKNm5YbU5RMHpMeHJ6NmVDcWR4cUZBRDNHWDZiMFFXZjVsU3cvdUVuYlBueTA0WFhXeUZuS0dqR3pjV3RlajlhOWNyZWMxV1VhKzkzSHBCT1dlR3B5eGs2Qy80eWRVODNyUGZrbEFrNFp3MUMzWWRPVk5YSjJ3SmxKUHE5SGV6NTdYa1U3dnp5cDVoTzZEMUdQOFpjMXUweGZ4YUd0Y3RXeFJuVm5Zak1NemJCYU5kZHVsMDNTR3JkYlg3cmRPczlxMVZpTFJXTXRGaDN5ZXZXUjA2bGxibmVMczJrR21jMjZPVEpTOFlhaEtwOVBmNnFwVVVXUVB5NzJOdGZQQml3TndaS0lBQkFLVmI0NkxhamIzT3A2d1R5WDUrcmlweVJKWnBrMHdkNUhac09rUlhYMU4vNjRWVDlPRm5yci8wNGRiY3RWcmlWWlN4MDd0ZEs1cDZFdUFJUWprOG1reXk2YUxFa2FPQ0JIeno1eGg1Wit2bEdmTHQyZ2Jkc1AxSytXRUtTYW1qcmQrOEFMK3VzZmJ0VGNtZU8xWXVWV2JkeThOMkRaTWFQNjYvcHJ6MU5wV1pWKzlkdC9LZTl3Y1h1Y0RnQ0VMV3RDZ2lLeXNoWFJMVnNSMmRtSzdKNGpXMHFxaWovN1ZJZGZmVm1PSXdWeUZoVktrcEltVFZaa2JrODU4dk5sUzBsUjd6dnVVdEhISDZwMjcxNjVpaGxQZ2M2Q1lLY1QyTFBrT2RsamtoV1QxclBSZHNOc2tkbnMvNS9JV1ZPbVhZdWZhWEs1c0tZNHEwdTE1YjJITk9DOFcyV0xTV3JZN3ZXNHRIdnh2MVN5OSt1MU9OTUduQmt3NUgybHdBQUFJQUJKUkVGVTFQRzZIZHE3N092bDM2eVJzY29ZTXNXdlhQSHVWWEpXbDlZdk14Zmd1UjBlWjFNemRqcEJzTlBNTW5hZFJlNzR5NVUyOE15QSt6ek9XdTFjK0tUS0QyMXBkYnZScVQyVVBYSzI0ck1ITjEzSTU5UCtGVzhvZitQSHJXNGZvWkZoTW1tUzFhcXpyVmJGR29hY2tsNTJPRFRmNlpSUDBuS1hTNFBNWnAxdnMybVl4YUpySXlKMHFjK254UzZYUG5LNVZIUkMrR0kzREYxc3MybTZ6U1pEVXJIWHF6L1YxdXJRQ2VXc2tycVpUS3IwK1ZRdHllSHp5WkRVMzJ6V1hKdE5rclNqbFRPRUFLQ2pWSG9kZXFObWRhdnFtR1FFRmV6WURJdk90UGZUek1oaFNqWEY2b2luVWtzZE8rVHkrWStSNTBVTVZYOXJoaTZJSEtsZDdrSXRkZXpRNTQ2ZHF2SzF2Qlk2QUhTa09aZmMwK2gxbjE3ZGROMDFNelI0VUs3MjdNM1htclU3ZFBiazRabzVZNXhtemhpbndxSnlmYlpzZ3g3NDg4dmFmeUM0cFg2S2lzdjEreis5Skx2ZDJtU29JMG1yMW16WHY1OWZvQzlYYnRFaFFoMEEzMkJKa3lZcmZkWmNtYU9pdnQ3bzg4bFpWS1NLZFYrcGVsdjl6VVk3N3Z1MURMTkZxZFBQVi9yTTJmTFUxbXIvazQvTDYzU28yeFZYS1hYNitYTGs1K3ZnQy8vdW1CTUI0SWRncHhQd2VsemE4ZkhqR2pUbjU3SWZGN2dFNG5IVmFmdUN4K1NxUGJtWkVuVVZSN1RsZnc5cHdQbTN5UjZib3BxU1E5cTErT2xHUzdxbDlwK28zQW1YQjZ5L1orbUxqWjZyMG1QOFpYN1BDUEo1dmNwYlc3L1VpTVVlcFVEY0R2OFpPeFo3dEN3Uk1hMCtwL2JtY1hYK0gwNE9iL2hJU2IxRysxM2Y2dUw5MnZuSmszSlVGclc2emR5SlZ5bzZPYWZaTXE3YUN1MWU4cHpLRDI1cWRmdG9QOUdHb1Y1bXN3YWJ6UnBtc2FqNzBWbGJIa2xMWEM2OTZYVDZoVFdiUFI1dHJxMVZsc21rbVRhYnpyQmFkYjdOcGhrMm0xYTYzZnJBNmRST2owZmpyVlpkWnJjcitXZ2d1OUh0MXVOMWRRRm42aGlHb2Z1aW94c1c2anRXNHRqclNwOVBpMXhoTUFNT0FGcGdNeXl5eTZJNnVSckNHRVBTZUh0dlNWS0ZML0FOSzhtbUdFMkpHS2h6SWdZb3hvaFFzYmRhejFZdjEyTEhWcmw4SHRrTWl4Sk1VZkxwNnpIMmR4WHZhb0ExVTJmWkIyaXNyYWV1aVQ1RFYwYU4weHJYUGkycDI2NzFyb09OeWdOQVp4RVRIYW5ldlRJMWFHQVBqUjAxUUwxNzFkKzB0M1hiZmozdzBIOVZXbHFwNTEvNlJDTk82NjJwWjQvVTJOSDlOVy91Uk0yYk8xSGJkeDdVSjR2V2FzbXk5YXF1L25ycDM1Ly81SEwxeUVscjhkakpTZldyVWp6K3Qxc2FiVDkzU3VEdy9hWmJIejdaMHdTQWRtVlB6MURmWC8ybXhYSkRIdmxIcTdZZnMrdWhQOGpyY0toNit6YlY3TjJqMm4xN1ZIdmdnTHlPcjhkYVcwcUs0a2VPVnRMRU0yVk5USktycEVUN25ueGNqaU1Ga3FSOWp6K3F4UEVUbERudkV2VzYvV2NxK3VoREhYbi9QZm00a1JQb1VBUTduWVRiVWEyUzNhdVVPV3hhcytXS2Q2MVFiVWxlbTQ3bHFDclIxdmwvVldyL2lUcTBkcjU4SHJja3lUQk15aDQ5dDhrKzVHOWFxT0pkS3h0ZXAvYWJvS1Nlby96S0hkbTZSSFhsOVlOL29LREc2M0hKNTNYN2JYYzdxclhpNlp1YTdIZGN0LzdxT2VucUZzT3ZZNXByNjVqazNtUFYrNnp2Tk5yVzFHeWl6c1JSV2FSZGk1OVcvK2svMUxHZjBZOXNYYUo5WDd6YThOK3p0Vm9LZFVyM3JkV2VwUy9LWFZkMVV1MmpmV1NaVEhyZ3VEQkZrZzU3dlZydWNtbXh5Nld5Rm1ieUhmSjY5VVJkbmQ1d09qWGJadE9aVnF2R1dTd2FiYkhvWjlYVkdtUTJLOWt3NVBENTlJclRxWStPenZvSnhPbnpxY1RuYXdpQmp2WEpJMm16MjYwWEhZNmdsMjREZ000c3k1eW8rK0l2YUhqdGtWZUdESm1Pam54cm5Qdjk2Z3kzZGRmdHNkTmxrcUhEbm5LOVhMdENTeDA3Rkd1SzBDT0pWNnJhNjFTMHlhWVl3NjU4VDNsRFBaK2tMYTdEMnVJNnJPZU01VHJUM2s5VEl3WnBuSzJYZXBpVDliT3lWNGwxQUhRYVYzL3JYQTBkbEt1TTlDVEZ4MGMzYlBmNWZOcXlkYi9lZS84TExmMThVOE9TYTE2dlY2dS8ycUhWWCsxUWJFeWt6anJ6Tk0yWU5rYjkrbVNyWDU5c1hYZnREUDN0c1RmMTJiSU5rcVMwdEFSbGRXdDZlZWdUdGFZc0FIUUdQcmU3SVVBSmhkcTllN1R0bmw4RTNKY3laWnFTSms2U0xhWCt1YzFlaDBPRkgzMm93Zy9mYnhUOFNGTHA1OHRVdlgyYnNxLzVybEtubjZmWUlVTzE1K0cveWxOVEhiSytBMmdld1U0SE04d1dwZllkcjh6VHBzc2VrOXhpK2JRQlp5cSsyMERscmY5UVJUdStEQmlRQk1OUlZhS0RxOTlwZUcyUFRWR3Z5ZGNvTnIxUHdQTEZ1MVpvL3hldk5ieU96ZWlyM0RQOFovVzRhc3AxYU0yN0RhOHRFYkYrWlR3Qlp1czB4eG9acTZ5UnM1VTJZS0trRTVaMTgvbDBZUFhiNmo3NmdvQjFXMktMVHZEYkZtZzJVV2RVZm5DekRxOWJvTFJCWjJudnNoY2JoVzVOTWN3V3hXWDJiOVZ4M0hWVjJ2L2w2eXJhK2NYSmRoWHQ2SkRYcS9WdXQweXFuNFd6MXUzV3daTjRqazJSMTZ0LzFkWHBUWWRETTIwMk9TUWQ4WHIxYkYyZEtuMCtmZXgwcWlTSVVPYkhWVld5U0xJWVJzTmZLTFUrbjdodkIwQlhjc0JkckIzdUF0bGtrY1V3eWF6Nm1aTGwzbHF0Y3U3Vmdqci9tYXliWEhsYTd6eWd4WTV0V3UzYzF6RExwdFJiSTdOTVNqZlgzMTFlN0szV2M5WExBeDYzMnVmUSszVWI5RUhkUm8yMDlaRFQ1NWFYV0FkQUo3SjEyMzVkZk1Fa2VUd2U3ZHRmb0oyNzg3UnB5ejZ0WGJkVFJjVVZ6ZGF0cktyVnUvTy8wTHZ6djlDUVFibWFjZTRZRFJtY3F6VnJkelNVdWYzTzV1OUVCNEJ3NXl3dTBvNzdmdDBoeDY3ZXZsWHBzK2FvZXNkMmxYKzFXdVdyVnNoVDIvVE56czdpSXUzNXZ6OHJkY1pNeFE0Y0pFOXRlUHgrQm5SVlJ2OEJBOFB5MitGelA1M2MwVjFvQTBPeEdYMlUzSHVza25xT2JISzVzcGE0SFRVcTNmdVZpbmV2VXVYaDdmTDVXdi9qcm1HMktHUElGR1dObUNtVDJScXdUUEd1RmRxOTVGbjVqdjU0SEpQV1UvMW4zT0szQkpza2JmL283eXJidjZIaGRkcUFpY3FkOEsxR1pXckw4clhoOWQrMjJEZXpMVklaUTZZb1k4aFVtYTEydi8wK3IxZTdQdjJYS2c5djE0Z3IvK0MzUDVnWk8zMm1mRTlKdVNOT09JZkhWYlovdlNUcHRFdnVsVDB1dGNWMlRwVVR6OGt3bVdTTFNaYWpvckRKT3ZiWUZNVm05RlZpemxERlpRMEtlQzBEOFhuZEt0aTBXSWZXemcrTFdVek51ZnJQbjNiSWNidDNhM25aQ0xUZGdiemcxbVFIRUo2NjZsaHFITDFacGJNc3E4WllDblJ0b1J4TE05SVRkYVN3WE42VHVObm9SR2F6U1I1UDI5dnBLSXlsUU5mV0ZUK1hHbGFyZkNleGhMcGhzY2puUHJtYnpWdkNXQW9FaHhrN3A0ZzlKa214bWYwVWw5bGZjVmtEWkl2eW55blNXaFo3bEZMN1QxQnEvd2x5MTFXcHNtQ25LdlByLzZrcE9kQVF4QVJpbUV4SzdqMVdXU05uTjd1MDJlSDFDM1JnNVZzNjl2U01oTzVEMU9lY0cyU3kyUHpLNW05YTJDalVrYVNvNU81KzVkeDF6VDhmS0RJaFErbUR6bEp5bjlPYkRDRTh6bHJ0V3Z5TXlnNXNsRFV5cnNtMkl1TFRaWTlObHRmbGxNZnRrTmZ0bE0vamtpVWlSa205UmlzcGQ3aGZIV2RsK0R4YzArZjFOZ3AxYk5HSmlreklVR1JpbG1MU2VpbzJ2YmVzVWZHdGJOU25rajJyZFdEMU84MEdSZ0FBNE9SMWxrQUhBTm9xdjZDMDNkb0s1MUFIQU1MUnlZUTZra0lXNmdBSUhzRk9DTmlpRWhTZlBWaVJpUm1LVE1oVVpHSTMyYUlUVzlXR3ordFIvcWFGY3RWV0tHdkVyQlpuV1ZnaVlwVFlZN2dTZXd3L1d0K3R1b3BDMVpVWHFLNzhpSTVzV3lwSFJhSE0xZ2lsOUIydmpLRlRtbDM2emVPcTA1N1BYbERKbnRWSHR4anFOdUk4WlkrWUpSbUdYM2xIWlpFS3QzNG1zelZDWG85VGhtRldiRVlmcGZRWjUxZldXZVgvd2Q4YUZhK2szSkZLN2pWS01lbTltejNYcXNJOTJyWG9HVGtxaTVvdEo5WFBWcWwvRGsxd2ZGNjNhaXRDdDdacGV6QlpiRXJJR1NaYlZJSnMwZkgxLzQ1TlZtUkNac0JaVk1IeXVwMHEydkc1RG0vOGhFQUhBQUFBQUFBQUFEb3BncDBROEhwYzZqN21BbGtpWWs2cWZrWGVOdTM3L0dYVmx1Vkxra3AyclZMTytFdjlsZ3hyam1HeTFJZEtDWmx5VkpYbzBKcjNGSjNhUXdQT3U2M0ZrS2d5ZjRkMmYvWjh3NC83OXRnVTlaejBiY1ZsOWd0WXZycHdueXJ6ZDJqb1JjR3RDVnBkM1BnQnc5YklPSjEyeWIwQlp3RWR6K2Z6S24vRHh6cTQraDM1dk1FOXdhUGk4RFo1WEk2Z2x4OHIyNzlCUGsvbnZ1dkE2M1lwYS9oNWlrenMxaTd0MVpYbHEzRG5GeXJjdWxSdUJ3KzlBd0FBQUFBQUFJRE9qR0FuQk55T2F1MWY4YnA2blhsTnErcFZGdXhVL3ZxUFZIcjArUzdIT0d2S3RQT1RKeFNYMlUrWnc2WXJQbnRRcTlvOThPVnI4bnBjcWk3Y3AwTmZ2YWVjc1JjMTJlOERLOTlTNGJabGtud3l6QlpsRHBtcWJzTm55R1FKSEl4VUhkbWpiUjgrSW50c2lqS0dUZzJxUHljdTErYXFyVkRlK2crVlBYSjJrM1VxOHJacTN4ZXZxclkwTDZoakhPUHp1RlY1ZUxzU2NvYTJXTGE2Y0s5MmYvWjhxOXJ2R0Q0ZFd2T2Ura3o1M2ttMzRLcXRWTW51VlNyYSthV3FpL2ExWTk4QUFBQUFBQUFBQUtGRXNCTWlSVHUrVk5xQU14V1QxclBaY2o2dld5VjcxeXAvdzhjdC9zQmVjWGk3S2c1dlYyUmlwaktHVEZWeTd6RXltYTNOMThuYnBwSzlYelc4enQvd3NlVHpLV2ZjeFEzYnZCNlhDall1Vk43NkQrVngxalpzVHg5d3BySkh6UW00OUpva2xlNWJxMTJMbnBIWDQxSk44UUU1YThwYWZIWlF5ZDZ2VkZmaC94QzB3K3NXS0xuWGFFVW1aRGJhWGxkeFJBZFd2S0hTZmV1YWJiYzVGZm5OQnp2SFFvNERLOStVMTlONGJkSDh6WXRrc1VlZjlMRkRwV1R2V3RXVUhsSlVZbFpRNVgwK3I2b0w5Nm44NENhVkhkeFUvLythajdYOUFRQUFBQUFBQUNEY0VPeUVqRS83Vjd5bVFiUHU4TnZqY1RsVWZuQ1RTdmV0VmRtQmpZM0NsR0RVbGg3V25zK2UxNzdQLzZ2NHJFRks3SEdhRXJvUDhWdjZ6ZWZ6YXYrWHIvclZ6OS80aVN3Uk1Vb2ZPRmtGV3o1VndhYUZjdFZXK3BmYnRGQlZoWHZVYzlLM0d3VXVQcTlYQjFlL3JjUHJQNUtPZS9CdjVlSHRTdTQ5dHNsK095b0t0WGZaZndMdTgzbmQycmY4WlEwNC96WkpVdFdSM2NyZjhMRks5cTF0Y3dCUnRIMjVxZ3YzSGoxUS9mT0x2QjZYUEs0NnVlc3E1WEU1bXF4YnNHbFJtNDRkT2o3bHIvOVl2U1lIbmhYbWR0U291bWlmcWd2M3FxcHdyNm9LZHNydHFEbkZmUVFBQUFBQUFBQUF0RGVDblJDcUt0aXQ4b09iRkJHZnJ1cWkvYW91M0t2cW9uMnFPckxIYjJiSXlmQzZuU3JkdDFhbCs5YktNRXlLVE1wU2RISjNSU1ZuS3lxNXU2cUw5cXVtNUZEQXVnZFh2YTI4dFIvSTYyNDYxSkRxbDFyYitOYjl5aGt6VCttRHp6b2FLcjJncXNJOWZtVXI4cllxSWVjMFNUNzV2Qjc1dkI1NVhBNjVIVldxUHJKWGg5Yk9sN3V1cXNsalZSemVydjFmdnE2cUk3dFZkV1IzME5mQjUvUEtWVnZSNUg2M28wYVYrVHVEYmk5Y0ZPOWVxWXdoNThqamNxaXVva0IxNVVkVVYxNmcydExEcXFzbzFQR2hHd0FBQUFBQUFBQ2dhekQ2RHhnWWxyLytQdmZUeVIzZGhlQVlScGRaOGlvNnBZZHFTZzdLNS9WMGRGZUFWcm42ejU5MnlIRzdkMHZya09OKzB4ekk4MS9lRVVEWHdWaDZhakNXQWwwYlkrbXB3VmdLZEcyTXBhY0dZeWtRSEdic2hGb1hDWFVrdGZnTUlBQUFBQUFBQUFBQUVGcW1qdTRBQUFBQUFBQUFBQUFBZ2tPd0F3QWg0dXRDTS9ZNks2NHgwUFh4UGc4OXJqSFE5ZkUrRHoydU1kRDE4VDRQUGE0eEVEeUNIUUFJRWFmYjNkRmQ2UEs0eGtEWHgvczg5TGpHUU5mSCt6ejB1TVpBMThmN1BQUzR4a0R3Q0hZQUlFU3FxK3M2dWd0ZEh0Y1k2UHA0bjRjZTF4am8rbmlmaHg3WEdPajZlSitISHRjWUNCN0JEZ0NFU0UxdHJSd09aMGQzbzh0eU9KeXFxYTN0Nkc0QUNESEcwdEJpTEFXK0dSaExRNHV4RlBobVlDd05MY1pTb0hVSWRnQWdSSHcrcWJpc2tnOStJZUJ3T0ZWY1ZpbVczd1c2UHNiUzBHRXNCYjQ1R0V0RGg3RVUrT1pnTEEwZHhsS2c5U3dkM1FFQTZNbzhIbzhLUzhvVUZSbXA2T2dJMlN3V0dZYlIwZDBLU3o2ZlQwNjNXOVhWZGFxcHJlVURIL0FORWs1amFjK3NkSDE3empuYWRTQlAvL25ma2s3M0FGakdVdUNiSzV6RzBzNk9zUlQ0NWdxbnNaVFBwVURYUnJBREFDSG04MG5WTmJXcXJtRktNUUNjckhBWlMrLzQ3anlOR2RwSFk0YjIwVHNMdjlUbW5mczd1a3NBMENCY3hsSUE2TXpDWlN6bGN5blF0YkVVR3dBQUFOQk9vaVB0RFgrT2lyQTNVeElBQUFBSUhUNlhBbDBid1E0QUFBQUFBQUFBQUVDWUlOZ0JBQUFBQUFBQUFBQUlFd1E3QUFBQUFBQUFBQUFBWVlKZ0J3QUFBQUFBQUFBQUlFd1E3QUFBQUFBQUFBQUFBSVFKZ2gwQUFBQUFBQUFBQUlBd1FiQURBQUFBQUFBQUFBQVFKZ2gyQUFBQUFBQUFBQUFBd2dUQkRnQUFBQUFBQUFBQVFKZ2cyQUVBQUFBQUFBQUFBQWdUQkRzQUFBQUFBQUFBQUFCaGdtQUhBQUFBQUFBQUFBQWdUSVJ0c09Od2VUcTZDd0RDQUdNRkFBQUFBQUFBZ0s0a2JJT2RnMFUxSGQwRkFHR0FzUUlBQUFBQUFBQkFWeEsyd2M2bkcvSTd1Z3NBd2dCakJRQUFBQUFBQUlDdUpHeURuU1ViRG12cmdiS083Z2FBVG16cmdUSXQyWEM0bzdzQkFBQUFBQUFBQU8wbWJJTWRyOCtueCtkdkpkd0JFTkRXQTJWNmZQNVdlWDIranU0S0FBQUFBQUFBQUxRYlMwZDNvQzFLS3gxNjhKWDFPbk5vcGlZUHpWQjJTcFRzVm5OSGR3dEFCM0c0UERwWVZLTlBOK1JyeVliRGhEb0FBQUFBQUFBQXVweXdEbmFrK3BrN2k5Zm5hZkg2dkk3dUNnQUFBQUFBQUFBQVFFaUY3VkpzQUFBQUFBQUFBQUFBM3pRRU93QUFBQUFBQUFBQUFHR0NZQWNBQUFBQUFBQUFBQ0JNRU93QUFBQUFBQUFBQUFDRUNZSWRBQUFBQUFBQUFBQ0FNRUd3QXdBQUFBQUFBQUFBRUNZSWRnQUFBQUFBQUFBQUFNSUV3UTRBQUFBQUFBQUFBRUNZSU5nQkFBQUFBQUFBQUFBSUV3UTdBQUFBQUFBQUFBQUFZWUpnQndBQUFBQUFBQUFBSUV3UTdBQUFBQUFBQUFBQUFJUUpnaDBBQUFBQUFBQUFBSUF3UWJBREFBQUFBQUFBQUFBUUpnaDJBQUFBQUFBQUFBQUF3Z1RCRGdBQUFBQUFBQUFBUUpnZzJBRUFBQUFBQUFBQUFBZ1RCRHNBQUFBQUFBQUFBQUJoZ21BSEFBQUFBQUFBQUFBZ1RCRHNBQUFBQUFBQUFBQUFoQW1DSFFBQUFBQUFBQUFBZ0RCQnNBTUFBQUFBQUFBQUFCQW1DSFlBQUFBQUFBQUFBQURDQk1FT0FBQUFBQUFBQUFCQW1DRFlBUUFBQUFBQUFBQUFDQk1FT3dBQUFBQUFBQUFBQUdHQ1lBY0FBQUFBQUFBQUFDQk1FT3dBQUFBQUFBQUFBQUNFQ1lJZEFBQUFBQUFBQUFDQU1FR3dBd0FBQUFBQUFBQUFFQ1lJZGdBQUFBQUFBQUFBQU1JRXdRNEFBQUFBQUFBQUFFQ1lJTmdCQUFBQUFBQUFBQUFJRXdRN0FBQUFBQUFBQUFBQVlZSmdCd0FBQUFBQUFBQUFJRXdRN0FBQUFBQUFBQUFBQUlRSmdoMEFBQUFBQUFBQUFJQXdRYkFEQUFBQUFBQUFBQUFRSml3ZDNRRUFBQUFBWGR1TVNhT1VuQkNyUFFjTHRHbm5mcFZYVnJkTHU4Lzk0WFlaaHFIOHdsTGQ4YWRuMnRUV2xiTW1hL0xZb1pLa1BRY0s5SWVuWHBQUDUydVBiblpLMzdUekJRQUE0ZUgxaCsrU0pCMHNLTmF0di85bnMyVlRrK0kxYWZSZ3ZiRmdlWk5sb2lQdGlyRGJWRnhXNmJldlgyNldFdU5qNVBGNHRXcmpEdG1zRmtWSFJxaTBvaXBnV3pGUmtjcnBsaXBKMnJYL3NCeE9sMThad3pEVUxTMUprWGFiZHU0LzNHei9tM0xXdUdFNlo5d3cvZWFSRitWdHcrZXppYU1HS3lZcVFwTDB3V2VybTl6V25COWZNMWRIaXN2MHllZnJWRkJjNXJjL3dtN1RQVGRmSVVsYXZXbW5YbCt3ck5uMjRtS2k1UEY0VkYzcmtGUi92YVpQSENsSjhucDlXckJzVFpCbkI0SWRBQUFBNEJ0dTdWdVBuSFRkNFJmOHFObjlobUhveDFmUFZVWnFvaVRwaHJzZjFzb05PMDc2ZU1jYjFyK25wUG92MlcweGNsQnYvZVE3ODJRMjF5OW9FQnNkSmJ2TnFqcUhzODE5YkkyMi9IYzRadStoSTdyZ0IvYzFXNmF6bkM4QUFNQ0pldWRrU3BMTVpuT3o1V2FmUFZZL3ZlNGl4Y2RFeWVGdzZYK2ZyZ3hZN3ZLWmszWHpGVE8xWk5WRy9mR3AxM1c0c0tSaDMzVVhUOVAwaVNQbGRMazE5cExiZE1kMUYrbThNMGZweVZjLzFJdnZMSmJiNDJuVTFzaEJ2Zlh3cjc0dlNicjRsdnY5Z3B0dWFVbDY5VzkzS1RyU3J2S3FHcDEvd3owTkFVYXdmblRWYkYxMzhUUkowb0g4UWozNXlvZXRxbis4bjM1M25uS3owaVI5SGVJRTJ0YVUxS1I0WFQzM0hKbE1KdlhMemRadkhuM1JyNHpWWXRiNWswZExrandlVDdQQlRuWjZpaDY1KzBiVjFOYnA1dC8rWGVWVk5ZcUt0T3ZCbjF3clNhcW9xaUhZYVFXQ0hRQUFBQUJ0WnJkWmRmSDBpWDdiMDVMakcwSWRoOU9sZnJuWjZwZWIzV0o3TDc2N3FObjlKdFBYcTBxM1phWkpibGFhSHZyNTlRMGhoeVFONnQxZGYvbjU5ZnJ4L1UvSTZYS2ZkTnVkMFRmdGZBRUFRTmZTTHpkTFA3ditJbzBlMHJkaDJ6MC91RUxydHU3UndZS2lSbVh0TnF1dW5IV1d6R2FUK3VaMlUxRnBlYVA5dFhYMU43VllMR2JGUkVWcTFPQStpb21LMUczWFhLQlpaNDNWVlhmOE9lQ3NuT1AxekU1djlIclgvc01hMWo5WDhURlJ1dmJDY3pWL1NlUEFxYUNvVERWMVRZYzk3eTFlcWF2bW5DMjd6YXFiTGo5Zkt6ZnMwTm90dTV2dFE2aGNPSFc4VENhVEhFNlgvdkh5ZkVuU0k3KzZVWk5HRHc1WWZ2WTU0elQ3bkhHTnRoMS9FOWdQcnByVmNMMmUvTjB0K3Q0OWp5ckNabTNZWDFiUlByUDZ2eWtJZGdBQUFBQklrZzRWRk91SDl6M2VZcmxINzc1SldlbkpqYlpGUnRoMXgzWHptcTFudDFsYkxIUE04Y0ZPU3pOWmVuWFBhTEpNY3pPS2V1ZGs2dkZmMzZ6RXVCaEowdXNMbG1sd254NGEwQ3RiWjR3WXFILzg5b2U2L2NHblZOYkVjaHloVWx4VzJmRGxPVmkvdlBHeUZzdDAxdk1GQUFCb1NVWktvbTY4L0h6Tm1USk9Kc05vMkw1cHh6Nzk5ZG0zL1VJZFNicDQra1FsSjhSS2toNTY1azI1M0kxbjROUTY2Z01XazJISTRYVHFzdHNlMUUxWHpOUzE4NmJxdzZWcjVBcmlocGMzSC8xVmsvdHV1SFM2YnJoMGVxTnR0ejN3cEJaOXViN0pPbnNPNXV1Zi8zMWZ0M3g3amt3bWszNy80NnQxNlk4ZkNHcm1UM0pDck54dWo4cXJhbG9zZXlLVFlUUmE5czFtdGVqUzh5WkprbDZldjBURlpSV1NwUHlpVXUwOWRLUlJ2V1BMMDFYWDFLbXd0S0xKWTl6MzJFdkt5VWpSNEw0OTFDODNTM1BPSHF2UDEyNXQyRjlXeVdmUTFpRFlBUUFBQUNCSlNrdE8wRjkvOGIyZ3lvVzdpYU1HNjRIYnIxRnNkUDB5Ymt2WGJOYjkvM3hGOFRIUmV1cDN0NmhYOXd5TkhOUmIvLzNybmJybmJ5L295L1hiVGxuZktxdHJ0V3pOWnRtUHU0T3hLVTZYVzRjS2lsc01kanJ6K1FJQUFEUWxJeVZSMzVrM1ZSZWVlNFpzMXE5L3lqNlFYNlJIWDNoWEM1WjlGWEQyZG5SVWhLNi9wSDVKcytWZmJkSGlGUnRrdDFubGNMcGt0WmlWbkJpbjZNaUlodkkvK05Zc3hjVkVLU1V4VGhWVk5mclc3TE4wMWV5emROYlZ2OUI5dDF6bE54UGx0YVBQQW1vdlA3aHlsdUppNmorbi9mSHAxelZ6OGhqMXpzbFVWbnF5ZnZMZGVicjNzWmVhckJzWllkTlB2enRQczg4ZXAzKzk4WkVlZjZsMU53aVp6U2E5OWVpdnRITGpEcjJ4WUxrMjd0aW5pNlpOVUVwaW5BcUt5L1RFZjkvWC9iZGRvM0duOWRlSFM0TmZLdTBYZi9sM285YzFkUTdkZXY4VGV2SFBkK2psL3kzUmMyOHYxSWlCdlJ2Mmx6SmpwMVVJZGdBQUFBQklxbDhqKzlpYTI2MVZWbEhWYUhhTTNXYlZLLy8zYy9Yb2xpYVB4NnViZnZ1WVZxemYzcWIrbFZWVzYrWC9MWkVrUmRpdHV2YkNxWktrZ3VJeXZmblI1dzNsTHA5NXBoSmlvd08yRVdHMzZVZFh6ZGFWc3liTE9IcTM1OUkxbS9XVEI1K1N4K05WU1htbHZuUFgvK21SWDMxZncvcjNWSHB5Z3Y1NTd3LzF2OFVyOWNpTDd5cS9zTFJONXhDcy83dnJlK3FYbTlWaXVaYWVxUk11NXdzQUFCRElHU01HNnJMenoyeDR2VCt2VU0rOHNVRHZMVnJwOXd5YzQ5MTArZmxLakl1UjArWFdnMCsrcW1rVFJ1ak9HeTdXd2kvVzYrTHBFL3pLSC90Y2VhTGp3NlJBenYvZXI1VjNwRVIzM1hpcExwMVJQOFBsclkrLzBHOGVmVkhkMHBKMDNjWFQ5T2dMNzZrMHdJem96TlNraG1mK3pKMHlydUhtcVFlZWVGVVBQUEdxbnZyZExmSjR2S3FzcnBWaEdFMHVQMXpuY0duY2FmMWxzMXAwOGZTSmV1clZELzFtSnpYbjdMSEQxRDB6VmQwelU5VzdlNlorZlA4VCt2N2w1MG1TL3ZqVWF4clVKMGZuVGhnaFNWcTNkWTh1bWVHLy9MSlVINlpGUjMwZGxrWFliSktraExnWUxYN3VnVVpsYjcxNmptNjllazZqYlpQSERHbDJwbjVsZGEwbWZldG5RWjlYVjBld0F3QUFBRUJTeXlIQk1XODlkbmVMQWRCdDExeWdIdDNxeTVqTkpqMXhiOU5Mb2gydnVhWFR5aXFxRzVZb1M0cVBiZmdDZnFpZ3VOSFNaVE1tamZJTGRnekQwTGxuak5EdDExN1E4TXdmU1hydHcyVjY0SWxYNVBGNE5XbjA0SVk3TjYvLzFjTzY0N3FMR3I2NHpqeHJqS1pOSEtuNW42N1U4Mjh2OUh0WWJtZnpUVHRmQUFEUU5iM3gwWEtOR05SYkEzdDMxOU92ZnFnUGwzMGxyOWZiYkozaEEzdnB5bG1USlVrZmZMWmFNVkdSdXZYcXVVcUtqOVhwdy9zSHJKTmZXS3JEUlNVcUxDay8raytGQ2t2cW44bXpkTTFtbFZaV2E5U2czaHJjdDRjazZaMkZYNnFzc2xwVk5YWHFsNXVsaTZmVmgwV0hDMHYwcDJkZWx5VDk3THFMZE5hNFlabzJZYVN1dnZNdjJuTXd2K0Y0MmVrcGV1K2Z2MVpSYVlXZWYzdWhYMzlXYmR5aGY3dzhYeDh2WDl2d09TdytKa3B6cHB5dU1VUDc2dGJmUDlFUTlQaDhQcjJ4WUxsdStmWWNKU2ZFYXZyRVVYcHY4WXFnci9FVlI2K1ZKUDAvZS9jWkhVWFZCbkQ4djd2cHZkSkQ3NTJFM25zSDZTSmRRUVRwaW9oU2xLN1NYZ1FFUVVBUUVFR0tkS1IzUXU4bEJFZ2dDWVFBNlQyNyszNVlNbVJUTnhCRTVQbWQ0ems3OTk2NWMyZnd3MHllZTUrN2V1c0JPamFycGJ4TFR4dlpCNHZucThodit3ZXg4L0Fabzc3dGJhMDV1dVlIQUxZZDhHYkNqNnROdm01MlJieEVpcm4vTWduc0NDR0VFRUlJSVFESW45dVZMUXNubU5RdU0yMGJWcWQ3bS9xWnRubFZGaFl2UG1WTXlYL2VzMTFEUm4vMFluK2ZtTGg0Wml6WndMWUQza3JabUFGZDhNampCaGdDVE5NVy84SHhDemNZUCtoOTNKd2RNRGZUOEY2VG11dzlmdUcxQnpxNmpmek82UGlyZ1YyVjJhbzF1bjJXNVVhK2I5djlDaUdFRUVKa1pOS0N0V2gxdWd4WHJLUldzMUlwMUdvMUFPMGIxNkI5aWpScWt4YXNKVjh1VjU2R1JWS3VlRUVHZjlBYWdMRnpmdVhpamJ2cDlyZm4ySG4ySER2UHJ6TkdLV1dydHV6SDkvNURMQzNNbVRxeU4ycTFHcDFlei9qLy9VWjBUQnp2TmFsSnd4b1ZBYmh6L3lGK2djRkdmVllzWFJoQWVlZEt6K0oxdTR5TzUzejFNVjdsaWdOUXYybzVEcCs1cXRSdFBlRE5rQjV0MFdqVWRHOVQzK1RBVHFraUJaUStBNEtmc1AvVVpTcVVMS1RVVzFsYXZMaitpczFzU3JXblVNcjlqaHJYckVTRlVrV002dThGUE9McnVTdjVZK2VSZEs5Zm9XUmh5aFl2Q01DNWE3NzQrZ2VsYWRPaGFTMHNMY3lKakk0MTZaN2VGUkxZRVVJSUlZUVFRZ0N2bG9vdFdlMHFaZmhtYUEranNvNURwMlo2em9JSmc3TU1GcVZtYldtcC9JNVB6RHpJQWJCdXh4RzFaR3AzQUFBZ0FFbEVRVlNhMS9Ha1lxbkNuTHg0a3g5KzJValE0NmVZbTJreVRWVnh5UHN5WjY3NE1PajlWblJ2MDRCdEI3MDVkdjU2dHNiNk1sTE9ma3pOZS8wY28rUDBWam05YmZjcmhCQkNpSGZYK3YrTlRaT0N0bkQrWEptbTVjcEk1UTdET0hEcU1vTzZ0MDVUdDJYZktjNWN1UTNjQnNBc1JVQ2xVcWtpdURrNWtNZmRtYnp1THVSMWR5YVB1d3QvN2o3R3ByMG55Si9ibFVxbFh3UXQzbTlkbitrL3IrZTd6L3NaamYzSDhZT3d0alJYQWt1eGNRbE1uTDg2VFZDcWN1bWl5dS9yZHg2WWRHOGJkaDlUZ2pCOU96WTFDdXc4Q1kzZzZObXJOS3hSa2ZJbENwbVUwaGZndzA0dlV0Q3QybklBblU3SGxWdCs3RGgwaHNqb1dMcTJySXRHbytiSTJhdWN2SGd6MDIrRjFLbllBQklTRTRtTlMyREdrZzNwbmpQanM3NUtZR2ZWbHYxRzk1U3NROU5hZ0t6WVNVMENPMElJSVlRUVFnamcxVk94MWZVcXgrd3YrNmVaZFhqL1lVaW0vV1VuQjNneXV4UWZqWEh4Q1ZtMlQ5SnFHVHQ3QldXTEZXVGZ5WXZLSHdwTXVlZm9tRGhtcjlqTTd6c09FeDc1ZG16cStxN2RyeEJDQ0NGRU1oKy9RRDc2K244OEM0OWs1cGorbENpVWo1Qm40Y3o1ZFRNTnExZWdmdFh5NU0zbFl2UStPNnBmaDNUN0tsd2dOd0NkbTlkUjlpc0U2TnF5TG1abUdteXNYMHcyVXF0VTJLWTRCcGkyK0ErU2tyVE0vT0lqNXE3Y1F0Qmp3NTQ2eVFFYW5WN1A1VnQrSnQzWDNoTVhHTld2QTdsZG5mQXNXNHl5eFR5TWdrSi9IZkJXVmdtbHQ0OVFhaDU1M1duK2ZPK2NwMkdSL0xYL2xES21jZjlieFNmdnQwS2pVUk9ma01nUFN3M3A1VHc3amNERjBjNms4WUloNEpRUmxVcUY1L1BuQUJEeUxKeFpYL1puMGU4N3VmTjh0YmlaUm9QbDgxUndzbUxIbUFSMmhCQkNDQ0dFRU1DcnBXTHp5T3ZPdks4SG90R28wOVNkMnpndjIyUFJhTlJwenN0bzVtYnpPcDQwcitPWmJqL0o3U3QzR0ViUTQyZkt4M1JXVWw4bk5pNkJXdDAvTituY25CQWRFMmUwMHVuanJpMXAzYUFxQU8rUCtwN1BQK3hJd2J6dWZQYmQwZ3o3ZUp2dVZ3Z2hoQkR2cm8xL244RGQyUUdBQVYxYkFCQVdHYzJmdTQ4cGJWclU5Y1Fqcnp1SlNWcCsrK3RBbHZ2c25MOStoNkU5MjFLaVVEN0FrSUl0SWlxRzBrVTk2TlM4ZG9iblJjZkU4ZmhaR0lsSldpNWN2OE81cTdleHQ3V21XNnU2YWRxMmExU2RSYi92NUdsb0pNL0NJM0cwdDZWZG8rcEsvYStiOS9IMzhmTXNtemFDQ2lVTFU2OXFPZDRmOVQwUlVURVU5Y2dEZ0s5L0VGRXhwZ1VzdEZvZEczWWRaV2l2ZGdCMGJsR0g2eit0VStxUG5yMUdXRVFVVGc1MnRHNVFsYWlZdUV6N0c5eTl0Ykt5YU5WZis0MVMvVllvV1ppUHV4bitMWmFzMzAxQThCUEE4QjJ3YmRGRWs4WUxtZStmV2FsMEVYSzdPZ0dHQU5Ec3NRUEk2KzVDcmNwbEdEdDdCVWZQWHNQZTFscHBIeEV0SzNaU2tzQ09FRUlJSVlRUUFuaTFWR3hQUXlOUXFRMnpHUGNldjBESkl2a3BsTy9WMHJxOXkzUjZQZmNDWHVSaWowenhJV3RwWVViVjhzVlJxOVY4MUtVNW83OWY5aWFHS0lRUVFnaVJJMUx1djZJRWRpS2lXYkJtdTFMdS96Q0VLY043WVc2bUlTb21sdVViOTJiYVo5TmFsZW5mcFRrQWwyN2VJMTh1Vjc3OHVBdlJNWEZjdi9PQWg0K2Y4VERrR1QzYU5VU3RVbkhteW0wKy8vNFg0dUlUK0dIMGgxU3ZWSXJGNjNaeCtNeFZSdlJwajUyTk5YcTlYbG0xYysyMlB6dVBuR1BOdG9NQWxDMWVrQVVUQmluWDM3enZKRCt1MnNyVWtYMm9VTEl3WU5pcnh6L29NYTNxZVNuOW5MN3NrNjFudGZYZ2FUN3QyUmExU2tYTGVsV1p0WHdUc1hHRzFldEpXaTEvSDc5QXQxYjFzTE94eHM3R090TytXdGIzQWlBc0lvb051MTRFMFhLNU9qRm43QURNTkJxMFdoMGVlZHhaOU8wUUN1UjJaZVNNakNjVlpWZWY5eG9ydjlmdk9rcGtkQ3hqQm5URzF0cVNlZU0rNGJzbEd6aDkrWmJTUmxic0dKUEFqaEJDQ0NHRUVBSjR0VlJzTVhIeDNBOEtJZVJaT09Qbi9jWWZjOGNxZGZWNmpzbTB2elV6djZCZ1BuZWpNcjFPbjJiRDJHUVc1bWIwNjlUVWFMUFdaK0dSckUveFFmcXFWbXd5L21OQlFtSlNqdlg5cW03ZEMyVDJpaTE4MGI4VGdZK2U1a2lmLytiN0ZVSUlJWVRZZWZnTUgzWnNTbEdQUEF6dDJaYmIva0VjUFhzdDNiWnV6ZzVNLzZ5dkVqeXBWTHFJc2o5T3J5OW1HUVdNR2xRcmowZGVkL0xsY3NIQzNJeDU0d1pTcFV3eEFKclVyTVNCVTVmSWw4dXdXdjNJMldzMHFGWWVnTWsvcmVQV3ZRQUEyalNveHNRaEh5Z3B3LzdZZVlUdmY5bkkyRSs2S2l1dWIvc0hLZnZNMUs1U1Jybit5WXMzVGJyLzVuVThPWFQ2TW8rZmh1Rjk2UmExS3BjbU5DS1NBcm5kdU8wZnBMVGJmdWdNTlNxVll0Mk9JL1IrcnpINWNybGsyT2V3S1l2cDFiNFJweS83RUJNWHI1U2JtMmx3ZDNFRURLdm9PelN0Q1lCT3B6TjZSL3prbXdWNFg3cEY1K1oxY0hHeTQvSFRjUDdhZjRxdUxlc3lidEQ3bWQ1UDlZb2xhVnl6RW1CSXk3eGwveWtlUHcwaklUR0o4WVBmSnl3aWlxcytmamphMnlybnlCNDd4aVN3STRRUVFnZ2h4RHVvVVkyS3pQM3FZNk95bDlta05tV3FzN1hiRDdIMWdMZFJHZ2NBalVhVDNxbUtGUEVaaFU2dlovRzZuZW0ySHpPZ2l4TFV1WGpqTHBYTEZNWEYwUjZWQ2hiOW52NDUyVFZ2MWRZYzZlZGxaZmJ2NEwxK2p2SzdiOGNtL1BUN2psZSszcHUrWHlHRUVFS0l6R2kxT3FiOHRJNWwwNGFqVnF1Wi9lVUFKaTFZeTQ3RFo5SzBmUklhd2JPd1NQSzRPeXRsMGJIeFBIZ1l3dU5uNFVadHIvbmV4eU92Ty9senUvTEgzTEc0T3RrRHNQV0FOOTh1V0F2QWJiOUFxcFl2d2ZhRDNrcGdSNnZWNG1Cbnc1Z0JuV25iMEpCK1RhZlRNZSszcmF6ZWVwQkpRM3ZRcm5FTkFCNkZoREprOGlMaTRoTlFxMVRVOFNvTEdDWkduYjE2Tzh0N3Q3VzI1SWN2UGlRaUtvYmR4ODd4eTRZOXJOMStpT1BucnFQVDY0M2FYcjUxanc1RHBxTFg2M20vZGYxTSt6MSsvanJIejE5UFV4NFkvSlE3OXgvaTZtU1BmMUFJUVkrZjh1aEpLTUZQdzlMdFowalBOcmc0Mm5QNnNvK3lUMDltbkIzc21EU3NwM0s4ZWQ4SkhqL3ZlK1BmeDBsSVN1TGlqYnM4ZUJoQ3crb1ZsSFlTMkRFbWdSMGhoQkJDQ0NGRWpsaS82Mmk2NVlkV3pjaVIvaTB0ekJrem9ET2RteHMyZzcxNU40QkIzeTVrN2F3dktPcVJoMC9lYjBXK1hLNTh0M1FEMFZua0ZIL2RYSjNzS1ZlOEVBQjNIandrTURoblZ0WUlJWVFRUXJ4clZDb1ZsVW9Yd2JOY01SYXMyYzd3M3UyeE1EZGoycWcrMUs1U2hya3J0L0FrTk1Mb25FWHJkdUpvWjhPdGU0SGNEWGhFU0txQVRySnJ2dmRwV2MrUWtzelZ5UjY5WHMrUzlidUppb2xqWUxlV3JObDJFTjhIajFpNllUZnhDY1lybW1lTytZZ2FGVXNCR0ZhdC8rODNmUHdDV2Z6dFVLcFZLQUZBZkVJaWc3NWRvQVF1ZEhvOVgveXduSGFOYXFCSG4yWkNWSHJ5dWh0VzNUalkyVkM5UWltbUwxNmZhWHQ5cW1EUHkrZ3hlcVl5TmtjN0c4b1dMMGk1NGdWeGRyQXphbGVrUUI1Y0hBM0JNUCtneDFuMmEyZGp6WS9qUDFIdTZXbFlKQXZYR0U5UzJuYkFXL21keThWSitSMGVHZjF5Ti9NZkpZRWRJWVFRUWdnaDNrSGVsMjdSY2VoVTVkaE1vNkZXNWRLMHFPdEp1UktGR0R2N1Z5VzlCRUR2OXhyVHZFNFZ6bHk1emRGejE3aDg4eDdhTERhdHpTbHF0WnJtZGFvd3BHZGJQUEs0QVJBVkU4dFhjMzRsTGo2Qk1UT1hzL0w3ejdHMXRxUmRvK3JVckZTS0pldDNwN3Q2NkovU3RtRjFSdlhyQUVEL2NmT3lIZGhKK1crVEZVbWJKb1FRUW9qL0FudmJGM3ZDcUZVcXZNb1ZwMW50S2pTcFZRbDNGMGNlUEF5aDNlREpPRHZZMGZ2NS9peHRHbGFqY2MxS2JObC9rbzE3anVONy95RUFmKzAvaGEyTkZSNTUzUEFzVzR6QytYTlRPSDh1TGx5L3kvcmRSeWxYb2hDOTJqZWlSWjBxeWpYMWVqMmZmZmNMQjcwdnMyRGlZT3A2bHFWbXBWS01tckdVWTlHeFJpblVBR1l2Mzh6cW1hUFpjL1FjczVadm9uUXhELzZZK3lXNVhGOEVJeXd0elBuay9WWjhNMytOOHM1Mjdwb3Y1Njc1R3ZXVk1oUlRwRUFlN2dVOFVvNHJseW1xL0w3aTQvZHlEemNieWhiem9FbXR5cFFvbkk4U2hmSXBRUmlBWVZNWEs3L05OQm8rZS82K0M5Q2hhUzJzTEMyNDV1dHZ0RzlTc2p6dXp2enZxNEdVTGxvQU1LeHdHdisvVlprR2JLcFZMS244ZmhvVytVcjM5VjhqZ1IwaGhCQkNDQ0hlUVRGeDhUeCtGazd0S21Wb1VLMDg5YXVXeDhIT1JxbnYwcUlPQThiL0NJQ2p2UzB0Nm5oaWEyTkZveG9WYVZTakl1RlJNUnc3ZTQwRDNwYzRmdjVHcHRlcTNHR1kwYkdaUmtPU1ZndUFqWlVsMjMvK1JwbnBsNUpIWG5kYTF2T2tRNU5hNU0vdHFwU0hSOFV3Wk5KUDNBc0lCc0QzL2tOR1RQdVplZU0rd2RiYUVuY1hSOFlOZXAvaHZkdXovK1FsRHArNXdva0xOeGpVdlZXYWF6ZzcyakdpVDNzQW5GTGs4RTR1UzgvaWRidXlEQmlWTDJGWXJSTVJGY1BGbTNjemJadWFuWTJWa3R2ZEZPbTF0YlF3LzBmdlZ3Z2hoQkRpVlRXbzlpTHRWc0Y4N2l5Yk5zS29QdTc1Kzhqc0Zac0plUmJPaUQ3dm9kR29zYmF5NElNMkRYaXZTVTA2RFp0R3EzcFY2ZHVoTVU2cFZwY0FGTXpyVG85MkRkUHNGd21HbFVGVnk1Zmd4dDBIVkMxWEhJQ3oxM3dKalloS2Q3dytmb0cwR3pTSnVQZ0VodmRwVDZkbXRaVjlmYTdkOXFkd2dUellXbHZTcW41Vjh1VnlaZGpVeFJtbUV3dVBqQ2IzODREUTRrbERPSHo2Q25FSmliaTdPTks0UmtXbFhYcXAyK3BYTGMrUDR6OUp0OTlrNmFYNXpTajE3K1NGdjlPL1MvTTA1YkZ4Q1FRR1A2WHBoK09vNjFXV1liM2FLVUVhclZhSHVabUdkbzJxMDY1UmRjNWN1YzNxclFkUXFWVG85WHBhMXZOaTdNQ3VSdStmTTVac1VQWVlhbEN0UEdNR2RDRTZObzY0K0FUMGVzamw2cWdFbGZSNlBYNkJ3Wm5lNDd0R0FqdENDQ0dFRUVLOG8vcDJhTUxBYmkyTnloSVNrempvZlpsTmUwOG9aWEh4Q1V6KzZYZGExUFdram1kWkxDM01jYlN6b1UzRGFyUnBXSTMrNCthbG1YV1ltYld6djZCdy90d2tKbW14dERERDdQa2VQSkhSc1VvYkJ6c2I1bjA5a0tJZWVZek92WHpMajdHelZ4RDArSmxSK2RtcnQrazNkZzZ6dnV4UG9YeUdEM1Y3VzJzNk5LMkpqMThBRnVabWZOaXBXWnF4T05yWnBGdWVYbG15NVJ2M1poM1lLV2tJN0J5L2NBT3RObnNybTl5Y0haZzQ1SU5zblpQYVAzMi9RZ2doaEJDdnFuaWh2R25LSXFKaTJIL3FFdnRQWE1UNzhpMmxmTlZmQjdodzR5NFRQdTFPeWNMNUFmaHV5UVllaFlRU0hST1hibEFuTmk2Qk1zVUxLbnMxQW5oZnZzWG12U2VaTkt3bmxoYm05R3pYa0o3dEdpcjFlNDlmeUhDODVtWWFtdGF1ek1kZFd5algwK2wwck5pMGo1OSszMEdwSWdYNDZadFBjYkszcFZMcElpeWZQcEtCRStiekxEenR5cE9EM3BlVis4anQ2a1MzVnZYU3RJbU9pZU9nOStVTXg1TlRidDRMUUtmVDRYdi9JUmR2M09YeUxUOXUzbjFBei9hTm1QRlpYNG9YeklkR28xYmFYNzN0ejhqcFMyaFIxNHVQdXpiSHljR09haFZLVUsxQ0NTN2Y4bVBxb25WTUhQSUJObGFXZ0NFSU5HM3hIMGJmR3hkdjNDVmZMaGNsTUpiYTlvT24wNlRiZTlkSllFY0lJWVFRUW9oMzFOTDF1MmxVb3lJbEN1WGp0bjhRVy9hZFpQdkIwNFNubWtrWW41RElubVBuMlhQc1BMYldsalNxVVltMkRhdFJ2Vklwemw2NW5hMmdEc0NSTTFjcFdUZy9GdWJHbnlQYkRwNVdma2RFeGZEUnVIa3NtVHlVa29YekV4b1J4ZUoxdTlpdzYyaWFUV0tUM2ZZUG90dkk3K2pYc1NtOTMydUVuWTAxbS9hZVlPMzJ3MGFwUFY0M1Z5ZDdaWGJoa1ROWC83SHJDaUdFRUVLOHpYNytZeGN0Nm5xU3g4MlpFeGR1OE9lZTR4dzllMDFaNlozYUZSOC91bi8yQTYzclY2VlVrZnhzZmI0M3k4MTdEL0FMZk15TnV3L3d1UmVJNy8wZ2ZQMGY4dWhKS0pPSDk2S3VWMW4ySHIvQW4zdU80K01YQ0lCYXJXTHF5RDVHUVo5ejEzeU5VaE9uNXV4b3o2RHVyWlgzek91Kzk1bTYrQSt1Kzk1WGpnZE9tTTh2VTRmallHZERiRnc4c2ZIeDZmYjF5NFk5Mk5sWTBiSmVWVndjN1pRQWgxNnZKem8yanN1My9GaTRka2U2SzM1aTR1THhDOHg2Znh0VDNib1hRTDJlWTRpT05SNXJYSHdDcFlvVVVJNGpvbUw0YmVzQmZ0MjBqOFFrTFd1MkhXVEwvcE44MktrWnZkczN3dExDblAybkx1TGpGOGlBY2ZOWStNMm5KQ1FtOGZXY2xXbStIOEtqWXZBTERLWklBY09rTHAxZVQyeHNQRUVoejloNy9BTExOKzdOc2Z2N3IxQ1ZLbDNtMVhkVEVrSUlJWVFRUXJCczJnaThucWR0R0REK3gzUlRKZnpiRlBYSWc0MlZKVmR2KzJmN1hEZG5CeXd0ek5QZFAyWlE5OWE0T1RzQU1IWFJPcU82Y2lVSzBiTnRRN1E2SFVsYUxUR3g4VnozdmMrdW8rZlFwZHEzeDhuQmpoWjFQZGw2NEJTeGNRa21qODNXeG9yR05TcXk2OGk1RFA4WThMbzBxRmFlZWVNK1FhZlQwYkRQVnhtbTNFaXRUWU5xZ0dIL29NUFpEQWdsYi9vYkZSUEhzWFBYc2pkZ0lZUVFRdnpudkkzdnBRQmU1WW9USFJ2SHpic1pCMVJlaGJXVkJmSHhpZWxPRlBJcVY1eUIzVnBTc2toK2J2c0ZNV0hlYndRL0RWUHFVNlk4NnpKOE9yNzNIOUt1VVhYNmQybkJrdlc3MkhYa0hQcDArcTFZcWpCakJuUmh5S1NmMGt5Z2VwdmtkWGRoOXBmOXVYSDNBYWN1M3VUSTJXc1pydXJPNis3Q3gxMWI4UDB2ZnlwdEN1UjJJeXd5bXFpWTJIVFAwV2pVcUZVcWRIcDl0bGU4djRza3NDT0VFRUlJSVVRT2VWcy9vSVVRUWdnaHhIK0x2SmYrYzVLREVabEozbXRHaUp5aXpycUpFRUlJSVlRUVFnZ2hoQkJDQ0NGU3l5cW9BMGhRUitRNENld0lJWVFRUWdnaGhCQkNDQ0dFRUVLOEpTU3dJNFFRUWdnaGhCQkNDQ0dFRUVJSThaYVF3STRRUWdnaGhCQkNDQ0dFRUVJSUljUmJRZ0k3UWdnaGhCQkNDQ0dFRUVJSUlZUVFid2tKN0FnaGhCQkNDQ0dFRUVJSUlZUVFRcndsSkxBamhCQkNDQ0dFRUVJSUlZUVFRZ2p4bHBEQWpoQkNDQ0dFRUVJSUlZUVFRZ2doeEZ0Q0FqdENDQ0dFRUVJSUlZUVFRZ2doaEJCdkNRbnNDQ0dFRUVJSUlZUVFRZ2doaEJCQ3ZDVWtzQ09FRUVJSUlZUVFRZ2doaEJCQ0NQR1dNSHZUQXhCQ0NDR0VFRUw4ZTV6ZU1CZUFsWnYzczNEdGRrYjBhYytIblpvQlVMbkRNQURVS2hYVktwU2tZWTBLekZxK0NhMVc5OGJHbXhPS0ZNaE5iRndDajU2RXBxbkw0KzZNdGFVRkFBR1BucENZcFAybmh3Y1kvbDBzekEyZmI4bi9EcTlxMWZlZm9WS3BlQlFTeWhjemwrZEluMElJSVlRUXIwT1JBcm5wMXFvZWkzN2ZTVVJVekpzZWprbktGaThJUUh4Q0luZnVQMHhUbjh2VmlXRTkyd0t3ZnZjeHJ2ajRwZHZQbE9HOUFBZ0pqZURIMzdhYWRHMlB2TzY0T3RsejhjYmROSFhXVmhaMGFsYUgwNWR2Y2RzL3lLVCt4TCtQQkhhRUVFSUlJWVI0QjluWldETnYzTUEwNWNuQkF6T3p0SXY3bTlXdVRHM1BzdFR6S29lYnN3TUFsMi81c2V2SVdhWE5sb1VUS0p3LzEwdVBLNmVDRnVsWi83K3hGTTZmRzREcVhVZmhhRy9Mc0Y3dDZOU3NGbWV2K2pKdzR2dzA1OHdhMDUveUpRb0IwUDdUeWR3UENsSHErblpzUWo1M2w1Y2F5NHdsRzE3cXZKeFVzVlFSd1BEL2doQkNDQ0hFdjlWbkgzYWtkL3RHcUZRcWJLd3MrV2IrbW4vMCtocU5HbWNITzV3ZDdIQnpkc0ROeFpIY3JrN2tjM2ZoMFpOUWxxemZuZTU1YTJkOUFZQmY0R002REptU3B0N0IxcHAyaldzQWNQekNqUXdETzhsdC9BSWZteHpZR2RHblBVMXJWZWJtM1FDbUxsckgxZHYrQUhpVks4N3NzUU53c3JmbDVNV2JEUDUyWWJybnV6azdzRy9GTkpPdWxabktIWVpoWlduQnVFKzZ2WEpmeVNiOHVEckgrbnFiU1dCSENDR0VFRUtJZDVDWm1RYXZjc1d6ZGM3TU1mMk5qdTgrZUlTRG5VMkc3ZGRzTzJSU3YrMGFWYyswbjV4aVlXNnVCSzRBOUhvOWpXdFdSSzFXVTcxaVNUbzByY21XZmFlTXpqSFRhSlRmOGZHSlJuVXQ2bnBSdHBqSFM0M2xUUWQyMU9vWGdUdTlYdjhHUnlLRUVFSUlrYmtEcHk3UnUzMGpBTm8zcnNHZmU0NW5HQVI1SFpaUEcwbWwwa1hTcll1TlMrQzNyUWR3ZDNIa3E0SGRtUC9iVnE3ZmVmQ1BqUzA5WllwNTBLUm1KY0N3MGluNGFaaFM1K01YaU9iNWUyQ3R5cVdwWDdVOFI4NWVmYTNqTVRmVEtNR3BuQ0NCSFFNSjdBZ2hoQkJDQ1BFT2lvaU1wdDNneVVabGRqWlcvRDU3VElibm5McDRrNnUrOTdsMDh5NWFyWTV2aC9iQXpja0JlMXRySXFOajA3Uy83bnZmcExHMHFPdVp2Y0hua0lpb0dPYXUvRXRKYnpHeWJ3Y09lbDhoUERKYWFaTXlFQlNmbUpRajF3MkxpTXFSZmt4MWNVdmFsVWdwRmZYSWsyR2IxN21DU2dnaGhCRENGQmR2M0dYdmlRczBybG1KWFlmUEVoNFZuZlZKT2VpS2p4K1ZTaGRCcjllalVxa0F1SFAvSVpkdTNTUDRTUmg1M0p6NWVkSlFjcms2VWExQ0NlYit1c1hrQ1U2cDdWbzZpYndackFndm5EOVhtbmUyMU85cUdvMmFpWjkrb0l4ejQ5OG5DSGtXcnRSSFJzZXk3TSsvR2RuM1BRQW1Edm1BenNPbkc3My9Ba1RIeHBtOE9paTEzdTgxeHRuQjdxWE9GYWFUd0k0UVFnZ2hoQkR2b0lZMUt0S29Sa1Z5dVRxU3k4V0pYSzVPMkZwYnBtbW4xYjFZemZITG4zL2plLzhoR3JXS0R6czFJNWVyRXg5M2E4RWZ1NDZrRzlpWk5xclBhNzJIbkxEdGdEZWRtdFdpU3BsaU9ObmJNcngzTzZiOHRFNnB0N0JJRWRoSlNEQTZ0OGZuUHlpL1U2YWc4K3cwQXAzT2VOK2hvYjNhTWFCTGM4RHdITlB6OTdJcDVISjF5bkxNR1FWaE1rcnpJWVFRUWdqeE5zaHFNZ29ZMHBKbHRQb2pOaTZCV3QwL3orbGhzV1Q5Ym43ZHZBKzlYcy8rWDZjRHNQV0FOeXUzN0ZmYWpKbTFncGxmZklTN2l5TmY5TytjYVdDalRZTnFhZDZUdi91OEg5OTkzbytISWM5ZWFhejlPemVuelBNVjVhRVJVZno4eDY0MGJkWnVQMFNuWnJVcG1NOGROMmNISmczcnlXY3pscUpMc1lvN05pNkI1UnYzdnRRWTJqZXVhWFQva2RHeEx6MVpLUG4vaVlURUpLcDNIZlZTZmZ4WFNXQkhDQ0dFRUVLSWQxREp3dmxwMTZpNlVWbDBUQnkyTmxaR1pYNEJ3Y3J2WDZZT1Q5UFA5VHNQZUJJYWtlNDEvbTJwMkRJeVo4VVdmdnZCOEVlQWpzMXFzMzdYTVc3ZEN3REEwdHhjYVpjNkZWdEtsaWtDUUhZMlZrYWIrcnE3T05LclhVTUFIajBKWmYydW96azVmSk9GUlVhemJzY1JBS3dzemVuWHNTa0F3VS9EMkx6M3BOS3VlNXY2T05uYnZwRXhDaUdFRUVMODJ5Uy8xemxsRXF5NWVPTXV2YjZZeFUvZmZFcHNmQUtydHgxaVFOY1cyYjdXZDBzMllHMWxQTm5xdTgvN0FSRHlMSnpaS3pabmVHNzlxdVVaOUVGcjVmaUhwWCttV1lrRGhpREpsRVcvczJUeU1GUXFGUTJyVjJCRTMvZVkrK3VXRi9kalFwQXROWjFPaDJlbkVkaytUN3djQ2V3SUlZUVFRZ2p4RGpwenhRZVZDaDQ4Zk1LRFJ5RThlUGlFWitHUmFUN2k5aHc3UjhNYUZXaFNzNUtTMGlIWm95ZWhmSmZKWGpFOW53Y3ovdTJ1K1BpeDk4UkY2bmlXNFpjTmU3ajc0S0ZTWjJWcEFVQmlrdFpvRm1OcWxoWXZBa0JkVzlabFdZcFZPWU0vYUszMDgvTzZYU1NZa05MTkwvQ3gwWEdoZk83SzgwOVpwMUpCb1h5NXN1d1BJQ3dpbXNYcmRnTGc0bWl2QkhZQ2c1OHE1UUF0NjNsSllFY0lJWVFRLzdnL2RoN0pzTzc5MXZVQlNOSnEyYmpuZUxwdFRIbkhlaG5wcFVjYjFhOERvL3AxQUF6cDBCenRiUWwrR2thL3IrYVNwTlVTRzVlUVhsY0ErTjUveUlwTmUzRnlzS05qMDFvQUhEcDloWHNCanpoOEp1MStOOG1CbmVqWWVIWWZQWmR1bnhWS0ZtYkc1LzFRUDM5ZjNIMzBITHVldHkxZm9oRFJzWEhjU3pGaDY4eVYyNnpaZG9oZXovY3U2dHVoQ1pIUnNmeXlZWThwaitTbG1SSXdrbFRBcHBIQWpoQkNDQ0dFRUs5QjFmTEYvOUhyNlhRNnJ0NzJOL21EOXR3MVg4NWQ4MDFUM21QMFRBQmxGVTVpa3BiUjN5L0QxdG9TV3h0cmtrTTdpVWxhbm9WSHBqay9vMVJnOWFxV1kvNzRRWURobzdSaDd5OUpUTkthTk5aL3d1emxtL2poRjUxUkRuSUFheXREUUNaMUdyYVUxQ3FWVVNDa1YvdEdyTjErU1BtZ3IxVzV0RkwzemRBZWZETzBoM0tjMFlkcjZ1ZDRlc05jWmIrZmxIVTJWcGFjV0RjcjAzdExUOG9VYzRtdjZZOGdRZ2doaFBoMytMZS9seWFia2NtRW9lVEFUbUtpTnROMmIwS0IzRzc4TW5VNDEzenZNM0grNmt5RE9nQzM3Z1Z3NjE0QXhRdm1WUUk3dTQrZVkvZlJjM2prZGFkMGtmenBubWRyYlVtejJwV055dmFldUVqRlVrVlk5TzBRSmEzeXJYc0JmTHRnTFdEWWMyZnF5RDRVeXVmTzhmUFhtYjk2dTdJeWZkNnF2NmhZcWpBVlN4VUJZR2pQdHNUR0piQm0yMEZtTHR1VTdlZWcxK3V5YmlSeWpBUjJoQkJDQ0NHRWVBMEdkVytkZGFNYzlqUXNnaTRqWmhBYUhtWHlPU24zaHNtdWxFR0p4alVyTVhISUJ4bTJWYWRZN1dOcmJjbitYNmRudWdLbVllK3hMeldtbC9Yb1NXaWFNaXRMQzh3MEdnQ2lvdU15UE5mRnlSNjFXcTBjT3p2WTBlZTlKdW5tTlArM3NMWjhrZUlqUGpIakZITkNDQ0dFZVB1OUxlK2wvMWEvYnorTWc1ME4rWE83MHFwK1ZRQzhMOS9peWkwL0FFYjBhVThlZDJmeXVEdFQxQ01QdzZZc0ppRDRTYmF2bzFhcmFWQ3RQS00vNnBSdXZidUxJelBIOURjcXE5eGhHSkhSc1NScERST21Ib1dFTW1MNkV1TGlEY0dsRDlvMFVONzFxNVl2UVV6c2kzZmF4Q1F0bzJZc1pkWDNuNU0vdHl0MzdqOWs1K0V6QUt6WmRqRGI0OCtPd09DbkRKMnlTRGxlTUdFdytYTzd2dFpyL3RkSVlFY0lJWVFRUW9qL0NGY25CL0s2dTd5UkQyZ0xjN05zcGU5NmszdnFtTXJkeFZINUhSSWFubUc3WWg1NTA1UjkyS2twV3c5NDh6RGtHYXUzSHNMZTFocUFHcFZLVXFWTU1RQk9Ycnlad3lNMm5WMkt2WlNTUC95RkVFSUlJWExLbTN3dnpXbXIvam9Bd05pUHV5cGw1Ni9kNFdsWUJIL3VPWTZGdVJsSldpMnQ2bGVsU0lIY0xKMDZqQTVEcG1iYXAxcWxJbyticzNJOHBHZGJ2aG5TZzVWYjltVjdmUGNDSGpGcStoSW1qK2pGb0lrTGVSUmltTENVMjlXSndSKzBVZHJOWDcyTkI0K01BMDVQd3lJWk9IRSszd3pwd2RkelZ4SWFZZnp2WmVwZU85bE5uNWFZcERWS0RmZHZXc24vdHBEQWpoQkNDQ0dFRURuazV0MkFOM1p0clZiSG9kT1h1WEhud1V2M1ljb0gyY1lmdjZaWXdiU0JqT1QwRWY4bEpRcmxVMzc3QnozT3NGM0pGT2t5d2lLaWNIS3d3OHJTZ29sRFBtRHd0d3VWR1k4MlZwWjBiRlpMYWJ0ODQ5OXArc29wR28yYWN4dm5HWlVWenA4cjNZL3o1blU4YVY3SE05MStrdHRMcm5NaGhCRGk3ZkkydnBjNk9kaHhhTldNVE50WVcxbGtHR3lvM1gwME1YSHgyYnFtcVZ3YzdlblF0S1p5L0ZIblpsaGFtRk8yV0VHbUxGckgxM05YRVI0WlEvc21OUmczZHhYeENSbXZpTzdSdGdIRGVyVlhVdjRDZU9SeEF3eXJnM1lkT2NjSGJSb1FFaHJPOW9PbmpjNnRVTEl3czc0MHJOcTU0dU9ubEorL2ZvZk93NlliWGZlclQ3b3A2ZG5PWGZQbDkrMkhBVU9LNUVxbGlyQmd6WGJBc0hwbTRFVFRBamppMzBNQ08wSUlJWVFRUXVTUW1jczJ2dWtodkpJdEN5ZGsyY2FVRkFrdm05N05ML0J4aG52MHZFNTUzVjFvVmQrTDVSdjNHcFhYOVNxci9MN2k0NS9oK1ZYTGwxQitUMXY4QitNR2Q4ZkozcFphbFV2VHQyTVRWbTdlRDhEby9wM0k3ZW9Fd0pHelZ6bHo1WGFHZldZMk85TFVtWk5DQ0NHRWVIZTk3ZStsL3pFSFNBRUFBQ0FBU1VSQlZEYURQMmlObGVXTFFNek51d0ZVTEZXWVRzMXI4eXdpaWdXcnQvSGQwZzJzMlhZd3phcVlaQ3FWQ2pPTkdwVktiUlRVQVFnSWZzS3BpN2V3dExSZzJiUVJ1RGs3RUorUXlKa3JQbHgrbnZMTlRLT2hmNWZteWpsTDErOHg2aU5sVUtkVi9hbzByRjRCZ09pWU9DYk0rdzJkWHM4M1Ezc28rL29FaFR4ajA5OG5UTHIvc01obzF1MDRZbFRXdlUzOWJLM1lGemxMQWp0Q0NDR0VFRUlJZ0pmZWF5Y3ptL2VkekxKTjhzZmxtOUNxZmxYR0RlcEdaSFNzVVdESDFjbWVWdldxS3NkWGI2Y2YyTEcwTUZjQ093bUpTUnc3ZjUyWnYyeGsycWcrQUl6bzNaNzdRU0VVeU9OR3AyYTFBY1BIOWZkTC8zeGR0d1NBWHFkbjhicjA5L2l4TURlalg2ZW1SdnNlUFF1UFpQMnVZNjkxVEVJSUlZUVFtWW1MVDJERnByM3AxbjNZcVJrQVNWb3R2ejFQalpaYVlsTFNheGxYNVRKRjZkeWlqbEhaZ1ZPWE9IcnVHcTNyVjJYWGtiTVV5cGNMTjJjSFhKenNxZU5WRmpjbkI2VnQvdHl1N0ZrMkJWY25lOVp1UDh4VkgzLzhBaC9qZXorSXByVXFBN0JnOVhabDlmdWZlNDR4cUh0ckxDM01XVEJoTUo5TytvbHJ2dmVaOEdsM3loVHpBT0Q0K2VzY09YczEzZkc2dXpneWR1Q0x0SEZURi85QjBPTm5BSnk2ZUZONTl4NzdjVmR1M25uQWRSTldWb1ZGUkxONDNVNmpzcGIxdkY0NnNKUFJTbkpoT2duc0NDR0VFRUlJSVlCWFM4WDJ0bkYyc09PclQ3b3FLY2pzYkt4eGRyQWpOQ0lLbFVyRmhNSGRqV1pTanY2b0l4K1BuNjlzVEp1c1FiVUtTb29MNzB1M2lJMUxZTWZoTTlTc1hKcDJqYXFqVnF1Wk9lWWp6RFFhNVp3cGk5WVJHUHcwMC9INUJScW5maXVVengzVjgwQk15anFWQ2dybFN4dVEwK24xYVQ2K2s0MFowRVVKNmx5OGNaZktaWXJpNG1pUFNnV0xmay8vSENHRUVFS0kxeTB1UG9GNXE3YW1XNWNjMkVsTTFHYlk1blZRcVZSTUg5VVh0VXFGajE4Z0pRdS9TTUg3eTRZOVdGbVlzL0hIcnpQdHc5eE1vNnphZG5HMFkrK0pDL3g5L0R6RkMrWlZBanNwTFY2M2kxeXVUblJxVmhzSE94dVdUUnZCMmF1M3FlTnBXRTBlR2hIRnR3dldwbnN0dFZyTmpNLzY0dmg4UDh0TmY1OWcxNUd6U3YyZVkrZXBWcUVrWFZyVXdjTGNqSmxqK3RQOXMrK0pqSTdOM29NUmI1d0Vkb1FRUWdnaGhCQkF6cVZpUytsMXJjWnhkYktuWFBGQ0FOeDU4RERMUUVscW14ZU9ONXBoK1BmeDh5UWtKcUpXcVJnL3VEc05hMVEwYWwrbFRERkdmOVNKNzVadU1DcnYzcWErOG52WDBSY2Z6Vk4rK3AxOHVWendLbGZjS0tpelpQMXVrL1lpU3AyUzd2U0d1VmlZbTZXcHM3R3k1TVM2V1ZuMkI0YlZSV01HZEtaemM4T00wNXQzQXhqMDdVTFd6dnFDb2g1NStPVDlWdVRMNWNwM1N6Y1FIUk5uVXA5Q0NDR0VFRytiN0x4SDZ2VjZ3aUtqeVpmTGhjWHJkakZuN0FDamV0LzdEN084WG54Q0lxY3YreEFTR3M2NXE3N285Zm9zejVueTB6cmlFeEw1b0UwRExDM01sYUJPZkVJaUk2Y3ZJZVJaZUxybmplbmZXVmxOZnZuV3ZUVHZyZ0N6bG0vQ3ExeHhpaFRJVGY3Y3Jrd2Mwb012ZmxpVzZYaHllb1ZOWVBCVGhrNVpsR21ibEt2TFJWb1MyQkZDQ0NHRUVFSUFPWmVLcmRQUXFWU3JVSkxXRGFweTZlWTlOdTAxNU82ZU1yd1g3UnJYQUY2c0RocldxeDJQbm9SeTVNeFZncCtHbVh5TnRnMnJNNnBmQndENmo1dG5VbURIeWVGRklDYzVxQk1SRmNQMG45ZXorK2c1M0YwY21UUDJZMnBVS3FXMDIzSG9EQzNyZWFIUnFPbmVwajdYZlAzWjlud1RXNjl5eGZFc1d3d3d6SnpjZS93Q1lBaWdkR3RWejJoR1o3STJEYXB4UHlpRTNVZlBwVm45MDMvY1BNek1OR25PeVV4c2ZBSk5QeHdIUUpKV2wyNGJ0VnBOOHpwVkdOS3pyYkl4YjFSTUxGL04rWlc0K0FUR3pGek95dTgveDliYWtuYU5xbE96VWltV3JOL04xZ1BlbVc3OEs0UVFRZ2p4TnNydWUrU0pDemNJZmhMSytldDMwdFJkdSszUEx4djI4RFFza2lkaEVUd0xpK1JwV0FSUHd5STV1dVlIQUI2R2hESnM2dUpzalRGL0xsZnNiS3pUbE1mR3hWTXdyenVYYi9rWkJZZzBHaldmOWV0b05Pbkl5dEtDSlpPSFlXRnVocG1aQmlzTEM2d3N6Ykd5dE1EbStZcHpnR2ExSzlPeGFTMlRVaWlid2liVi9rRXBqWnF4RklDWTJIanVCUVJuMmsvS2lWYW1CTVBlTlJMWUVVSUlJWVFRUWdCcFU3R3BWQ3BVR05KNmdTRjkyVjgvVGNEQnprWXBTMlpsYVVITnlxV3A3MVdPK3RYSzQrWnN5Q3ZldEZabGpwKy96dU5uNFRnNzJobWQ4MTZUbXNvR3NPTUd2Yy9OdXdIc1AzV1JmU2N1Y1MvZ1VhWmpMVi9DTU1zeUlpcUdpemZ2Wm5sdkRXdFVUSk1EL05URm0wejRjVFZQd3lMcDFxb2V3M3Exdzk3MnhRZjBuM3VPTTNYUk92eUNnaG5Tb3kwQTR3ZDM1N1ovRUQ1K1FYelJ2N1BTZHVYbS9kalpXTk81ZVcyNnQybWczRCtBVHFkRHJWWURoaFZQVTBmMlptVGY5OWg1NUN6N1QxN2s2bTEvdEZwZGhodnRaa2F2MS9Na05DTGRPbys4N3JTczUwbUhKcldNVmxxRlI4VXdaTkpQeXNlMDcvMkhqSmoyTS9QR2ZZS3R0U1h1TG82TUcvUSt3M3UzWi8vSlN4dytjNFdEM3BlelBUWWhoQkJDQ0ZNNE85Z3h2RTk3azlwYW1Kdnh6ZEFlbWJhWmxFR2FzbVRaZlk4OGZQb0tmKzVKZnkvQ0I0K2VzR0ROOWl6N1NFbWpVYVBYUTRIbkUyNlNxVlVxcWxVc1NaY1dkV2xTczZMeS9waVNrNE1kVTBiMHBrK0hKdnkrNHpBN0Q1OGxMajRCdlI0YXBWcHhudDRrbzR4OE1hQXpwNi80WkJqa0NvdU1adDJPSTJuS3pUUnF0RHJENUNLVlNrWHpPbFhJOVR6dFhIb1RoREo2cDNSemRtREh6OThTR3hkUFhFSWk1bVptdURyWksvV1NLaTR0Q2V3SUlZUVFRZ2doMHVYbTdNRGU1VlBSNi9YbzlYcWpqOHY3UVNGR2JYTzdPakhueS81S213ZVBuckIrMTFIMm43eklycVdUQUpTNjVJKzhiUWU4ZVJJYVFhZG10V2xRdlR5bGl4YWdkTkVDMkZoWlpwazd2WHhKd3dmNThRczMwR2F3VWlXbDRDZWh4TVVuWUdWcFFXS1Nsbm1yL21MTnRrT29WQ3FXVHh0QjVUSkZsYlo2dlo2Zi85akY0blc3QUZpMjRXOXFWaXFOVjduaWFIVTY0aE9TR05pdEJhV0xGZ0RnV1hna2xVb1hZV2l2dGtacDF3QjgvQUw1ZHY0YVhKd2NHRC9vZmZLNE95dlB0czk3amVuelhtUG0vcnFGbFZ2Mloza1AyZUZnWjhPOHJ3ZFMxQ09QVWZubFczNk1uYjFDMlVBMzJkbXJ0K2szZGc2enZ1eXY3TmxqYjJ0Tmg2WTE4ZkVMeU5HeENTR0VFRUtrWkdkcmJYTDZYbzFHbldYYkxBTTcyWHlQdk9MakJ4aUNLam1oVXFraUxKOCswcWdzSmphZU1RTzZHSzI0QVlpT2lXUEZwcjNzUEhLV0wvcDNWb0kzSlFybFkrS25IM0RiTDRnclBuN29kRHJXYmovRTZJODZaWGhkclZaSFRGdzgwVEZ4Uk1jYS9zdWYydzFYSjN0c3JDenAzNlU1a3hmK2JuUk9jb3EycUpnNFRsNjhtYWJQTGkzcU1HN1ErL1RyMkJTMVdvMTVpdFhuUG42QkpqK1RKNkVSQkFZL1RmUHVtbXpQc2ZNbTkvV3VrTUNPRUVJSUlZUVFJbDBoejhJSkNINUNnZHh1cUZMa3VJNk5TMkRXc28xR2JmMkRIclByeURtc3JTejRjODl4VGw2OHFhUk04TDMvVUpreG1LVFY4c3VmZXdERFNxRGo1Njl6L1B4MTNKd2Q2TkMwRmsxclZXYlpuM3N6SFplcmt6MTUzVjBBT0hMbXFrbjNjdVBPQXliTSs0M1BQdXpJNTk4djQ3cnZmY0FReFBsaDJVWittVG9jR3l0TC9JTWVNMm5CV3FOVUd6cTlubTkrWE1QNmVXUDVadjRhN2dVOHdpL3dNZkVKaVZoYW1QUFQyaDJFUlVUVHNIb0Y1WnlneDg5WXVuNDNmKzAvcGF4dWVtL0lGTHEyckV1djlvM0k0MllJOER4NEdNTGE3WWRNdW9mc2lJaUs0YU54ODFneWVTZ2xDK2NuTkNLS3hldDJzV0hYMFRTcnJaTGQ5ZytpMjhqdjZOZXhLYjNmYTRTZGpUV2I5cDVnN2ZiRE9UNCtJWVFRUW9nMzRXWGVJM1BhNVZ0K3lvUWpNS3ltdm5EakRrR1BueXFCbmFkaGtXellmWlMxMnc4VEVSVURHTktZMWE1U2hxRzkybEcybUFjK2ZvRkswQWxnODk0VHVEamFjOXMvaU1kUHc1NEhiK0tKaVkwaktpWXUzUlUwMVN1VzVPZEpRMW03L1ZDNkU2djJucmlZNmIwY09YdU44U29WbGhibVJ1VTZ2WjRsNjNkbjY3bWN1K1pMVVk4ODZKNVBwSXFPamVQeDB6QU9ucjdNaW8zN3N0WFh1MEJWcW5RWlNWQW5oQkJDQ0NIRU82cGRvK280MkJsU2xLM1pkakJOZmJVS0pYQnpka1N2MTVPWWxFUlVUQnczN2p4UVBqQk40ZUpvajRXRkdVbEpXaUtpWWtoSVRIcWxNVGVvVnA1NTR6NUJwOVBSc005WDJScUxwWVY1dWgrMWRUM0w0dTdpeU5hRDNobk8zQ3hTSUk5UmlqalBzc1g0NVAxV0RQNTJJVHE5bm9IZFd1SlZyamdiL3o3QnZwTVgwZWt5M3ZPbXJtZFptdFdwd3QvSHozUDA3TFVzeDkycW5wZXk0bW5INFRPbTNDcGdtRm5hb3E0bld3K2NJall1d2VUemJHMnNhRnlqSXJ1T3BOMExTQWdoaEJEaWJmVXE3NUZPRG5ZY1dqVUR3S1FWMXhlM3pBZkFML0F4SFlaTU1hcnIxN0Vwcms3MlBBeDV4a0h2S3p3TU1heW1IdFM5TlhmdUIzSG85QlVTa3pKK0I2dFdvUVFhallaVDZheWl5YTZpSG5tNCt5RHpOTWlaV1Qxek5EWldsaVFrSmhFVkUwdlE0MmY4dGY4VTU2NzVacXVmNUlsa3NwK09hU1N3STRRUVFnZ2hoQkF2U2FWU3ljZW5FRUlJSVlRUTRoK1ZkZ2NtSVlRUVFnZ2hoQkFta2FDT0VFSUlJWVFRNHA4bWdSMGhoQkJDQ0NHRUVFSUlJWVFRUW9pM2hBUjJoQkJDQ0NHRUVFSUlJWVFRUWdnaDNoSVMyQkZDQ0NHRUVFSUlJWVFRUWdnaGhIaExTR0JIQ0NHRUVFSUlJWVFRUWdnaGhCRGlMU0dCSFNHRUVFSUlJWVFRUWdnaGhCQkNpTGVFQkhhRUVFSUlJWVFRUWdnaGhCQkNDQ0hlRWhMWUVVSUlJWVFRUWdnaGhCQkNDQ0dFZUV0SVlFY0lJWVFRUWdnaGhCQkNDQ0dFRU9JdElZRWRJWVFRUWdnaGhCQkNDQ0dFRUVLSXQ0UUVkb1FRUWdnaGhCQkNDQ0dFRUVJSUlkNFNabTk2QUVJSUlZUVFRb2czUTZOUms4L2RoUWVQbnJ6MmF4WEk3WVpudVdMSzhiMkFZSzc0K0wzMjY1cENyVkxScFdWZG5CM3MrUG1QWGEvMVdpLzdIS3FVS1VhTlNxVUEyTEwvSkk5Q1F0TzBzYkd5cEUrSEpnRGN2UHVBUTZldlpIdDh6ZXQ0VXIxaVNRRENJNk5adUhZSE9wMHUyLzBJSVlRUVF1U0VJZ1Z5RXh1WHdLTW5hZDk5OHJnN1kyMXBBVURBb3lja0ptbU42aTB0ekJrN3NDc0ExMzN2czJIM3NUUjlPRG5ZVWFOaVNiektGV2ZPcjF1SWkwL0lkRHdiZi96YWNMM2dwNHlZOW5PbWJkMWRIS2xYdFJ5Yi9qNlJhYnZzMkxKd0FvWHo1d0tnY29kaFJuWExwbzNBcTF4eHJ0OTVRSS9QZjhpeGErYVVsdlc4QUxqaTQwZGc4Rk1BQ3VmUFJlbWlIZ0RzUG5ydWpZM3RiU1NCSFNHRUVFSUlJZDVCS3BXS0tjTjcwNmhHUlNZdFhLdDhTTFZyVkIwSE8xdVQrOUhxdEt6YmNTVFRObTdPRGl5ZVBJUUN1ZDBBME9uMWRCNDIvZVVIbjhObWZkbWZ4alVyb2RQck9YM1pod3MzN2dEdzFmTS9CSmdxU2F0bDVySk5HZGEveW5Pb1VyWW9nN3EzQXNENzBxMzBBenZXbGtxYnpmdE9aanV3VTdKd2ZxYU02SVdsaFRrQWZvR1BXYjd4YjZKajQ3UFZqeEJDQ0NGRWRxMy8zMWdLNTg4TlFQV3VvM0MwdDJWWXIzWjBhbGFMczFkOUdUaHhmcHB6Wm8zcFQva1NoUUJvLytsazdnZUZHTlZibUp2UnNXa3RBT3h0cmRNTjdNd2E4eEZWeTVjQXdEL29NV3UySGNwMG5NVUs1Z1ZBbzlGazJxNWRvK3FNN3Q4WlJ6c2I0dU1UMlhINGpGRjlzenBWcUZxdWVJYm56MWl5SWRQK3MyUEx3Z21aMW5jWU1pWGQ4b3RiMGo3ejdQQUxmR3pVOTNlZjl3Tmc0bytybGNCT2cyb1ZHTld2QTJBSTdCUXBrSnZOQzhabjJHZnFZTmE3VEFJN1FnZ2hoQkJDdklOS0ZjbFAwOXFWc1RBMzQ3dlArMUdxU0g3bS83YU4vbDFhS0xNQVRaR1FtSlJwWUtkQWJqY1dmak5ZQ1dhQVlZWE1qK01HTXVqYmhjcEgzWnUwL2RBWkd0ZXNoRnFsWXRLd25uUWRPWVA0aEVUZWIxMC9XLzBrSkNabEdOaDVYYzhoZVJVUGdJT2RqZkxiM2NYUnFPN3gwM0R1QlR6S3NKLzh1VjM1Y2Z3blNsQUhERE1vNTN6MU1jT24va3g4UXVKTGpVOElJWVFRd2hRVzV1WlltTC80VTdWZXI2ZHh6WXFvMVdxcVZ5eEpoNlkxMmJMdmxORTVaaW1DSy9IeEwvZXVzbnJiSVNXdzA3dDlZOWJ0UElKVysvS3JsVXNXenMrWUFaMlZQZ0VtRHZtQVN6ZnZFUkQ4WXBWODFYTEZNMzNYek1uQVRuYmU3VitINGdYejh1ZnpsVTRBazRmM1l2THdYbW5hWGR3eW40NURwLzZUUTN1clNXQkhDQ0dFRUVLSWQ5RE51d0VNK21ZQi8vdDZJQTUyTm56WXFSblhidC9QMFd2VTlTekwxSkc5Y1hLd0ErQ2c5Mldpb21OcDE3Z0dIbm5kV1R0N0ROTVgvOEdlWStkejlMclpkZURVSlU1ZHZFbk55cVVwbU0rZHJpM3JzbnJyd1J6ci8xV2VnNE9kRFk3MnRqamF2MWhGbGN2VkVZKzg3ang0R01MUGs0Wm1lTTI2bm1XVjQ4MzdUakpwd2RwMDI1WXNuSi81RXdhUjI5VUpnSzBIdkNtY1B4Y1ZTeFdoUnNWUy9QVE5wM3cyWXluaFVURXYvUXlFRUVJSUliSWpJaXFHdVN2L1lzcnpBTURJdmgwNDZIMkY4TWhvcFUzS1FGQjhZcEx5Mjk3V0dpY0hPMnl0TFpVeWEwc0xQUEs2azVDUVNLT2FGWlZ5alZwTmtsWkxVcElXdjhCZ2VyUnRTR0xTaTc1MkhEcERaSFJzbHVQTjQrYk1vTzZ0YWQra0JtcVZTaW0vZHR1ZnVTdi9NZ3JxdkcwQ2c1OHlkTW9pbzdKWlkvcFRyR0JlcnQzMloveTgzNHpxTWx0eGt4MmI5NTBrK0VrWTVVc1dNbnF2RlFZUzJCRkNDQ0dFRU9JZGRmNzZIZnFQbThlaWI0ZXc4OGhaOXAyOHlOQmU3WlQ2bDAxMTRHQm53OGcrNzlHcGVXMmxiTXUrVTB4WjlEdDZuWjdZaEFTNnRheUhvNTBOMzQvK2tGYjF2UGh4OVRidVBzaDRSY25yTnVmWExheWVPWnFsRzNhemR2dGhJUDM3bno2cUw2MGJWTTJ3UHFXY2VBN3Z0NjdIa0I1dGpmcjlmdlNISmwzZkZCMmIxbUxNZ0M1WVd4bnkweDg3ZDQzSkMzL0h3YzZHNWROSFVqaC9McnpLRldmZDNDOFpOM2NWNTYvZmVlVnJDaUdFRUVLWVl0c0Jiem8xcTBXVk1zVndzcmRsZU85MlRQbHBuVkp2WVpFaXNKUHdZbStjVHMxcUsrbTlrdFh4TE11MlJSUDU1SnNGalAwNGJicGRNNDJHbXBWTFU3TnlhYU55NzB1M01nM3M1SEZ6NXNOT1RlbllyTFpSb09uQm95Y3NXTDJOdjQ5ZlFLL1haM3FmeWU5MFh3M3NxcXppbVRLOEYrMGExOGowdkl0YjVyUHo4Rm5sM1RSWjJXSWVTaHExZWozSEtPVTdENS9sNjdrckFlTzllcktTbUtUbFhrQ3dVVmx5SUMwdUlURk5YV3IrUVkvcE9IU3FFdkNadjNvYkIwNWRBdUM5SmpYcDE3RXBRSnJWT3B2M251RHlMVCs2dDZrdmdaMTBTR0JIQ0NHRUVFS0lkMVR0S21VNGVmRW0zVC83bnFkaGthL2NuNldGT1YxYjFtVkExeFk0UFY5aG90WHFtTGZxTDFiOWRVQnBOMzN4ZXU0OUNPYnpqenBpcHRIUXNFWkY2bGV2d0o1ajUvbHo5ekhPWDcrVDVRZHdUdlB4QzZUOTRNbnBic3liWFRuNUhMTFNzTTlYeW04WFJ6czJ6UjhIR0dhWHpseitJaTFjUXFwVWFrVUs1R0hzeDEyTTByWHRQM21KcitiOFNwSld5N1B3U0FhTU53VDlTaFRLUjE1M0Y1Wk5HOEhtZlNmNWFlME9ub1JHdk56REVVSUlJWVRJaGprcnR2RGJENThEMExGWmJkYnZPc2F0ZXdFQVdKcS9TQ0g3c3FuWVhsWHRLbVdNVXFyZER3cGgrYWEvMlg3d0RFbGE3UnNaMCt1UU9wMWFNcTl5eFkzMjRtazk4SnMwYlZJSGh1SVRFb2w1dm9kall1S0xaM1F2SUpnaUJYTG41TEQvMHlTd0k0UVFRZ2doeER1b1U3UGFUQnp5QWNmT1gyZmNuSld2SEVqcDFMdzJuMzdRQmpkbkI2UHlIWWZQRUJVVFI2ZG10WTNLNHhNUzJmVDNDYnEyckl0S3BVS3RVdEdxbmhldDZubGxtallzcDlYMUtvZFh1V0xLOGJQd0tINTdIbnp4S2xlY1F2a01NeGszN1QxaFVuODUvUngrM2JRUFgvK0hOS2xWaWJZTnF3T0dXWTUzSHp5aVdlM0tSbjNaMjc3WVk4Zk54WUZxNVkwMzVJMk1pU1BrV1RqOU9qU2hUY05xcU5WcXdKRERmdG5HdlN4Y3M5M28vNE1ub1JIMCsyb3UwMGYxcFVHMThxaFVLam8xcTAyYkJ0WDQ2OEFwMXUwNDhrWlhXUWtoaEJEaXYrK0tqeDk3VDF5a2ptY1pmdG13aDdzUEhpcDFWcGFHRmNlSlNWcDBLZDVoRG5oZjV2N0RFS3l0TEpnK3FpOEFsMi9kWThXbWZaeTU3RU9OYnA5bGVEMHJTd3UwV3AyU2ppMGhSWXEzOUd6YWU0SXFaWXRScHBnSHl6YnNZYy94QytoMEw3OUhUN0xUVjI4YnBaZEwxcUt1Si9hMjFnRDh1ZWM0VjN6OGlFODBCTFdhMTY2Q3JZMFZZUkZSSER4OXhhVHhteW94U2N2RGtHZktzWnV6SStabUdoSVNrM2dhOW1MQ2p5bjdFNDMrcUJPalArcVVaYnU4N2k1RVJzZmk2dWlRWmR0M2tRUjJoQkJDQ0NHRWVBZDkyTW1ROHFDdVoxbCtuL01sSTZjdndjY3Y4S1g3OHdzSXhzWFJUamsrZmRtSDZoVkwwcjV4RGRwbmtVWmk5OUZ6MUt4VVN0bURac091b3k4OWp1eXFYckVrZmQ1cnJCejdCVDVXQWpzZG10UlVVbUNZR3RqSjZlZmdIL1FZLzZESFJyTVh6MSs3dzRVYmQ0eG1SNlpXbzJJcGFsUXNaVlIyOThFamJLd3N5ZVB1YkZUdWZla1dNYkZ4eXY4VHFWMjZlWmNpK1hOVE1KODdZRmlSMUsxbFBXN2VEWkRBamhCQ0NDRmV1OW5MTi9IREx6cENub1VibFNlbmtrMlpoZzNnd2NNUUhqd01VUUlnQUkrZmhYUFEreklBNVVzVW9rVmRUNnl0TEptUWFuK1lqczFxTWFwdkI2N2U5bWZkemlQc1BYNGh5L0ZOV3JBV3JVNlhveXZPdHgzd3hqOHdtTGo0UktOMzlLcmxTeWozTlhXUklTM2RYL3RQNFdodnkzdlAzeldEUWtKemZKS1VmOUJqV24zOFlqWE8ydGxqS0Z2TWd5cytmdlFmTnk5SHI1VXNPZjJ3U0o4RWRvUVFRZ2doaEhnSDlmdHFMbk8vK3BpS3BZcVFMNWNMSzJhTW91MG4zNzUwZitldjMrSG5QM2J6WHBPYVRGdjhCMDlDSS9oajdwY21uYnZ0NEdtbS9QUTdYVnJVcFVBZU42N2ZlZkRTNC9nbmZkRy9zOUh4MGcxNy90WFBRYS9YOC9YY2xmd3liUVJhclE2ZFRvZWxoWG02K2VUVDQrTVhpRjlnTU0zcmVMTDMrQVUyL1cxYXNFc0lJWVFRNGxXa2x5clh5dElDTTQwR2dLam9PSlA2TVRmVDRHQm5vMHplU2RKcStXN3BCcUpqWHB4ZnJuZ2hMQzNNOFNwWG5MLzJud0pnL2YvR1VySndmcU8rQ3VmUGxla2ttNHlrdDBkaWV2MTgzSzBGbjM3UWhrZFBRdW4rMlErRVIwWm4ybS9UV3BXVjFkaTVYQndwWGJRQU4rOEdvRktwc2ozRzlHUjByNmxUc1EyWnZDakx2aWIrdUpxdEI3d0I2TnVoU1pyOWtJUnBKTEFqaEJCQ0NDSEVPK2hwV0NRZlQ1alB0RkY5YUZxck1qLyt0cFhRaUtoWDZuUHBoajJzM0xLZnVIakRyTW1VSDY0cFA5cm0vcnFGbFZ2MnB6ay92YkxYYmM2S3pjeFpzWm56bStZcEg4T202dG11b2RIeHVwMUhDSXVJeXZIbjRHaG5nN3VMbzNJOGJ2RDczUFlQd3F2emlBekhWcTU0SVdXRjBKWjlKN2x4OXdGNlBlaDBPaWJPVzgzRkczZFpNSEd3eVp2bUFnUS9DV1BNekJVczM3aVhvTWZQc2o1QkNDR0VFT0kxU2ZsdUZCSWFucWJlMXNhS3NzVUxLc2UxcTVUaCtPK3pXTGgyT3ljdTNxUmQ0eHFZYVRUVXJsTEdhRlZPdWVmbjZQVjZqcDI3L2hydklIUG5yeG4yV3N6cjdzSjNuL2RqeUtTZmpOTE5wZGFsUlIzbHQ1dXpBMnRuajJIejNoTXNYcmRMS1gvWkZVVjZ2ZDdrL1RnVEVyUGU2Mmp5OEY1TUh0NHJ5M2E5eDh6bWlvOGYzZHZVWit6SFhVMjYvcnRFQWp0Q0NDR0VFRUs4bytJVEVobnp3M0xxZUpYbDZObHJyOXlmVHFmRHhzcVM1bldxcEtsTCtXRmR0bmpCRE5PU0pjL2VlNXZsNUhNWTFiY0RmVHMyTWFvclhqQXZZUkZSMVBNcXArU1dUNjFLbWFMS0IzNUNZaElGOHJqeDRORVRydDMyWi91aDAybmFwemQ3Tk5tNWpmUFFhTlJFeHhwbXM5NjhHNUJoV3lHRUVFS0lmMEtKUXZtVTMvNUJqNDNxdnVqZmlaN3RHaG1WMlZoWkFoRHlMSnhURjIraTErdFJxVlEwcUZaZUNlellXRmxTK0huNjIydSs5M2tXYmdobWJQejdCTzdQOTA4YzBMVUZBR0dSMGZ5NSs1alNmNHU2bm5qa2RTY3hTY3R2ZngzSTFqNDd5Y0dYZWw1bEtWZWlFQURucnZteWFlOEpPamV2UTYzS3BlbmZ0VGxMMSs5SjkvdzZubVVwVTh6RHFFeXRVdEd4V1czMkhEdXZsQ1ZwdFNhUFNhTjVNZUZKcTlQUnBOL1hKcC83S2xLdU1Nb3NrQ1Vrc0NPRUVFSUlJY1E3YmZwbmZmRUxmRXp3azdCWDJtTW5XYUY4dWJLY2dkZWlyaWN0Nm5xbVcvYzJCWFl5QzRiazFITkkzcmczcFVkUFFybDVONEN2UCtsR0xsZW5MTWZabzIwRGVyUnR3T1o5SjdsMjJ6L0w5cFlXNXNRbkdHWmJWaWhaV1Btd2o0aUt5ZkpjSVlRUVFvaWNsTmZkaFZiMXZWaStjYTlSZVYydnNzcnZLejdHN3pkYVhkcUFRSHhDSWxkdiszTXZJSmpRaUNodTNnMmdUREVQNm5pV1JhVlNvZGZyS1ZQTUEvWHp3RUxLU1U5LzdEeWkvRllDT3hIUkxGaXpYU24zZnhqQ2xPRzlNRGZURUJVVG0yYThtVm04YmljQXpnNjJTbUFIWU42cXJUU3FVUkVYUjNzR2QyK3RyT0pKU2FOUjgxbXFWR1orZ1kveDhRc2dNanFXaHlsV1dTZXZKamVGdGFXbDhqdmgrWHZoejVPSHB0bkRNYVZ0Qjd5WjhPUHFMUHVldFh5VEVrenIwcUl1SDNkcm9kUlptTDhJVjZ5Wk9kcms4YjZMSkxBamhCQkNDQ0hFTzhyR3lwSm10YXVnMGFocFhMTWkzVVorOTZhSDlLK1JPby82bXhJUS9JVDlKeTloYjJ0TjlZb2xBZmhxOWtvdTNMaVQ3b3FnbkRCclRIL3FlSlZGcTlWaGJxWlJ5bjN2UDhUQzNJeUV4TFRCSmlHRUVFS0luTmFxZmxYR0RlcEdaTFJ4b01UVnlaNVc5YW9xeDFkVFRWeDVHaHJCOVRzUDhMa1hTSWVtTlFFNGV1NGFvNzlmcHJRNWY5MlhNc1U4Y0hhd28xU1IvTnk4RzRCWHVlSksvYkh6MlV2RHR2UHdHVDdzMkpTaUhua1kyck10dC8yRFhubEZmRVJVRFBOV2JXWFNzSjZjdVhJNzNWUzRkamJXRlBISUF4aFc1SmhwTk1URXhUTm01Z3JNelRSVUtsMVVhUnVXeVQ0OVN5WVA0NHFQSDB2Vzd5WStJUkZuQjF1bExqelY1SjY0K0FRZVBRbFRqZ3ZrY1ZYMk8wcVBsYVVGZGpaV3lyRmVyMGY3ZkVXVFR2OWlaWk9ic3dOMk50WVo5aU9NU1dCSENDR0VFRUtJZDVSbjJXTEthb3h6MTN4enBNOExOKzVRcGVOd3VyYXNTODFLcFJnemN3VkpXbTI2ZTh1b1ZTb1dmVHVFcDJHUi9MYjFBRGZ1UE1pUk1id0tjek1ONHdkM3g3TnNNWk5XdDJRa3A1N0RsbjJuMkxMdkZCOTFicVlFZHBJMTd6K0IvbDJhTTZSSEczWWVPY3Y0Ly8ybTFMVnBVSTFwby9vQU1IYjJyK3crZXM3a3NYdGZ2a1c5cXVWUXB3anFQQW9KWmRlUnM2eWVPWm83OXgreVpkOHB2Qy9mZXFsbkk0UVFRZ2lSR1djSE83NzZwQ3ZONnhoV050dlpXT1BzWUVkb1JCUXFsWW9KZzd0amJmVWlIZTNvanpyeThmajVTcXF4bFZ2MnMzTExmdXh0clpYQVRtcm5yOTlSMHJYVnFseUdtM2NEcUZISnNCcmxXWGdrMTMzdloydk1XcTJPS1QrdFk5bTA0YWpWYW1aL09ZQkpDOWF5NC9DWmJOOS9TbHNQZUJNZEU4ZStreGZUclErUGpPYm1uUWRZVzFrUUdoR05aOWxpU2wxaWtwWlNSUW9veDQ5Q1FqTzhqa2RlTjZwWExNbXZtL2NSbjVCSXZ0eXVTbDF3aWlBT3dLVmI5L2hrNGdMbGVOdmliL0RJNDVaaDM1MmIxK0dML3AyVTR5LzZkK2FML3AzVHROdTNZaHBmejEycEhIL3crUS9FeFNmUXVuNDFvMVU5d2tBQ08wSUkwNGJqSFFBQURRQkpSRUZVSVlRUVFyeWphbFl1cmZ3K2Zkbm4vKzNkZWJ5VmRaMEg4TSs5Rnk3N3BoRElJb3NvRXJraHBxYWg0cFJib3RPWWtxUFVOS08rYk5IR3hoa2RkVnAxR0sxOGFXYWw0WXlWUkdxRld5NGxrb3JpeGlMSm9vSmdDQ0d5ZVZudUF2Zk1IOWQ3NEhwWmxabzU4WDcvZGM1emZzOXlucjkreit2emZMKy9YWGJjTTA0NEt2OSt3WmxKa2lzdVBDdGZ2Mm5jRnNlZGQrYUp4UWZvSXc0ZWxETy9QQ1p2clh6N2ZaMTd6ODRkTW1SZ1F3dUxlWDlja2plV0x0K3AvWHQxM3pObm5IQlU2alpzZk45cnlmd2w3a1Bmbmg5SWVYbDVQbkhzaDdOdzhadGI3YjIrTTU1ODRhWHMxYTFMQ29Wa2ZYVnRscTFZblljblQwMTlmWDBHN3IxWDl1dlhLNzI2N3luWUFRRCtMSDc5L1N2VHVjT21pcEZISms5TmJWMWR5c3ZLY3VXRm8zTHM0UWMyR1gvSTRIM3lMNS83Wk1iY2V0Y09uMlBhclBuRnp3Y082cGZXclNwejRLRCtTWkxKVTJlbnNCUHJ1NVNWbGVXZy9mdG42SkI5Y3RNZDkrZWljMGVtc21XTFhQM1BvL09SUXdibit0c25iSE51ZC9uNW4wcVNETjJzWXFoUm9WRFlhcWpUYU1xTXVaa3haMzVHbjM1OHM5OU9PSHBUaGZmYzE3WSt0MjNicG5VS2hVTFdybXRZVTNIejZ2VjNyMkYwMEtEK21mRDlxNHJmOStyV1padlh0ek1HOU5rclNjTWN0UEZscCtXcjM5L3p3Vjhyd1E0QUFPeW1qaG82T0VsU1gxK2Y1MmErc3N1TysrdmZQcDJSSXc3UEFmdjF5OG5EaCtYbjkvKysyWmcrUGJvV2U1UlhyVjJmejMvOTV2Y2Q2aVRKSjQ3OWNMRWk1aCt2dUdHSGdwMGVYYnVrdkx5OHliYUhubmdoTFNyS3Q3TEhqdmxMM0llcmYvaUw3TmV2Vi9ZZjBEdG5uSEIweHQwM0tXdlgxNlM4dkd6N08yK21VL3UyeFRZYkM5NTRNOWVOL1ZXek1TY2NQYlI0bjZiTUVPb0FBTHRPNTgxYWZ6V0dPbSt2V1pkcmZuUm5IbnJpaFhUYm8xTytlOWw1eFpkaGt1U0JTYy9seEk4ZW1vcUs4b3c2WlhoZWVuVmg3bnZzMlIwNjM0clZWYm5taDNmbXBYbXZaL2Fycitmd2d3WVZXOUErK2NLV1c2aDFhTGVwVFZoNVdWa09IVEl3SC92SUlUbit5SVBTYlk5TytlT1NaVG4xd20ra1M4ZjJPZmUwRVVtU1U0NDlMQ09PT0NnVEhuMDZ2M3g0Y2w1OWZVbXo0NTUxOHZBZHV1WXVIZHVuK3hiV1Z4eDMvNlM4dGZMdFpzSE9rUWZ2WHd5cmxpNWZ0ZFdYbGlvcXl0T3hYWnVzWFYrZCtuY0NyUThmc0tsU2ZOYThwdFZMclZ0VnBsK3ZEMnoxV0kwSzc3Ulp1K3VoSjNMdnhDblp0Mi9QWEh2cDUvSzFtOFpseHB6NUtTOHJ5L2xublpRMnJTdHovZjlNU0pMY2VPVUZTWnFIU1RRbjJBRUFnTjFRNys1ZDA3OTNRei91RitjdXlKcDE2NXVOR1hYS2pqMWsvdTZwNmFtdXFXdXlpTzNqei84aEEzcjN5TmhmUHBJQmZYbzBhUU14cUgvdkxGMitLbVB2ZmpqbmpEd3U5MDZja242OXVxZGZyKzVKa3Flbno4bnFiZlFBMzVZUHZiUGc3TnRyMW1YNm5QbmJHZDJnOFlFM1NkWlYxK1NiTjQvUGYxN3ltU1pqcGsvNFhyUDkzcjF0M3V0TDhwbkxydCtsOTZGcXpiclVGd3JwMUw1ZHRxU210aTcvK3UzYmN1R29relBtMXJ1emRuMU5rbVQvQVgyS1k2cmZXZkQyM2RhdHJ5NSt2dlZiRitXWkdYT0xMVXplclVPN3RqbHArS1plOW84Lzk0Y3RqZ01BMkZuSEhuNWdrd3FkSkpreWZVNnV1dkZuV2I2cUttZWU5TkY4Nlp4VG13UXJkejg4T2QvNndmZ3NXTHcwWHpqN0UwbVNLeThjbFZjV0xzNHJDeGVuVUY5STM1NmJ3b2RDSVNrdkw4KzVJNDlyY3A1aFF3Wm0ySkNCT1d5emxyZjc5dXVWSGwwM1ZhSGNQdUhSSk1reGh4MVEzTFozejI0WmUvWEZUWTdWT09mNnpuLy9Pc3RXck03Rm8wOUxSVVY1MnJTdXpLZFBPU2FuSFg5RVB2bWxxN2ZaRW0xekEvcjB5STFYWHBDNnVnM1pzTEUrUFQrd1o3RUZYZFhhVFhQM0xiMFUxTGxqKzN6MUMyY1h2Ly8wbm9uRjBLYmhmbXo2ZlA2Wko2YXNyQ3dyVnEwcDd0c1lvTlhVMW1YNjdLWno2bWRlbk51a0ZWdjd0bTFTWFZPYlFncjVteU1QTG02dld0c3cxNnl0MjVES2xpM3pIMTg0TzEyN2RNejFsNStYTXk2NkppTkhISjYvUC9YWUpNbUNSVXZ6MkxNemkyc0N6WHg1UVZxM3FreHQzWWIwNjlsOWgrN1g3a2F3QXdBQXU2RVJSMnhxWWZIRVZ0NUt2T3k4VCszUXNlYk9meU5WYTlkbHpGYysyK3kzaTg0ZDJXemJ5Y2NNeThuSGJBb0pHdnViTnhyOWI5L0ppM1BmWTdDelgwT3dNM25hN0d6Y1dMK2QwUTErOTlTMHpKbi9zYlNxYkpGTHh2dzRyeTFhMml6WTJWRTl1bmJlcGZkaHYzNjljdm41WnpaNSszRjlUVTJUY2E4dlhwYnJ4djRxWTYrK09MVzFkV25ac2tYMjdkdXorUHVyQ3hadjhWcWZuRG9ySHh5NGQ1S0dkaHVidDl6WWxtbXo1elZicEJnQTRMMWErdGJLVk5mVXBuV3J5dFJ0MkpnYmZuSlA3cmh2VXNyS3luTGIxUmZuNE1FRGltTUxoVUorOUlzSDg4UHhEeVpKeHQ3MVNJNDRhUDhjT21SZ050YlhwNloyUTBZY2NWQ3V1L1J6VGM1UnRXWmRXcmFvS0ZaMmI4cy9uZkh4SnQ4Ymc1MkJmZmRxTnZidE5ldnk2SlFaZWZTcDZVM2ExUDdrbm9tWk5udCtydnI4cU9JY2E4d3RkMjB4MURuNDlDOGxhV2pKdG5uMXpvSkZTOU9sWTRlMGE5T3EyVDVQVHAyMXpmOHdlRUR2ZE4yalk1TGs1UVZ2WlB3RGp6ZjV2V3J0dXVMbkM4NDZLVW55K3BLR0twblBuRDRpbFMwYllvUEhuMzhwTmU4RVZtTnV1VHNkMnJVdUJqYU5MaDQ5TXA4NjhlaG0xOUE0WDJ4VjJUSTNYSEYrc2NyblovZE96TUxGYitiMkNZL211TU1QeklBK1BmTGx6NTZlMDQ0L0l1VmxEVlhuazU2ZG1lc3ZQeTlIYnRZNnVtWXJMeXZ0cmdRN0FBQ3dHOXFqYzRlc3I2NU5tOWFWZWV5WkYvK3ZMMmVYMkxOemgrelZiWThrTzFkUlVsOG81UEx2M3A0M2w2OHNWcnpjTi9HWm5UNy8wdVdydGo5b0ovM2hsWVZOUXAwbHkxYmsxWVhOVzNpc1dGMlZUdTNicHRzZW5acHN2My9TczFtMDlLMHRIdnZXT3g5S20xYVZPV240c0hUdDBuRzcxN0oyWFhVbVBUc3oxOTNXdkUwYkFNQjdOWHZlSDNQVkRUL05KZi93dC9uS2Y0M05yRmNiV244VkNvVmNPL2FYK2ZHM0xrcmIxcTJ5Y1BHYitmcE40ekoxMXJ6aXZ2V0ZRcjU2NHgyNTg0Ykw4dFh2M1pIWEZ2MnBTVlZ5a216WXVESDNUOXF4Rm0zYjhxTmZQSmdUamg2YUhsMjc1S2xwczNQM3c1UHp4UE12YmJYaWVlYkxDekxxa210ejh2QmhHZFMvVis3ZGJINzU4d2QrbjRudm1vUGZjdWRER2YrYlRRRk1mYUdRdWE4dHl0QVA3bFBjVmwxVG15ZGVtSlV4dDJ4N1BhR25wOC9KbDYrNU5WLzc0dG01OU5yYm1sM2orTjg4bmlFRCt4Ym5tZXVxYXpMdW5iYkJVNmJQemQ5OS9LaDBiTjgyNHgvWTFFcjR0VVYvMnVLNVhwejdXck5nWjhYcXF2emtub1pBckVPN051blNzWDJTaHJucGpUKzlMMGxES1BiRmIvNGc0NzU5YVNvcUtyTDR6UlhaWisrOXNuVDVxa3laTVNjSDdOZTNTYkR6OUxUWjIvelB1NXV5UWZzUDN2R1ZvQUFBZ0w4YWxTMWI1SkRCK3pSNXUvQzlLaThyUyt0V2xidmdxaG9lV090M1lzSGFSc2NjOXFIY2NNVUZxYSt2ejdHakw4L2JhOVp0ZjZkZGJGZmZoNHFLOGx3OCtyVFViZGlRNWF1cTh2Q1RVN05zeGVvdGp2LzgyYWRrMzc0OVUxMWJsN2VyMW1ibXl3dnptOTgvdDBQM3NyeXNMR1hiV0plblVHaFlpd2tBNE0rbFZXWExMVlpsSEQzMGcrbTJSNmZjKzlnelc2M0k3dCs3UjVQZzRjSlBuNXhDSVZsZHRUWlBUNStkQlcvc21qVmJEaDB5TUd2WFYyOTF2WnBkcmJKbGkxUlVsS2UrdnBDTkcrdTNHaUlsU1k5dVhkS21WV1dxYStxeVpObUtKRW1iMXBWWlgxMjd4ZkVkMnJWSjV3N3RVaWdreTFhdWJuTHZCL1Rwa1hOT1BTN2Z1UG5uMjczR0hsMjc1Tk9uSEpPa0lVUmJ0bkoxSG5seVdsYXNyaXFPNmR5eGZjNFplVnh1SHZkQXN6bmxBZnYxeThyVmE3Sm82VnNaUHV4RGFkZTJkUjU4L1BuczI3ZG5QbmJVSWFtdDI1QS9MVnVaM3o0MVRkWE9aZ1E3QUFBQUFBQUFKYUo4KzBNQUFBQUFBQUQ0LzBDd0F3QUFBQUFBVUNJRU93QUFBQUFBQUNWQ3NBTUFBQUFBQUZBaUJEc0FBQUFBQUFBbFFyQURBQUFBQUFCUUlnUTdBQUFBQUFBQUpVS3dBd0FBQUFBQVVDSUVPd0FBQUFBQUFDVkNzQU1BQUFBQUFGQWlCRHNBQUFBQUFBQWxRckFEQUFBQUFBQlFJZ1E3QUFBQUFBQUFKVUt3QXdBQUFBQUFVQ0lFT3dBQUFBQUFBQ1ZDc0FNQUFBQUFBRkFpQkRzQUFBQUFBQUFsUXJBREFBQUFBQUJRSWdRN0FBQUFBQUFBSlVLd0F3QUFBQUFBVUNJRU93QUFBQUFBQUNWQ3NBTUFBQUFBQUZBaUJEc0FBQUFBQUFBbFFyQURBQUFBQUFCUUlnUTdBQUFBQUFBQUpVS3dBd0FBQUFBQVVDSUVPd0FBQUFBQUFDVkNzQU1BQUFBQUFGQWlCRHNBQUFBQUFBQWxRckFEQUFBQUFBQlFJZ1E3QUFBQUFBQUFKVUt3QXdBQUFBQUFVQ0lFT3dBQUFBQUFBQ1ZDc0FNQUFBQUFBRkFpQkRzQUFBQUFBQUFsUXJBREFBQUFBQUJRSWdRN0FBQUFBQUFBSlVLd0F3QUFBQUFBVUNJRU93QUFBQUFBQUNWQ3NBTUFBQUFBQUZBaUJEc0FBQUFBQUFBbFFyQURBQUFBQUFCUUlnUTdBQUFBQUFBQUpVS3dBd0FBQUFBQVVDSUVPd0FBQUFBQUFDVkNzQU1BQUFBQUFGQWlCRHNBQUFBQUFBQWxRckFEQUFBQUFBQlFJZ1E3QUFBQUFBQUFKVUt3QXdBQUFBQUFVQ0lFT3dBQUFBQUFBQ1ZDc0FNQUFBQUFBRkFpQkRzQUFBQUFBQUFsUXJBREFBQUFBQUJRSXY0WExad05vbU42V3Q4QUFBQUFTVVZPUks1Q1lJST0iLAoJIlRoZW1lIiA6ICIiLAoJIlR5cGUiIDogIm1pbmQiLAoJIlZlcnNpb24iIDogIjExIgp9Cg=="/>
    </extobj>
  </extobjs>
</s:customData>
</file>

<file path=customXml/itemProps16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WPS 演示</Application>
  <PresentationFormat>宽屏</PresentationFormat>
  <Paragraphs>131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Normal</vt:lpstr>
      <vt:lpstr>思源黑体 CN Bold</vt:lpstr>
      <vt:lpstr>思源黑体 CN Medium</vt:lpstr>
      <vt:lpstr>Arial Unicode MS</vt:lpstr>
      <vt:lpstr>Calibri</vt:lpstr>
      <vt:lpstr>思源黑体 CN Heavy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252</cp:revision>
  <dcterms:created xsi:type="dcterms:W3CDTF">2022-12-31T05:43:00Z</dcterms:created>
  <dcterms:modified xsi:type="dcterms:W3CDTF">2023-08-11T09:45:38Z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2052-12.1.0.15120</vt:lpwstr>
  </property>
  <property fmtid="{D5CDD505-2E9C-101B-9397-08002B2CF9AE}" pid="3" name="ICV">
    <vt:lpwstr>134FD97C692949FE951A998956F50659_13</vt:lpwstr>
  </property>
</Properties>
</file>