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2" r:id="rId3"/>
    <p:sldId id="483" r:id="rId4"/>
    <p:sldId id="348" r:id="rId5"/>
    <p:sldId id="481" r:id="rId6"/>
    <p:sldId id="313" r:id="rId7"/>
    <p:sldId id="388" r:id="rId8"/>
    <p:sldId id="389" r:id="rId9"/>
    <p:sldId id="412" r:id="rId10"/>
    <p:sldId id="465" r:id="rId11"/>
    <p:sldId id="300" r:id="rId12"/>
    <p:sldId id="380" r:id="rId13"/>
    <p:sldId id="467" r:id="rId14"/>
    <p:sldId id="466" r:id="rId15"/>
    <p:sldId id="414" r:id="rId16"/>
    <p:sldId id="417" r:id="rId17"/>
    <p:sldId id="463" r:id="rId18"/>
    <p:sldId id="322" r:id="rId19"/>
    <p:sldId id="428" r:id="rId20"/>
    <p:sldId id="430" r:id="rId21"/>
    <p:sldId id="413" r:id="rId22"/>
    <p:sldId id="418" r:id="rId23"/>
    <p:sldId id="464" r:id="rId24"/>
    <p:sldId id="30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96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765" y="235585"/>
            <a:ext cx="1220470" cy="2603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10090150" y="207010"/>
            <a:ext cx="1911350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5.png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3" Type="http://schemas.openxmlformats.org/officeDocument/2006/relationships/image" Target="../media/image23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image" Target="../media/image24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25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2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27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28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29.png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30.png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3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32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33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44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image" Target="../media/image18.png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image" Target="../media/image22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济南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61277" y="2828835"/>
            <a:ext cx="846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投资正当时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季线金叉区域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超大盘和上证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的金叉，带动指数成分股的机会，带动指数的机遇，石油，神华的新高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37945" y="777875"/>
            <a:ext cx="9589135" cy="51390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日线熊线上移，关注上升回档的机会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2385" y="766445"/>
            <a:ext cx="9587230" cy="5138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季线金叉区域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月线金叉区域，投资好时机，选择熊线上移，热点龙头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68425" y="814070"/>
            <a:ext cx="9456420" cy="506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热点龙头的方向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年线，季线，月线，周线，金叉中，日线金叉末期，等待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海洋状态低位，资金流入，三线上移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8095" y="844550"/>
            <a:ext cx="9643110" cy="5168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大资金大周期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年线大方向，季线更确定，月线定节奏，日线找时机，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科技，智能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国企。机会来的时候，要敢于相信，化繁为简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26210" y="784225"/>
            <a:ext cx="9339580" cy="50057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资金持续流入，红肥绿瘦，三线上移，海洋非高位</a:t>
            </a:r>
            <a:endParaRPr 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年，季，月，周金叉区域，日线等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点回档金叉的时机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6205" y="775970"/>
            <a:ext cx="9419590" cy="50488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96787" y="2947174"/>
            <a:ext cx="8919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抓热点强者恒强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615" y="5671640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强者恒强，一九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分化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注册制本质就是分化，大部分成交集中于少部分个股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集中，趋势启动，强者恒强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适应市场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76" y="769441"/>
            <a:ext cx="9095746" cy="492686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三线上移，熊线兜底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1315" y="5840095"/>
            <a:ext cx="9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线金叉区域，周线金叉初期，空间大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线资金符合，趋势辅助线上，三线上移，熊线兜底，金叉出现，趋势龙头第二波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89" y="775013"/>
            <a:ext cx="9381615" cy="508170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扬州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涨停节奏定风口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875" y="5627638"/>
            <a:ext cx="1063537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家左右，市场情绪高点，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家左右，市场情绪低点。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低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点入，高点出，低到高持股，高到低选股（高点热点重点关注）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中线上攻强势，选择炒作次数老热点，短线上攻强势，关注涨停数量新热点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0675" y="793750"/>
            <a:ext cx="9109075" cy="4882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3620" y="5902325"/>
            <a:ext cx="7604760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年季月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周金叉区域，资金流入，海洋中位，等待熊线上移，突破压力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5085" y="776605"/>
            <a:ext cx="9563735" cy="51257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318" y="5845733"/>
            <a:ext cx="6096000" cy="7004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周金叉区域，资金流入，海洋中位，等待熊线上移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2545" y="776605"/>
            <a:ext cx="9566275" cy="51269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en-US" sz="66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调整育新机</a:t>
            </a:r>
            <a:endParaRPr lang="en-US" altLang="zh-CN" sz="66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fontAlgn="auto"/>
            <a:r>
              <a:rPr lang="zh-CN" altLang="en-US" sz="66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布局正当时</a:t>
            </a:r>
            <a:endParaRPr lang="zh-CN" altLang="en-US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95643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20129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20993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/>
            <a:r>
              <a:rPr lang="zh-CN" altLang="en-US" sz="3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调整育新机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94703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30035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30899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/>
            <a:r>
              <a:rPr lang="zh-CN" altLang="en-US" sz="3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投资正当时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93763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9941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40805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/>
            <a:r>
              <a:rPr lang="zh-CN" altLang="en-US" sz="3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抓热点强者恒强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79326" y="2828835"/>
            <a:ext cx="863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调整育新机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9045" y="771525"/>
            <a:ext cx="9679940" cy="51879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54956" y="47515"/>
            <a:ext cx="6029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调整育新机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843" y="5925155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调整上行趋势底边：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3030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附近，向上空间大于向下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密集利好，夯实政策底，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投资机会大于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风险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70" y="3068320"/>
            <a:ext cx="1466850" cy="148590"/>
          </a:xfrm>
          <a:prstGeom prst="rect">
            <a:avLst/>
          </a:prstGeom>
        </p:spPr>
      </p:pic>
      <p:pic>
        <p:nvPicPr>
          <p:cNvPr id="14" name="图片 13" descr="WPS图片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65" y="3877945"/>
            <a:ext cx="1651000" cy="1837055"/>
          </a:xfrm>
          <a:prstGeom prst="rect">
            <a:avLst/>
          </a:prstGeom>
        </p:spPr>
      </p:pic>
      <p:pic>
        <p:nvPicPr>
          <p:cNvPr id="15" name="图片 14" descr="WPS图片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365" y="3449955"/>
            <a:ext cx="1590040" cy="2264410"/>
          </a:xfrm>
          <a:prstGeom prst="rect">
            <a:avLst/>
          </a:prstGeom>
        </p:spPr>
      </p:pic>
      <p:pic>
        <p:nvPicPr>
          <p:cNvPr id="16" name="图片 15" descr="WPS图片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405" y="3877945"/>
            <a:ext cx="1612265" cy="1835785"/>
          </a:xfrm>
          <a:prstGeom prst="rect">
            <a:avLst/>
          </a:prstGeom>
        </p:spPr>
      </p:pic>
      <p:pic>
        <p:nvPicPr>
          <p:cNvPr id="17" name="图片 16" descr="WPS图片(4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170" y="1022985"/>
            <a:ext cx="1806575" cy="2045335"/>
          </a:xfrm>
          <a:prstGeom prst="rect">
            <a:avLst/>
          </a:prstGeom>
        </p:spPr>
      </p:pic>
      <p:pic>
        <p:nvPicPr>
          <p:cNvPr id="18" name="图片 17" descr="WPS图片(5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195" y="1022985"/>
            <a:ext cx="1845310" cy="20453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新一轮的时机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季线金叉启动三年振兴牛，二次回踩确认启动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998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以来上行趋势支撑，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3030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位置。关注投资机会！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15" y="780193"/>
            <a:ext cx="9351170" cy="50652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制下的市场分化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24202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制，大部分成交集中于少部分个股，催生指数行情，关注指数基金的机会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国企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改革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注册制，上证全年跑赢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中线上攻强势，中线股强制恒强，龙头指数龙头股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40" y="753579"/>
            <a:ext cx="8991920" cy="48706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40" y="4222866"/>
            <a:ext cx="8991920" cy="12514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94" y="2680022"/>
            <a:ext cx="3436744" cy="216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双底进行中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24202"/>
            <a:ext cx="100152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一阳穿三线，多头反攻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注意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日均线和智能辅助线压力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底部是一个过程，关注资金流入方向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2890" y="778510"/>
            <a:ext cx="9125585" cy="4890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SPECIAL_SOURCE" val="bdnull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WPS 演示</Application>
  <PresentationFormat>宽屏</PresentationFormat>
  <Paragraphs>114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375</cp:revision>
  <dcterms:created xsi:type="dcterms:W3CDTF">2022-12-31T05:43:00Z</dcterms:created>
  <dcterms:modified xsi:type="dcterms:W3CDTF">2023-09-22T09:27:54Z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F78BE4E1313944948FF164BD1E33D641_13</vt:lpwstr>
  </property>
</Properties>
</file>