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3"/>
    <p:sldId id="287" r:id="rId4"/>
    <p:sldId id="286" r:id="rId5"/>
    <p:sldId id="354" r:id="rId6"/>
    <p:sldId id="388" r:id="rId7"/>
    <p:sldId id="411" r:id="rId8"/>
    <p:sldId id="389" r:id="rId9"/>
    <p:sldId id="330" r:id="rId10"/>
    <p:sldId id="390" r:id="rId11"/>
    <p:sldId id="394" r:id="rId12"/>
    <p:sldId id="391" r:id="rId13"/>
    <p:sldId id="320" r:id="rId14"/>
    <p:sldId id="376" r:id="rId15"/>
    <p:sldId id="328" r:id="rId16"/>
    <p:sldId id="392" r:id="rId17"/>
    <p:sldId id="412" r:id="rId18"/>
    <p:sldId id="393" r:id="rId19"/>
    <p:sldId id="322" r:id="rId20"/>
    <p:sldId id="337" r:id="rId21"/>
    <p:sldId id="338" r:id="rId22"/>
    <p:sldId id="340" r:id="rId23"/>
    <p:sldId id="343" r:id="rId24"/>
    <p:sldId id="356" r:id="rId25"/>
    <p:sldId id="336" r:id="rId26"/>
    <p:sldId id="289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318" y="150"/>
      </p:cViewPr>
      <p:guideLst>
        <p:guide orient="horz" pos="2092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69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tags" Target="../tags/tag8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tags" Target="../tags/tag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1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1" Type="http://schemas.openxmlformats.org/officeDocument/2006/relationships/tags" Target="../tags/tag6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2.png"/><Relationship Id="rId3" Type="http://schemas.openxmlformats.org/officeDocument/2006/relationships/tags" Target="../tags/tag22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8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风宜长物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放眼量</a:t>
            </a:r>
            <a:endParaRPr lang="zh-CN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宽基</a:t>
            </a:r>
            <a:r>
              <a:rPr lang="en-US" alt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的投资方式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887782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选取弹性充足的核心指数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，进行不同时间的择时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优化投资方向，提供投资便利，打开投资的另外途径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0" y="766445"/>
            <a:ext cx="9418320" cy="5092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资金新高，控盘强势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中线上攻持续向上，短线上攻切换热点，关注控盘增加的机会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熊线上移是机会，资金持续创阶段新高，强势热点二次启动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15" y="770255"/>
            <a:ext cx="9438005" cy="51028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b="1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跟政策，抓本质</a:t>
            </a:r>
            <a:endParaRPr lang="zh-CN" sz="6600" b="1" dirty="0" smtClean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再次回顾，行情主线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寻找周线金叉区域，二次控盘增加的机会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777875"/>
            <a:ext cx="9406890" cy="50857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55" y="791210"/>
            <a:ext cx="9457055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中证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寻找周线金叉区域，二次控盘增加的机会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778510"/>
            <a:ext cx="9403715" cy="5084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中证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控盘增加，资金流入，反复控盘，机构洗盘明显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周线金叉区域，关注新高，反包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85" y="789305"/>
            <a:ext cx="9460230" cy="5114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科技强，则国强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抓本质，树信心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dirty="0" smtClean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抬望眼，路依旧</a:t>
              </a:r>
              <a:endParaRPr lang="zh-CN" sz="28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跟政策，抓本质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科技强，则国强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主题挖掘，核心主题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14" y="588491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金融科技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国企科技重组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改革，稀缺材料，稀缺资源，主题轮动，跟对风口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780415"/>
            <a:ext cx="9363075" cy="50615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95" y="781685"/>
            <a:ext cx="9478645" cy="5124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20" y="2676525"/>
            <a:ext cx="3619500" cy="1504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，主力控盘，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791845"/>
            <a:ext cx="9455785" cy="51123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抓本质，树信心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机构无限开火权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270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，高股息，高净资产，破净股，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7886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191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496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历史不是简单的重复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63026" y="4376595"/>
            <a:ext cx="5619899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沪深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300ETF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依然为核心首选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资金大举加仓新质生产力方向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创新，智能制造，软件硬件，牛市是对未来的期待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电子，电器，家电，通信，软件等</a:t>
            </a:r>
            <a:endParaRPr lang="en-US" altLang="zh-CN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07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年券商国企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-15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年创业科技</a:t>
            </a:r>
            <a:r>
              <a:rPr lang="en-US" altLang="zh-CN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-24</a:t>
            </a:r>
            <a:r>
              <a:rPr lang="zh-CN" altLang="en-US" sz="16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年新质生产力</a:t>
            </a:r>
            <a:endParaRPr lang="zh-CN" altLang="en-US" sz="16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3" y="891970"/>
            <a:ext cx="5904686" cy="3009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438" y="891970"/>
            <a:ext cx="5143680" cy="3009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513" y="3901730"/>
            <a:ext cx="4350409" cy="25577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本轮行情特征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798195"/>
            <a:ext cx="6511925" cy="2581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" y="3379470"/>
            <a:ext cx="6512560" cy="246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740" y="806450"/>
            <a:ext cx="3997960" cy="2563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740" y="3379470"/>
            <a:ext cx="3998595" cy="2469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文本框 32"/>
          <p:cNvSpPr txBox="1"/>
          <p:nvPr/>
        </p:nvSpPr>
        <p:spPr>
          <a:xfrm>
            <a:off x="955392" y="5905368"/>
            <a:ext cx="10015268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上半年，沪深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300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加速流入，权重核心银行，领涨上半年</a:t>
            </a:r>
            <a:endParaRPr 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下半年开始中证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500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加速发行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ETF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，权重核心，加速上涨，双创核心表现强劲</a:t>
            </a:r>
            <a:endParaRPr 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抬望眼，路依旧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把握天时，跨年可期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29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指数，季线金叉区域，月线金叉区域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个指数周线金叉区域，陆续周线金叉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北证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，上证指数，中证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200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，投资天时。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次历史中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,2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次阴线，四季度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次高点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45" y="779780"/>
            <a:ext cx="9551035" cy="5163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075" y="818515"/>
            <a:ext cx="5322570" cy="2529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075" y="3347720"/>
            <a:ext cx="5287010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6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资金新高，无惧调整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每一轮行情，资金突破下降趋势开始，资金突破前期平台加速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两次资金打破下降趋势，两次大机会，历史会重复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创业板先突破，先修整，上证发力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37235"/>
            <a:ext cx="9619615" cy="52006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2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PP_MARK_KEY" val="5d6e9262-ca8a-4070-8ad5-698f89e303ea"/>
  <p:tag name="COMMONDATA" val="eyJoZGlkIjoiZjkxNDE4ODljZWExNTBkMGRlYzgyODQzYTkyNzNjMzYifQ=="/>
  <p:tag name="commondata" val="eyJoZGlkIjoiMDRmMGE4YzIzMjcwOWQ1Y2M2ZjcxZTFkNDRmOGU4NmQ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2924</Words>
  <Application>WPS 演示</Application>
  <PresentationFormat>宽屏</PresentationFormat>
  <Paragraphs>187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张聪</cp:lastModifiedBy>
  <cp:revision>305</cp:revision>
  <dcterms:created xsi:type="dcterms:W3CDTF">2022-12-31T05:43:00Z</dcterms:created>
  <dcterms:modified xsi:type="dcterms:W3CDTF">2024-11-08T08:08:27Z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8805599D4BA64796AF40268745142F51_13</vt:lpwstr>
  </property>
</Properties>
</file>