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70" r:id="rId4"/>
  </p:sldMasterIdLst>
  <p:notesMasterIdLst>
    <p:notesMasterId r:id="rId10"/>
  </p:notesMasterIdLst>
  <p:handoutMasterIdLst>
    <p:handoutMasterId r:id="rId34"/>
  </p:handoutMasterIdLst>
  <p:sldIdLst>
    <p:sldId id="399" r:id="rId5"/>
    <p:sldId id="266" r:id="rId6"/>
    <p:sldId id="267" r:id="rId7"/>
    <p:sldId id="408" r:id="rId8"/>
    <p:sldId id="422" r:id="rId9"/>
    <p:sldId id="536" r:id="rId11"/>
    <p:sldId id="538" r:id="rId12"/>
    <p:sldId id="418" r:id="rId13"/>
    <p:sldId id="421" r:id="rId14"/>
    <p:sldId id="423" r:id="rId15"/>
    <p:sldId id="414" r:id="rId16"/>
    <p:sldId id="419" r:id="rId17"/>
    <p:sldId id="415" r:id="rId18"/>
    <p:sldId id="535" r:id="rId19"/>
    <p:sldId id="436" r:id="rId20"/>
    <p:sldId id="437" r:id="rId21"/>
    <p:sldId id="438" r:id="rId22"/>
    <p:sldId id="439" r:id="rId23"/>
    <p:sldId id="420" r:id="rId24"/>
    <p:sldId id="440" r:id="rId25"/>
    <p:sldId id="449" r:id="rId26"/>
    <p:sldId id="507" r:id="rId27"/>
    <p:sldId id="537" r:id="rId28"/>
    <p:sldId id="532" r:id="rId29"/>
    <p:sldId id="540" r:id="rId30"/>
    <p:sldId id="271" r:id="rId31"/>
    <p:sldId id="539" r:id="rId32"/>
    <p:sldId id="541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  <p:cmAuthor id="674540169" name="【经传多赢】狼道：A1120618120002" initials="【" lastIdx="1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8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74540169" dt="2025-09-15T15:19:42.606" idx="1">
    <p:pos x="7728" y="-2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经传多赢投资顾问：吴镇鸿，投顾执业编号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:A1120618120002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，基金从业编号：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A20250617005261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风险提示：观点基于软件数据和理论模型分析，仅供参考，不构成投资建议，股市有风险，投资需谨慎。基金的过往业绩并不预示其未来表现，基金管理人管理的其他基金的业绩并不构成基金业绩表现的保证。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52.xml"/><Relationship Id="rId21" Type="http://schemas.openxmlformats.org/officeDocument/2006/relationships/tags" Target="../tags/tag51.xml"/><Relationship Id="rId20" Type="http://schemas.openxmlformats.org/officeDocument/2006/relationships/tags" Target="../tags/tag50.xml"/><Relationship Id="rId2" Type="http://schemas.openxmlformats.org/officeDocument/2006/relationships/image" Target="../media/image18.jpeg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22.png"/><Relationship Id="rId5" Type="http://schemas.openxmlformats.org/officeDocument/2006/relationships/tags" Target="../tags/tag57.xml"/><Relationship Id="rId4" Type="http://schemas.openxmlformats.org/officeDocument/2006/relationships/image" Target="../media/image21.png"/><Relationship Id="rId3" Type="http://schemas.openxmlformats.org/officeDocument/2006/relationships/tags" Target="../tags/tag56.xml"/><Relationship Id="rId2" Type="http://schemas.openxmlformats.org/officeDocument/2006/relationships/image" Target="../media/image20.png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4.xml"/><Relationship Id="rId5" Type="http://schemas.openxmlformats.org/officeDocument/2006/relationships/image" Target="../media/image22.png"/><Relationship Id="rId4" Type="http://schemas.openxmlformats.org/officeDocument/2006/relationships/tags" Target="../tags/tag63.xml"/><Relationship Id="rId3" Type="http://schemas.openxmlformats.org/officeDocument/2006/relationships/image" Target="../media/image25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27.png"/><Relationship Id="rId3" Type="http://schemas.openxmlformats.org/officeDocument/2006/relationships/tags" Target="../tags/tag66.xml"/><Relationship Id="rId2" Type="http://schemas.openxmlformats.org/officeDocument/2006/relationships/image" Target="../media/image26.png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22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22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9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1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1.xml"/><Relationship Id="rId3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41395"/>
            <a:ext cx="3215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28" y="1122811"/>
            <a:ext cx="882053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双紫战法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10125" y="739140"/>
            <a:ext cx="2743200" cy="905256"/>
            <a:chOff x="5092700" y="701675"/>
            <a:chExt cx="2743200" cy="905256"/>
          </a:xfrm>
        </p:grpSpPr>
        <p:sp>
          <p:nvSpPr>
            <p:cNvPr id="4" name="流程图: 终止 3"/>
            <p:cNvSpPr/>
            <p:nvPr>
              <p:custDataLst>
                <p:tags r:id="rId4"/>
              </p:custDataLst>
            </p:nvPr>
          </p:nvSpPr>
          <p:spPr>
            <a:xfrm>
              <a:off x="5092700" y="701675"/>
              <a:ext cx="2743200" cy="90525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9200" y="893408"/>
              <a:ext cx="23164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确定主线风口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699" name="直接连接符 7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9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10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4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8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4205"/>
            <a:ext cx="11926570" cy="5850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737235"/>
            <a:ext cx="5850890" cy="56235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737870"/>
            <a:ext cx="5345430" cy="5623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38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85725"/>
            <a:ext cx="12192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0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紧跟主题风口，</a:t>
            </a:r>
            <a:r>
              <a:rPr lang="zh-CN" sz="30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sz="3000" b="1" spc="-2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9525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每年把握3-5次确定性的机会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2480" y="1626870"/>
            <a:ext cx="8096250" cy="1485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05" y="3484880"/>
            <a:ext cx="8124825" cy="2219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1920855" cy="5716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35" y="4789805"/>
            <a:ext cx="7773035" cy="1465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1973560" cy="575754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695325"/>
            <a:ext cx="5311775" cy="566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695325"/>
            <a:ext cx="5981700" cy="5664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    </a:t>
            </a:r>
            <a:r>
              <a:rPr lang="zh-CN" altLang="en-US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震荡分化，静待良机</a:t>
            </a:r>
            <a:endParaRPr lang="zh-CN" altLang="en-US" sz="4200" b="1" spc="-2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1822430" cy="5713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价值共生，赢在绩优！</a:t>
            </a:r>
            <a:endParaRPr lang="zh-CN" altLang="en-US" sz="42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737235"/>
            <a:ext cx="10777220" cy="57048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6600"/>
            <a:ext cx="5654675" cy="572071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7235"/>
            <a:ext cx="5859780" cy="5746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20" y="3925570"/>
            <a:ext cx="3274060" cy="1175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" y="-50800"/>
            <a:ext cx="12016740" cy="6535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en-US" altLang="zh-CN" sz="6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3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42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WPS 演示</Application>
  <PresentationFormat>宽屏</PresentationFormat>
  <Paragraphs>151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Lxc、</cp:lastModifiedBy>
  <cp:revision>404</cp:revision>
  <dcterms:created xsi:type="dcterms:W3CDTF">2019-06-19T02:08:00Z</dcterms:created>
  <dcterms:modified xsi:type="dcterms:W3CDTF">2025-10-21T02:35:56Z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281D2B31F4CD4F1EB42E5300FC803CC8_13</vt:lpwstr>
  </property>
</Properties>
</file>