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28" r:id="rId3"/>
    <p:sldId id="329" r:id="rId4"/>
    <p:sldId id="321" r:id="rId5"/>
    <p:sldId id="336" r:id="rId6"/>
    <p:sldId id="339" r:id="rId7"/>
    <p:sldId id="338" r:id="rId9"/>
    <p:sldId id="337" r:id="rId10"/>
    <p:sldId id="340" r:id="rId11"/>
    <p:sldId id="322" r:id="rId12"/>
    <p:sldId id="330" r:id="rId13"/>
    <p:sldId id="333" r:id="rId14"/>
    <p:sldId id="334" r:id="rId15"/>
    <p:sldId id="335" r:id="rId16"/>
    <p:sldId id="341" r:id="rId17"/>
    <p:sldId id="342" r:id="rId18"/>
    <p:sldId id="343" r:id="rId19"/>
    <p:sldId id="344" r:id="rId20"/>
    <p:sldId id="358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32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94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33.jpe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34.png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5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74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38.png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9.png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33.jpeg"/><Relationship Id="rId1" Type="http://schemas.openxmlformats.org/officeDocument/2006/relationships/tags" Target="../tags/tag8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41.png"/><Relationship Id="rId2" Type="http://schemas.openxmlformats.org/officeDocument/2006/relationships/tags" Target="../tags/tag85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42.png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43.png"/><Relationship Id="rId1" Type="http://schemas.openxmlformats.org/officeDocument/2006/relationships/tags" Target="../tags/tag8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.xml"/><Relationship Id="rId2" Type="http://schemas.openxmlformats.org/officeDocument/2006/relationships/image" Target="../media/image44.png"/><Relationship Id="rId1" Type="http://schemas.openxmlformats.org/officeDocument/2006/relationships/tags" Target="../tags/tag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3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12.png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5.xml"/><Relationship Id="rId7" Type="http://schemas.openxmlformats.org/officeDocument/2006/relationships/image" Target="../media/image16.pn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5" y="892810"/>
            <a:ext cx="903732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bg1"/>
                </a:solidFill>
              </a:rPr>
              <a:t>逆全球化过程中，自由现金流成为投资首选</a:t>
            </a:r>
            <a:endParaRPr lang="zh-CN" b="1">
              <a:solidFill>
                <a:schemeClr val="bg1"/>
              </a:solidFill>
            </a:endParaRPr>
          </a:p>
          <a:p>
            <a:pPr algn="ctr"/>
            <a:r>
              <a:rPr lang="zh-CN" b="1">
                <a:solidFill>
                  <a:schemeClr val="bg1"/>
                </a:solidFill>
              </a:rPr>
              <a:t>安全资产获得机构持续关注，市场风格明显切换</a:t>
            </a:r>
            <a:endParaRPr lang="zh-CN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中美对比，现金领先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836295"/>
            <a:ext cx="9190355" cy="4910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410" y="762635"/>
            <a:ext cx="9176385" cy="497078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风格转换，传统领先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55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35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13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12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传统为主，风格切换，现金为王，行业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2207260"/>
            <a:ext cx="2807335" cy="2761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0" y="2207895"/>
            <a:ext cx="2633345" cy="2765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750" y="861060"/>
            <a:ext cx="9001760" cy="4876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40" y="782320"/>
            <a:ext cx="9193530" cy="4980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产业主题，算力基建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0525" y="836295"/>
            <a:ext cx="9043035" cy="48983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产业主题，算力电力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绿电，储能，电网，算力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40" y="836295"/>
            <a:ext cx="9086850" cy="49225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60" y="842645"/>
            <a:ext cx="9070975" cy="4913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5" y="851535"/>
            <a:ext cx="9037320" cy="4895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短线超跌，趋势不改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产业主题，算力基建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短线超跌，趋势不改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跌破熊线，超跌区域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科创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领先，跌破熊线，进入超跌区间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所有指数蓝线上移，市场随时反弹，静待蓝线向下信号，下周开启反弹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70" y="783590"/>
            <a:ext cx="9217025" cy="49930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835" y="756920"/>
            <a:ext cx="9244965" cy="500824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25</a:t>
            </a:r>
            <a:r>
              <a:rPr lang="zh-CN" altLang="en-US" b="1">
                <a:solidFill>
                  <a:schemeClr val="bg1"/>
                </a:solidFill>
              </a:rPr>
              <a:t>个，中长期向好，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月线周线大部分金叉死叉反复，中短期震荡，创业板大盘股领先反弹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990" y="836295"/>
            <a:ext cx="9037955" cy="489585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19253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3329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71360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1345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0137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2569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本基金成立以来收益率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25.78%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（数据截至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日，成立时间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日），成立以来最大回撤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5.56%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80" y="798830"/>
            <a:ext cx="6950710" cy="41275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51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52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53.xml><?xml version="1.0" encoding="utf-8"?>
<p:tagLst xmlns:p="http://schemas.openxmlformats.org/presentationml/2006/main">
  <p:tag name="KSO_WM_UNIT_TABLE_BEAUTIFY" val="smartTable{2b7645db-fca5-4593-861d-879a5623d92c}"/>
  <p:tag name="TABLE_ENDDRAG_ORIGIN_RECT" val="363*97"/>
  <p:tag name="TABLE_ENDDRAG_RECT" val="574*73*363*97"/>
</p:tagLst>
</file>

<file path=ppt/tags/tag54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4473</Words>
  <Application>WPS 演示</Application>
  <PresentationFormat>宽屏</PresentationFormat>
  <Paragraphs>286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Medium</vt:lpstr>
      <vt:lpstr>方正宝黑体 简 Light</vt:lpstr>
      <vt:lpstr>方正大黑体_GBK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296</cp:revision>
  <dcterms:created xsi:type="dcterms:W3CDTF">2022-12-31T05:43:00Z</dcterms:created>
  <dcterms:modified xsi:type="dcterms:W3CDTF">2026-03-20T10:09:48Z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266A9865E43A4373A62955853A29D837_13</vt:lpwstr>
  </property>
</Properties>
</file>