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66" r:id="rId3"/>
    <p:sldId id="263" r:id="rId4"/>
    <p:sldId id="283" r:id="rId6"/>
    <p:sldId id="279" r:id="rId7"/>
    <p:sldId id="284" r:id="rId8"/>
  </p:sldIdLst>
  <p:sldSz cx="12192000" cy="6858000"/>
  <p:notesSz cx="6858000" cy="9144000"/>
  <p:embeddedFontLst>
    <p:embeddedFont>
      <p:font typeface="微软雅黑" panose="020B0503020204020204" charset="-122"/>
      <p:regular r:id="rId13"/>
    </p:embeddedFont>
    <p:embeddedFont>
      <p:font typeface="Calibri" panose="020F0502020204030204" charset="0"/>
      <p:regular r:id="rId14"/>
      <p:bold r:id="rId15"/>
      <p:italic r:id="rId16"/>
      <p:boldItalic r:id="rId17"/>
    </p:embeddedFont>
  </p:embeddedFontLst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T" initials="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423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42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72.xml"/><Relationship Id="rId17" Type="http://schemas.openxmlformats.org/officeDocument/2006/relationships/font" Target="fonts/font5.fntdata"/><Relationship Id="rId16" Type="http://schemas.openxmlformats.org/officeDocument/2006/relationships/font" Target="fonts/font4.fntdata"/><Relationship Id="rId15" Type="http://schemas.openxmlformats.org/officeDocument/2006/relationships/font" Target="fonts/font3.fntdata"/><Relationship Id="rId14" Type="http://schemas.openxmlformats.org/officeDocument/2006/relationships/font" Target="fonts/font2.fntdata"/><Relationship Id="rId13" Type="http://schemas.openxmlformats.org/officeDocument/2006/relationships/font" Target="fonts/font1.fntdata"/><Relationship Id="rId12" Type="http://schemas.openxmlformats.org/officeDocument/2006/relationships/commentAuthors" Target="commentAuthors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-228600">
              <a:spcAft>
                <a:spcPts val="1000"/>
              </a:spcAft>
              <a:defRPr spc="300"/>
            </a:lvl1pPr>
            <a:lvl2pPr indent="-228600">
              <a:defRPr spc="300"/>
            </a:lvl2pPr>
            <a:lvl3pPr indent="-228600">
              <a:defRPr spc="300"/>
            </a:lvl3pPr>
            <a:lvl4pPr indent="-228600">
              <a:defRPr spc="300"/>
            </a:lvl4pPr>
            <a:lvl5pPr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8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8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8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5.xml"/><Relationship Id="rId4" Type="http://schemas.openxmlformats.org/officeDocument/2006/relationships/image" Target="../media/image2.png"/><Relationship Id="rId3" Type="http://schemas.openxmlformats.org/officeDocument/2006/relationships/image" Target="../media/image1.jpe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8.xml"/><Relationship Id="rId4" Type="http://schemas.openxmlformats.org/officeDocument/2006/relationships/image" Target="../media/image3.png"/><Relationship Id="rId3" Type="http://schemas.openxmlformats.org/officeDocument/2006/relationships/image" Target="../media/image1.jpeg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/>
              <a:t>空白演示</a:t>
            </a:r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单击输入您的封面副标题</a:t>
            </a:r>
            <a:endParaRPr lang="zh-CN" altLang="en-US"/>
          </a:p>
        </p:txBody>
      </p:sp>
      <p:pic>
        <p:nvPicPr>
          <p:cNvPr id="4" name="http://photo-static-api.fotomore.com/creative/vcg/400/version23/VCG41184998406.jpg" descr="&amp;pky120_sjzg_VCG41184998406&amp;2&amp;src_toppic_inpsrchzd1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" y="0"/>
            <a:ext cx="12192635" cy="6858000"/>
          </a:xfrm>
          <a:prstGeom prst="rect">
            <a:avLst/>
          </a:prstGeom>
        </p:spPr>
      </p:pic>
      <p:pic>
        <p:nvPicPr>
          <p:cNvPr id="5" name="图片 4" descr="syncCopiedImage_1657176913570_16571769543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925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/>
              <a:t>空白演示</a:t>
            </a:r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单击输入您的封面副标题</a:t>
            </a:r>
            <a:endParaRPr lang="zh-CN" altLang="en-US"/>
          </a:p>
        </p:txBody>
      </p:sp>
      <p:pic>
        <p:nvPicPr>
          <p:cNvPr id="4" name="http://photo-static-api.fotomore.com/creative/vcg/400/version23/VCG41184998406.jpg" descr="&amp;pky120_sjzg_VCG41184998406&amp;2&amp;src_toppic_inpsrchzd1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90" y="-47625"/>
            <a:ext cx="11925935" cy="69056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内容占位符 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635"/>
            <a:ext cx="121900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 descr="7b0a2020202022776f7264617274223a20227b5c2269645c223a32353030333237372c5c227469645c223a31333532367d220a7d0a"/>
          <p:cNvSpPr>
            <a:spLocks noGrp="1"/>
          </p:cNvSpPr>
          <p:nvPr>
            <p:ph type="title"/>
          </p:nvPr>
        </p:nvSpPr>
        <p:spPr>
          <a:xfrm>
            <a:off x="611575" y="189300"/>
            <a:ext cx="10969200" cy="705600"/>
          </a:xfrm>
        </p:spPr>
        <p:txBody>
          <a:bodyPr>
            <a:normAutofit fontScale="90000"/>
          </a:bodyPr>
          <a:p>
            <a:r>
              <a:rPr lang="zh-CN" sz="3100">
                <a:solidFill>
                  <a:schemeClr val="bg2">
                    <a:lumMod val="75000"/>
                    <a:lumOff val="25000"/>
                  </a:schemeClr>
                </a:solidFill>
              </a:rPr>
              <a:t>案例</a:t>
            </a:r>
            <a:r>
              <a:rPr lang="en-US" altLang="zh-CN" sz="3100">
                <a:solidFill>
                  <a:schemeClr val="bg2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 sz="3100">
                <a:solidFill>
                  <a:schemeClr val="bg2">
                    <a:lumMod val="75000"/>
                    <a:lumOff val="25000"/>
                  </a:schemeClr>
                </a:solidFill>
              </a:rPr>
              <a:t>：公司掌握了高强度、轻量化汽车零部件的核心技术</a:t>
            </a:r>
            <a:endParaRPr lang="zh-CN" altLang="en-US" sz="310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04850" y="989965"/>
            <a:ext cx="10083800" cy="56515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 descr="7b0a2020202022776f7264617274223a20227b5c2269645c223a32353030333237372c5c227469645c223a31333532367d220a7d0a"/>
          <p:cNvSpPr>
            <a:spLocks noGrp="1"/>
          </p:cNvSpPr>
          <p:nvPr>
            <p:ph type="title"/>
          </p:nvPr>
        </p:nvSpPr>
        <p:spPr>
          <a:xfrm>
            <a:off x="611575" y="189300"/>
            <a:ext cx="10969200" cy="705600"/>
          </a:xfrm>
        </p:spPr>
        <p:txBody>
          <a:bodyPr>
            <a:normAutofit/>
          </a:bodyPr>
          <a:p>
            <a:r>
              <a:rPr lang="zh-CN" sz="3100">
                <a:solidFill>
                  <a:schemeClr val="bg2">
                    <a:lumMod val="75000"/>
                    <a:lumOff val="25000"/>
                  </a:schemeClr>
                </a:solidFill>
              </a:rPr>
              <a:t>案例</a:t>
            </a:r>
            <a:r>
              <a:rPr lang="en-US" altLang="zh-CN" sz="3100">
                <a:solidFill>
                  <a:schemeClr val="bg2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en-US" sz="3100">
                <a:solidFill>
                  <a:schemeClr val="bg2">
                    <a:lumMod val="75000"/>
                    <a:lumOff val="25000"/>
                  </a:schemeClr>
                </a:solidFill>
              </a:rPr>
              <a:t>：全球</a:t>
            </a:r>
            <a:r>
              <a:rPr lang="en-US" altLang="zh-CN" sz="3100">
                <a:solidFill>
                  <a:schemeClr val="bg2">
                    <a:lumMod val="75000"/>
                    <a:lumOff val="25000"/>
                  </a:schemeClr>
                </a:solidFill>
              </a:rPr>
              <a:t>PCB</a:t>
            </a:r>
            <a:r>
              <a:rPr lang="zh-CN" altLang="en-US" sz="3100">
                <a:solidFill>
                  <a:schemeClr val="bg2">
                    <a:lumMod val="75000"/>
                    <a:lumOff val="25000"/>
                  </a:schemeClr>
                </a:solidFill>
              </a:rPr>
              <a:t>专用设备产品线最广泛的企业之一</a:t>
            </a:r>
            <a:endParaRPr lang="zh-CN" altLang="en-US" sz="310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15645" y="894080"/>
            <a:ext cx="9947275" cy="59639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5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5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5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5_1*a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5_1*b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175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5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5_1*a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5_1*b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SLIDE_ID" val="custom20205175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5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72.xml><?xml version="1.0" encoding="utf-8"?>
<p:tagLst xmlns:p="http://schemas.openxmlformats.org/presentationml/2006/main">
  <p:tag name="COMMONDATA" val="eyJoZGlkIjoiMjJlNDkyM2ZiNjYwOTg4ZDc3YjI0NGY0YWMyNjRmYzgifQ=="/>
  <p:tag name="KSO_WPP_MARK_KEY" val="d6930d10-5205-4b98-918d-fe054fd3eaa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FFFFFF"/>
      </a:dk1>
      <a:lt1>
        <a:srgbClr val="0F1423"/>
      </a:lt1>
      <a:dk2>
        <a:srgbClr val="FFFFFF"/>
      </a:dk2>
      <a:lt2>
        <a:srgbClr val="0F1423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</Words>
  <Application>WPS 演示</Application>
  <PresentationFormat>宽屏</PresentationFormat>
  <Paragraphs>12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3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空白演示</vt:lpstr>
      <vt:lpstr>空白演示</vt:lpstr>
      <vt:lpstr>PowerPoint 演示文稿</vt:lpstr>
      <vt:lpstr>6月以来30大中城市房地产销售面积出现明显回升（万平方米）</vt:lpstr>
      <vt:lpstr>案例1：公司掌握了高强度、轻量化汽车零部件的核心技术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周子瑜</cp:lastModifiedBy>
  <cp:revision>228</cp:revision>
  <dcterms:created xsi:type="dcterms:W3CDTF">2019-06-19T02:08:00Z</dcterms:created>
  <dcterms:modified xsi:type="dcterms:W3CDTF">2022-07-08T02:33:08Z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2052-11.1.0.11830</vt:lpwstr>
  </property>
  <property fmtid="{D5CDD505-2E9C-101B-9397-08002B2CF9AE}" pid="3" name="ICV">
    <vt:lpwstr>2EFFFFE269214408AF33D29B7E0D1F11</vt:lpwstr>
  </property>
</Properties>
</file>