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63" r:id="rId3"/>
    <p:sldId id="266" r:id="rId5"/>
    <p:sldId id="279" r:id="rId6"/>
    <p:sldId id="283" r:id="rId7"/>
    <p:sldId id="285" r:id="rId8"/>
  </p:sldIdLst>
  <p:sldSz cx="12192000" cy="6858000"/>
  <p:notesSz cx="6858000" cy="9144000"/>
  <p:embeddedFontLst>
    <p:embeddedFont>
      <p:font typeface="微软雅黑" panose="020B0503020204020204" charset="-122"/>
      <p:regular r:id="rId13"/>
    </p:embeddedFont>
    <p:embeddedFont>
      <p:font typeface="Calibri" panose="020F0502020204030204" charset="0"/>
      <p:regular r:id="rId14"/>
      <p:bold r:id="rId15"/>
      <p:italic r:id="rId16"/>
      <p:boldItalic r:id="rId17"/>
    </p:embeddedFont>
  </p:embeddedFontLst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T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423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42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73.xml"/><Relationship Id="rId17" Type="http://schemas.openxmlformats.org/officeDocument/2006/relationships/font" Target="fonts/font5.fntdata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-228600">
              <a:spcAft>
                <a:spcPts val="1000"/>
              </a:spcAft>
              <a:defRPr spc="300"/>
            </a:lvl1pPr>
            <a:lvl2pPr indent="-228600">
              <a:defRPr spc="300"/>
            </a:lvl2pPr>
            <a:lvl3pPr indent="-228600">
              <a:defRPr spc="300"/>
            </a:lvl3pPr>
            <a:lvl4pPr indent="-228600">
              <a:defRPr spc="300"/>
            </a:lvl4pPr>
            <a:lvl5pPr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8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5.xml"/><Relationship Id="rId4" Type="http://schemas.openxmlformats.org/officeDocument/2006/relationships/image" Target="../media/image2.png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8.xml"/><Relationship Id="rId4" Type="http://schemas.openxmlformats.org/officeDocument/2006/relationships/image" Target="../media/image3.jpeg"/><Relationship Id="rId3" Type="http://schemas.openxmlformats.org/officeDocument/2006/relationships/image" Target="../media/image1.jpe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7.png"/><Relationship Id="rId1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http://photo-static-api.fotomore.com/creative/vcg/400/version23/VCG41184998406.jpg" descr="&amp;pky120_sjzg_VCG41184998406&amp;2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5" name="图片 4" descr="syncCopiedImage_1657776360880_16577775466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" y="9525"/>
            <a:ext cx="12144375" cy="6838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http://photo-static-api.fotomore.com/creative/vcg/400/version23/VCG41184998406.jpg" descr="&amp;pky120_sjzg_VCG41184998406&amp;2&amp;src_toppic_inpsrchzd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" y="0"/>
            <a:ext cx="12192635" cy="6858000"/>
          </a:xfrm>
          <a:prstGeom prst="rect">
            <a:avLst/>
          </a:prstGeom>
        </p:spPr>
      </p:pic>
      <p:pic>
        <p:nvPicPr>
          <p:cNvPr id="5" name="图片 4" descr="20210604074204733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" y="-635"/>
            <a:ext cx="1230884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 descr="7b0a2020202022776f7264617274223a20227b5c2269645c223a32353030333237372c5c227469645c223a31333532367d220a7d0a"/>
          <p:cNvSpPr>
            <a:spLocks noGrp="1"/>
          </p:cNvSpPr>
          <p:nvPr>
            <p:ph type="title"/>
          </p:nvPr>
        </p:nvSpPr>
        <p:spPr>
          <a:xfrm>
            <a:off x="611575" y="189300"/>
            <a:ext cx="10969200" cy="705600"/>
          </a:xfrm>
        </p:spPr>
        <p:txBody>
          <a:bodyPr>
            <a:normAutofit/>
          </a:bodyPr>
          <a:p>
            <a:r>
              <a:rPr lang="zh-CN" altLang="en-US" sz="3100">
                <a:solidFill>
                  <a:schemeClr val="bg2">
                    <a:lumMod val="75000"/>
                    <a:lumOff val="25000"/>
                  </a:schemeClr>
                </a:solidFill>
              </a:rPr>
              <a:t>全国各地实行过</a:t>
            </a:r>
            <a:r>
              <a:rPr lang="en-US" altLang="zh-CN" sz="3100">
                <a:solidFill>
                  <a:schemeClr val="bg2">
                    <a:lumMod val="75000"/>
                    <a:lumOff val="25000"/>
                  </a:schemeClr>
                </a:solidFill>
              </a:rPr>
              <a:t>“</a:t>
            </a:r>
            <a:r>
              <a:rPr lang="zh-CN" altLang="en-US" sz="3100">
                <a:solidFill>
                  <a:schemeClr val="bg2">
                    <a:lumMod val="75000"/>
                    <a:lumOff val="25000"/>
                  </a:schemeClr>
                </a:solidFill>
              </a:rPr>
              <a:t>以工代赈</a:t>
            </a:r>
            <a:r>
              <a:rPr lang="en-US" altLang="zh-CN" sz="3100">
                <a:solidFill>
                  <a:schemeClr val="bg2">
                    <a:lumMod val="75000"/>
                    <a:lumOff val="25000"/>
                  </a:schemeClr>
                </a:solidFill>
              </a:rPr>
              <a:t>”</a:t>
            </a:r>
            <a:r>
              <a:rPr lang="zh-CN" altLang="en-US" sz="3100">
                <a:solidFill>
                  <a:schemeClr val="bg2">
                    <a:lumMod val="75000"/>
                    <a:lumOff val="25000"/>
                  </a:schemeClr>
                </a:solidFill>
              </a:rPr>
              <a:t>向劳工发放的购物券</a:t>
            </a:r>
            <a:endParaRPr lang="zh-CN" altLang="en-US" sz="310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syncCopiedImage_1657701984180_16577069000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980" y="1746250"/>
            <a:ext cx="5097145" cy="2447925"/>
          </a:xfrm>
          <a:prstGeom prst="rect">
            <a:avLst/>
          </a:prstGeom>
        </p:spPr>
      </p:pic>
      <p:pic>
        <p:nvPicPr>
          <p:cNvPr id="6" name="图片 5" descr="syncCopiedImage_1657702010669_16577069111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" y="4288155"/>
            <a:ext cx="5098415" cy="2216150"/>
          </a:xfrm>
          <a:prstGeom prst="rect">
            <a:avLst/>
          </a:prstGeom>
        </p:spPr>
      </p:pic>
      <p:pic>
        <p:nvPicPr>
          <p:cNvPr id="7" name="图片 6" descr="syncCopiedImage_1657702277564_16577069230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125" y="2496185"/>
            <a:ext cx="6706235" cy="30892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725" y="159385"/>
            <a:ext cx="11979275" cy="63112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案例：我国今年以来多省推动屋顶光伏工程建设</a:t>
            </a:r>
            <a:endParaRPr lang="zh-CN" altLang="en-US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内容占位符 6" descr="图片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26845" y="1313815"/>
            <a:ext cx="9137650" cy="52095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5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5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5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5_1*a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5_1*b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175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5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5_1*a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5_1*b*1"/>
  <p:tag name="KSO_WM_TEMPLATE_CATEGORY" val="custom"/>
  <p:tag name="KSO_WM_TEMPLATE_INDEX" val="20205175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ID" val="custom20205175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5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7495,&quot;width&quot;:16521}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5"/>
</p:tagLst>
</file>

<file path=ppt/tags/tag73.xml><?xml version="1.0" encoding="utf-8"?>
<p:tagLst xmlns:p="http://schemas.openxmlformats.org/presentationml/2006/main">
  <p:tag name="COMMONDATA" val="eyJoZGlkIjoiMjJlNDkyM2ZiNjYwOTg4ZDc3YjI0NGY0YWMyNjRmYzgifQ=="/>
  <p:tag name="KSO_WPP_MARK_KEY" val="d6930d10-5205-4b98-918d-fe054fd3eaa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FFFFFF"/>
      </a:dk1>
      <a:lt1>
        <a:srgbClr val="0F1423"/>
      </a:lt1>
      <a:dk2>
        <a:srgbClr val="FFFFFF"/>
      </a:dk2>
      <a:lt2>
        <a:srgbClr val="0F1423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WPS 演示</Application>
  <PresentationFormat>宽屏</PresentationFormat>
  <Paragraphs>12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空白演示</vt:lpstr>
      <vt:lpstr>空白演示</vt:lpstr>
      <vt:lpstr>全国各地实行过“以工代赈”向劳工发放的购物券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周子瑜</cp:lastModifiedBy>
  <cp:revision>231</cp:revision>
  <dcterms:created xsi:type="dcterms:W3CDTF">2019-06-19T02:08:00Z</dcterms:created>
  <dcterms:modified xsi:type="dcterms:W3CDTF">2022-07-15T02:42:25Z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ICV">
    <vt:lpwstr>2EFFFFE269214408AF33D29B7E0D1F11</vt:lpwstr>
  </property>
</Properties>
</file>